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A7B3-B7D4-4E22-9D42-2B7D1430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4F21B-BDEA-4FFA-995D-73BF5035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59B0-B30C-4045-90B9-1D3FFC03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D44D-10D9-4930-849A-C324753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45E1-4E28-464F-9A9C-5AFD41C7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2228-DD9F-4D50-B017-0264B30F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ED82D-CACE-4E30-80B5-6A4A3EE7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3386-41F9-47F1-B0EC-8A0652C8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F172-4375-4AAF-9313-D8565874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ADB9-905D-4B71-A806-9B0318D6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DA560-2E22-4BE7-9E2D-88AC48DF8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2D16-129B-46BC-8060-B793C8F9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45B4-B549-4FFF-974C-189215FD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CC8C-6A63-4ACD-957C-7CC5B01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7A70-9F5D-4140-995A-85DDB13F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8F6D-0F41-4A68-87C7-104487FA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8FD8-7FE9-4197-9E19-45C6A014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199F-4B9A-4E10-8348-34A6CADE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91AC-9127-4C8B-866D-B13B2CB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03CA-68F6-4F03-8B9A-B7E09890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7C5-993B-4DDA-B4AD-92807D88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6885-A6BC-44BD-86FD-BBA695A9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5ED3-5E0F-45DD-A5DB-D23042D0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E16C-9F31-462F-BF77-33B6A8B8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1B4F-6489-4460-B20A-F9E981DF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E7A0-D24D-41A6-86BE-84C71CEA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3601-2BD0-49E9-A605-1E58283CF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E7BD3-3915-4117-9EEB-4675AE48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7D1D-2417-446D-AD3C-2D4F241A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2BB9-6FD8-429B-A0EE-91E72C29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14D2-ACB0-4A10-B9AE-C952AE27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129-88F0-44D4-A1DB-9DEDA92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13DF-A256-4441-80F3-F14960B4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BF75-7EEE-48CA-BBE5-6D9FB214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59911-E6A2-48DF-A7F8-805C877E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91DC7-9033-4457-80AE-41FAA444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CBF3C-BCCC-4754-BD5F-268A7BE0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C420F-B62F-4F0C-B407-0DCDD8F4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C751B-DF36-4244-8684-EA698965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132A-E63C-4F51-BC34-ED8444E4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CA530-5E18-4C70-86CE-870704F1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AD917-E956-4542-A309-D72FFB99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5EF0-6B53-4CD3-B974-7CB58362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5E20-F3D9-4674-9E73-77C707C2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A6835-902E-4026-92A0-25777107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84058-7724-4966-865E-C77F6C07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04B-21A9-4D0C-AD64-C50EEC45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3DAD-79F6-4A85-B377-D7397CAB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3F47F-7F40-4721-A082-68B0CC959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A4292-6E0D-4939-B95E-4A20F4E2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77B4-5F05-4423-98EA-11636CC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A0EF-B183-44BB-B0E8-3A615DB0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109E-2625-436C-A414-69A5997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76763-7AB7-47F4-A50E-472BEA5E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EB5B-785E-4E7B-896B-2E0CA2B7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ACD5-2BBD-4A9E-9915-82BF909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0FF0-DBBC-4A5D-BCCE-00A7A5CF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2C1C-3884-48F4-80D9-827677F3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6CBFA-330E-4557-B7DD-ADF10471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156BA-EE77-4EE1-B026-0F055BD7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4E48-76BC-4E60-A89F-41831F75F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46B3-1F1C-491B-AE83-5FACC14501FF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2B3C-B372-4649-B8E2-A1EADBFB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359F-E3E0-439E-A4EF-481AE6C5F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FFC2-7CA0-4C60-878E-02E59784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ojectPro — Accelerating Asia">
            <a:extLst>
              <a:ext uri="{FF2B5EF4-FFF2-40B4-BE49-F238E27FC236}">
                <a16:creationId xmlns:a16="http://schemas.microsoft.com/office/drawing/2014/main" id="{60AD29AA-F3A0-4C0D-B503-0B160406B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1" b="29963"/>
          <a:stretch/>
        </p:blipFill>
        <p:spPr bwMode="auto">
          <a:xfrm>
            <a:off x="10266466" y="6291942"/>
            <a:ext cx="1925533" cy="56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allow focus photo of Python book">
            <a:extLst>
              <a:ext uri="{FF2B5EF4-FFF2-40B4-BE49-F238E27FC236}">
                <a16:creationId xmlns:a16="http://schemas.microsoft.com/office/drawing/2014/main" id="{5CBB4BBF-4335-4BBD-B911-DA305357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88291-5937-4286-9684-A3AE7FFC5178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937B1-F3B6-423F-B6C4-B8A9EBCD253B}"/>
              </a:ext>
            </a:extLst>
          </p:cNvPr>
          <p:cNvSpPr txBox="1"/>
          <p:nvPr/>
        </p:nvSpPr>
        <p:spPr>
          <a:xfrm>
            <a:off x="173114" y="31355"/>
            <a:ext cx="9553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Comprehensive Guide to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Ensemble Models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94EBA-E268-4788-9980-0469BAF0303C}"/>
              </a:ext>
            </a:extLst>
          </p:cNvPr>
          <p:cNvCxnSpPr>
            <a:cxnSpLocks/>
          </p:cNvCxnSpPr>
          <p:nvPr/>
        </p:nvCxnSpPr>
        <p:spPr>
          <a:xfrm flipH="1">
            <a:off x="280210" y="1970347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536B9B-F723-4AD5-9A9C-80B62208DD7A}"/>
              </a:ext>
            </a:extLst>
          </p:cNvPr>
          <p:cNvSpPr txBox="1"/>
          <p:nvPr/>
        </p:nvSpPr>
        <p:spPr>
          <a:xfrm>
            <a:off x="280210" y="2142150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 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Python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Codes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1532D-E74E-4CA2-A70F-0F1FEC0D3B39}"/>
              </a:ext>
            </a:extLst>
          </p:cNvPr>
          <p:cNvSpPr txBox="1"/>
          <p:nvPr/>
        </p:nvSpPr>
        <p:spPr>
          <a:xfrm>
            <a:off x="10613588" y="1000851"/>
            <a:ext cx="11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Bagging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B7598-AD1B-41F5-98E6-37C834C77B38}"/>
              </a:ext>
            </a:extLst>
          </p:cNvPr>
          <p:cNvSpPr txBox="1"/>
          <p:nvPr/>
        </p:nvSpPr>
        <p:spPr>
          <a:xfrm>
            <a:off x="10613589" y="2564017"/>
            <a:ext cx="11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Boosting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0F910-8453-44AC-A8A6-4E8229EDAD66}"/>
              </a:ext>
            </a:extLst>
          </p:cNvPr>
          <p:cNvSpPr txBox="1"/>
          <p:nvPr/>
        </p:nvSpPr>
        <p:spPr>
          <a:xfrm>
            <a:off x="10613587" y="4016292"/>
            <a:ext cx="11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Stacking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33DE2-4B09-4031-9E27-BB6DDF7EC0DB}"/>
              </a:ext>
            </a:extLst>
          </p:cNvPr>
          <p:cNvSpPr txBox="1"/>
          <p:nvPr/>
        </p:nvSpPr>
        <p:spPr>
          <a:xfrm>
            <a:off x="10613587" y="5692479"/>
            <a:ext cx="11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Blending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532B3D-26E2-4972-B826-DBE2E7AB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98" y="275074"/>
            <a:ext cx="667200" cy="66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FEFF12-5A3B-4F64-93AE-0DF59EBF8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19" y="1778861"/>
            <a:ext cx="726579" cy="7265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C8D37A-3124-416C-9F77-3F0371162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8" y="3355215"/>
            <a:ext cx="657968" cy="6579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E5F5C6-88C7-4BA8-9DAB-7A3702AD9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8" y="4778375"/>
            <a:ext cx="746348" cy="7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90004" y="1851312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31 May,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1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20</cp:revision>
  <dcterms:created xsi:type="dcterms:W3CDTF">2021-06-15T13:24:16Z</dcterms:created>
  <dcterms:modified xsi:type="dcterms:W3CDTF">2021-06-15T17:21:21Z</dcterms:modified>
</cp:coreProperties>
</file>