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A727-7A5F-4490-B18A-18B938AB4033}" type="datetimeFigureOut">
              <a:rPr lang="en-IN" smtClean="0"/>
              <a:t>07-05-2014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7761-CBDA-4846-8C66-CE90E510AF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274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A727-7A5F-4490-B18A-18B938AB4033}" type="datetimeFigureOut">
              <a:rPr lang="en-IN" smtClean="0"/>
              <a:t>07-05-2014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7761-CBDA-4846-8C66-CE90E510AF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396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A727-7A5F-4490-B18A-18B938AB4033}" type="datetimeFigureOut">
              <a:rPr lang="en-IN" smtClean="0"/>
              <a:t>07-05-2014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7761-CBDA-4846-8C66-CE90E510AF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10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A727-7A5F-4490-B18A-18B938AB4033}" type="datetimeFigureOut">
              <a:rPr lang="en-IN" smtClean="0"/>
              <a:t>07-05-2014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7761-CBDA-4846-8C66-CE90E510AF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252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A727-7A5F-4490-B18A-18B938AB4033}" type="datetimeFigureOut">
              <a:rPr lang="en-IN" smtClean="0"/>
              <a:t>07-05-2014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7761-CBDA-4846-8C66-CE90E510AF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85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A727-7A5F-4490-B18A-18B938AB4033}" type="datetimeFigureOut">
              <a:rPr lang="en-IN" smtClean="0"/>
              <a:t>07-05-2014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7761-CBDA-4846-8C66-CE90E510AF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441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A727-7A5F-4490-B18A-18B938AB4033}" type="datetimeFigureOut">
              <a:rPr lang="en-IN" smtClean="0"/>
              <a:t>07-05-2014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7761-CBDA-4846-8C66-CE90E510AF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457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A727-7A5F-4490-B18A-18B938AB4033}" type="datetimeFigureOut">
              <a:rPr lang="en-IN" smtClean="0"/>
              <a:t>07-05-2014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7761-CBDA-4846-8C66-CE90E510AF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48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A727-7A5F-4490-B18A-18B938AB4033}" type="datetimeFigureOut">
              <a:rPr lang="en-IN" smtClean="0"/>
              <a:t>07-05-2014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7761-CBDA-4846-8C66-CE90E510AF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781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A727-7A5F-4490-B18A-18B938AB4033}" type="datetimeFigureOut">
              <a:rPr lang="en-IN" smtClean="0"/>
              <a:t>07-05-2014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7761-CBDA-4846-8C66-CE90E510AF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555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A727-7A5F-4490-B18A-18B938AB4033}" type="datetimeFigureOut">
              <a:rPr lang="en-IN" smtClean="0"/>
              <a:t>07-05-2014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7761-CBDA-4846-8C66-CE90E510AF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116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4A727-7A5F-4490-B18A-18B938AB4033}" type="datetimeFigureOut">
              <a:rPr lang="en-IN" smtClean="0"/>
              <a:t>07-05-2014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87761-CBDA-4846-8C66-CE90E510AF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15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90872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ARTIFICIAL INTELLIGENCE</a:t>
            </a:r>
            <a:br>
              <a:rPr lang="en-US" dirty="0" smtClean="0"/>
            </a:br>
            <a:r>
              <a:rPr lang="en-US" dirty="0" smtClean="0"/>
              <a:t>CHESS ENGINE</a:t>
            </a:r>
            <a:br>
              <a:rPr lang="en-US" dirty="0" smtClean="0"/>
            </a:br>
            <a:r>
              <a:rPr lang="en-US" dirty="0" smtClean="0"/>
              <a:t>IN HASKELL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3284984"/>
            <a:ext cx="6400800" cy="1752600"/>
          </a:xfrm>
        </p:spPr>
        <p:txBody>
          <a:bodyPr/>
          <a:lstStyle/>
          <a:p>
            <a:r>
              <a:rPr lang="en-US" dirty="0" smtClean="0"/>
              <a:t>By,</a:t>
            </a:r>
          </a:p>
          <a:p>
            <a:r>
              <a:rPr lang="en-US" dirty="0" smtClean="0"/>
              <a:t>Anish V Mahesh		2010A7PS021G</a:t>
            </a:r>
          </a:p>
          <a:p>
            <a:r>
              <a:rPr lang="en-US" dirty="0" smtClean="0"/>
              <a:t>Nitin Singh			2010C6PS550G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5616" y="5589240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Under the mentorship of Dr. A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Baskar</a:t>
            </a:r>
            <a:endParaRPr lang="en-IN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40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7772" y="128789"/>
            <a:ext cx="6858000" cy="1127371"/>
          </a:xfrm>
        </p:spPr>
        <p:txBody>
          <a:bodyPr>
            <a:normAutofit/>
          </a:bodyPr>
          <a:lstStyle/>
          <a:p>
            <a:r>
              <a:rPr lang="en-US" sz="4400" dirty="0" smtClean="0"/>
              <a:t>GRAPHICAL USER INTERFACE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7772" y="1992179"/>
            <a:ext cx="6858000" cy="165576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3500" dirty="0">
                <a:solidFill>
                  <a:schemeClr val="tx1"/>
                </a:solidFill>
              </a:rPr>
              <a:t>The Chess Engine does not have its own Graphical User Interface (GUI) but is rather a console application that communicates with GUI </a:t>
            </a:r>
            <a:r>
              <a:rPr lang="en-US" sz="3500" dirty="0" err="1">
                <a:solidFill>
                  <a:schemeClr val="tx1"/>
                </a:solidFill>
              </a:rPr>
              <a:t>XBoard</a:t>
            </a:r>
            <a:r>
              <a:rPr lang="en-US" sz="3500" dirty="0">
                <a:solidFill>
                  <a:schemeClr val="tx1"/>
                </a:solidFill>
              </a:rPr>
              <a:t>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967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XBOARD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err="1"/>
              <a:t>XBoard</a:t>
            </a:r>
            <a:r>
              <a:rPr lang="en-US" sz="3200" dirty="0"/>
              <a:t> is a </a:t>
            </a:r>
            <a:r>
              <a:rPr lang="en-US" sz="3200" dirty="0" smtClean="0"/>
              <a:t>graphical</a:t>
            </a:r>
            <a:r>
              <a:rPr lang="en-US" sz="3200" dirty="0"/>
              <a:t> chessboard for the X Window System. </a:t>
            </a:r>
            <a:endParaRPr lang="en-US" sz="3200" dirty="0" smtClean="0"/>
          </a:p>
          <a:p>
            <a:endParaRPr lang="en-US" sz="3200" dirty="0"/>
          </a:p>
          <a:p>
            <a:r>
              <a:rPr lang="en-US" sz="3200" dirty="0" err="1" smtClean="0"/>
              <a:t>XBoard</a:t>
            </a:r>
            <a:r>
              <a:rPr lang="en-US" sz="3200" dirty="0" smtClean="0"/>
              <a:t> </a:t>
            </a:r>
            <a:r>
              <a:rPr lang="en-US" sz="3200" dirty="0"/>
              <a:t>supports different chess protocols like Chess Engine Communication Protocol and Universal Chess Interface</a:t>
            </a:r>
            <a:r>
              <a:rPr lang="en-US" sz="3200" dirty="0" smtClean="0"/>
              <a:t>.</a:t>
            </a:r>
          </a:p>
          <a:p>
            <a:endParaRPr lang="en-US" sz="3200" dirty="0"/>
          </a:p>
          <a:p>
            <a:r>
              <a:rPr lang="en-US" sz="3200" dirty="0" err="1" smtClean="0"/>
              <a:t>XBoard</a:t>
            </a:r>
            <a:r>
              <a:rPr lang="en-US" sz="3200" dirty="0" smtClean="0"/>
              <a:t> </a:t>
            </a:r>
            <a:r>
              <a:rPr lang="en-US" sz="3200" dirty="0"/>
              <a:t>sends engine a set of standard commands in string format.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0766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://www.gnu.org/software/xboard/whats_new/4.4.0/marbl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130" y="1159099"/>
            <a:ext cx="4433552" cy="43401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327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UNIVERSAL CHESS INTERFACE </a:t>
            </a:r>
            <a:r>
              <a:rPr lang="en-US" dirty="0"/>
              <a:t>(UCI)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The </a:t>
            </a:r>
            <a:r>
              <a:rPr lang="en-US" sz="3200" b="1" dirty="0"/>
              <a:t>Universal Chess Interface</a:t>
            </a:r>
            <a:r>
              <a:rPr lang="en-US" sz="3200" dirty="0"/>
              <a:t> (UCI) is an open communication protocol that enables a chess program's engine to communicate with its user interface</a:t>
            </a:r>
            <a:r>
              <a:rPr lang="en-US" sz="3200" dirty="0" smtClean="0"/>
              <a:t>.</a:t>
            </a:r>
          </a:p>
          <a:p>
            <a:pPr lvl="0"/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All communication is done via standard input and output with plain text commands.</a:t>
            </a:r>
          </a:p>
          <a:p>
            <a:pPr lvl="0"/>
            <a:r>
              <a:rPr lang="en-US" altLang="en-US" sz="3200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Minimal Protocol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0"/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endParaRPr lang="en-US" altLang="en-US" sz="1800" dirty="0" smtClean="0"/>
          </a:p>
          <a:p>
            <a:pPr lvl="0"/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23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CHALLENGES FACED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Understanding the protocol</a:t>
            </a:r>
          </a:p>
          <a:p>
            <a:r>
              <a:rPr lang="en-US" sz="3200" dirty="0" smtClean="0"/>
              <a:t>Input/output in Haskell</a:t>
            </a:r>
          </a:p>
          <a:p>
            <a:r>
              <a:rPr lang="en-US" sz="3200" dirty="0" smtClean="0"/>
              <a:t>Everything happens in string format-wrapper functions</a:t>
            </a:r>
          </a:p>
          <a:p>
            <a:r>
              <a:rPr lang="en-US" sz="3200" dirty="0" smtClean="0"/>
              <a:t>Understanding how to use parsers in Haskell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66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Evaluation function is trivial- pawn advancement, piece mobility, piece threats, piece protects, Control of Center </a:t>
            </a:r>
          </a:p>
          <a:p>
            <a:r>
              <a:rPr lang="en-US" sz="3200" dirty="0" smtClean="0"/>
              <a:t>Opening Moves and End games</a:t>
            </a:r>
          </a:p>
          <a:p>
            <a:r>
              <a:rPr lang="en-US" sz="3200" dirty="0" smtClean="0"/>
              <a:t>Null Heuristic</a:t>
            </a:r>
          </a:p>
          <a:p>
            <a:r>
              <a:rPr lang="en-US" sz="3200" dirty="0" smtClean="0"/>
              <a:t>Quiescence Search</a:t>
            </a:r>
          </a:p>
          <a:p>
            <a:r>
              <a:rPr lang="en-US" sz="3200" dirty="0" smtClean="0"/>
              <a:t>Futility Pruning</a:t>
            </a:r>
          </a:p>
          <a:p>
            <a:r>
              <a:rPr lang="en-US" sz="3200" dirty="0" smtClean="0"/>
              <a:t>Use of already explored tree</a:t>
            </a:r>
          </a:p>
        </p:txBody>
      </p:sp>
    </p:spTree>
    <p:extLst>
      <p:ext uri="{BB962C8B-B14F-4D97-AF65-F5344CB8AC3E}">
        <p14:creationId xmlns:p14="http://schemas.microsoft.com/office/powerpoint/2010/main" val="271445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Chess Engine is able to play legal moves</a:t>
            </a:r>
          </a:p>
          <a:p>
            <a:r>
              <a:rPr lang="en-US" sz="3200" dirty="0" smtClean="0"/>
              <a:t>Suggests best move</a:t>
            </a:r>
          </a:p>
          <a:p>
            <a:r>
              <a:rPr lang="en-US" sz="3200" dirty="0" smtClean="0"/>
              <a:t>Capable of doing moves like Castling, En-passant, pawn promotion</a:t>
            </a:r>
          </a:p>
          <a:p>
            <a:r>
              <a:rPr lang="en-US" sz="3200" dirty="0" smtClean="0"/>
              <a:t>Uses mini-max searching and alpha-beta pruning to think n-moves ahead</a:t>
            </a:r>
          </a:p>
          <a:p>
            <a:r>
              <a:rPr lang="en-US" sz="3200" dirty="0" smtClean="0"/>
              <a:t>Chess engine uses </a:t>
            </a:r>
            <a:r>
              <a:rPr lang="en-US" sz="3200" dirty="0" err="1" smtClean="0"/>
              <a:t>Xboard</a:t>
            </a:r>
            <a:r>
              <a:rPr lang="en-US" sz="3200" dirty="0" smtClean="0"/>
              <a:t> and follows UCI protocol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5514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741" y="2215166"/>
            <a:ext cx="7886700" cy="1664930"/>
          </a:xfrm>
        </p:spPr>
        <p:txBody>
          <a:bodyPr/>
          <a:lstStyle/>
          <a:p>
            <a:pPr algn="ctr"/>
            <a:r>
              <a:rPr lang="en-US" b="1" dirty="0" smtClean="0"/>
              <a:t>THE END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2229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Simulate a real chess game as closely as possible</a:t>
            </a:r>
          </a:p>
          <a:p>
            <a:r>
              <a:rPr lang="en-US" dirty="0" smtClean="0"/>
              <a:t>The Engine should play valid legal moves</a:t>
            </a:r>
          </a:p>
          <a:p>
            <a:r>
              <a:rPr lang="en-US" dirty="0" smtClean="0"/>
              <a:t>Should include Castling, En-Passant and Pawn Promotion features too</a:t>
            </a:r>
          </a:p>
          <a:p>
            <a:r>
              <a:rPr lang="en-US" dirty="0" smtClean="0"/>
              <a:t>Should implement AI algorithms to play intelligently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7230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4525963"/>
          </a:xfrm>
        </p:spPr>
        <p:txBody>
          <a:bodyPr/>
          <a:lstStyle/>
          <a:p>
            <a:r>
              <a:rPr lang="en-US" dirty="0" smtClean="0"/>
              <a:t>Pawn always promotes to Queen</a:t>
            </a:r>
          </a:p>
          <a:p>
            <a:r>
              <a:rPr lang="en-US" dirty="0" smtClean="0"/>
              <a:t>Evaluation function is trivial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MiniMax</a:t>
            </a:r>
            <a:r>
              <a:rPr lang="en-US" dirty="0" smtClean="0"/>
              <a:t> and Alpha-Beta Searches, the whole game tree is generated at each step</a:t>
            </a:r>
          </a:p>
          <a:p>
            <a:r>
              <a:rPr lang="en-US" dirty="0" smtClean="0"/>
              <a:t>Depth of 5 plies and more takes too much time</a:t>
            </a:r>
          </a:p>
          <a:p>
            <a:r>
              <a:rPr lang="en-US" dirty="0" smtClean="0"/>
              <a:t>Does not include Timer functionalities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5810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Assigns each piece type a value</a:t>
            </a:r>
          </a:p>
          <a:p>
            <a:r>
              <a:rPr lang="en-US" dirty="0" smtClean="0"/>
              <a:t>Aggregates the total value of each side on the board</a:t>
            </a:r>
          </a:p>
          <a:p>
            <a:r>
              <a:rPr lang="en-US" dirty="0" smtClean="0"/>
              <a:t>White value minus Black Value</a:t>
            </a:r>
          </a:p>
          <a:p>
            <a:r>
              <a:rPr lang="en-US" dirty="0" smtClean="0"/>
              <a:t>White – more positive, Black – more negative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What more can be added?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4072910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en-US" b="1" dirty="0" smtClean="0"/>
              <a:t>Pawn Advancement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How far up the board has each pawn advanced. Reaching the opposite end is important because it promotes the pawn to a different piece</a:t>
            </a:r>
            <a:r>
              <a:rPr lang="en-US" sz="2400" dirty="0" smtClean="0"/>
              <a:t>.</a:t>
            </a:r>
          </a:p>
          <a:p>
            <a:r>
              <a:rPr lang="en-US" b="1" dirty="0" smtClean="0"/>
              <a:t>Piece Mobility</a:t>
            </a:r>
            <a:r>
              <a:rPr lang="en-US" sz="2400" dirty="0" smtClean="0"/>
              <a:t> </a:t>
            </a:r>
            <a:r>
              <a:rPr lang="en-US" sz="2400" dirty="0"/>
              <a:t>(separate for each type of piece)</a:t>
            </a:r>
            <a:br>
              <a:rPr lang="en-US" sz="2400" dirty="0"/>
            </a:br>
            <a:r>
              <a:rPr lang="en-US" sz="2400" dirty="0"/>
              <a:t>How many different spaces can the given piece move to</a:t>
            </a:r>
            <a:r>
              <a:rPr lang="en-US" sz="2400" dirty="0" smtClean="0"/>
              <a:t>?</a:t>
            </a:r>
          </a:p>
          <a:p>
            <a:r>
              <a:rPr lang="en-US" b="1" dirty="0" smtClean="0"/>
              <a:t>Piece Threats</a:t>
            </a:r>
            <a:r>
              <a:rPr lang="en-US" dirty="0" smtClean="0"/>
              <a:t> </a:t>
            </a:r>
            <a:r>
              <a:rPr lang="en-US" sz="2400" dirty="0"/>
              <a:t>(separate for each type of piece)</a:t>
            </a:r>
            <a:br>
              <a:rPr lang="en-US" sz="2400" dirty="0"/>
            </a:br>
            <a:r>
              <a:rPr lang="en-US" sz="2400" dirty="0"/>
              <a:t>How many of the opponent's pieces are threatened by attack? This includes checks (which is a threat on the king</a:t>
            </a:r>
            <a:r>
              <a:rPr lang="en-US" sz="2400" dirty="0" smtClean="0"/>
              <a:t>)</a:t>
            </a:r>
          </a:p>
          <a:p>
            <a:r>
              <a:rPr lang="en-US" b="1" dirty="0" smtClean="0"/>
              <a:t>Piece Protects</a:t>
            </a:r>
            <a:r>
              <a:rPr lang="en-US" sz="2400" dirty="0" smtClean="0"/>
              <a:t> </a:t>
            </a:r>
            <a:r>
              <a:rPr lang="en-US" sz="2400" dirty="0"/>
              <a:t>(separate for each type of piece)</a:t>
            </a:r>
            <a:br>
              <a:rPr lang="en-US" sz="2400" dirty="0"/>
            </a:br>
            <a:r>
              <a:rPr lang="en-US" sz="2400" dirty="0"/>
              <a:t>How many of your own piece are protecting the given piece to prevent it from being captured without repercussion?</a:t>
            </a:r>
            <a:br>
              <a:rPr lang="en-US" sz="2400" dirty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43447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BOARD REPRESENTATION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2D Matrix – 8 X 8</a:t>
            </a:r>
          </a:p>
          <a:p>
            <a:r>
              <a:rPr lang="en-US" dirty="0" smtClean="0"/>
              <a:t>Each element in the matrix – a square</a:t>
            </a:r>
          </a:p>
          <a:p>
            <a:r>
              <a:rPr lang="en-US" dirty="0" smtClean="0"/>
              <a:t>Square represented by tuple (x, y)</a:t>
            </a:r>
          </a:p>
          <a:p>
            <a:r>
              <a:rPr lang="en-US" dirty="0" smtClean="0"/>
              <a:t>Each square either contains a Piece or is empty</a:t>
            </a:r>
          </a:p>
          <a:p>
            <a:r>
              <a:rPr lang="en-US" dirty="0" smtClean="0"/>
              <a:t>Every operation goes through squares</a:t>
            </a:r>
          </a:p>
          <a:p>
            <a:r>
              <a:rPr lang="en-US" dirty="0" smtClean="0"/>
              <a:t>Square centric as opposed to Piece centric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1043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MOVES GENERATION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Generating all the legal moves</a:t>
            </a:r>
          </a:p>
          <a:p>
            <a:r>
              <a:rPr lang="en-US" dirty="0" smtClean="0"/>
              <a:t>Legal – According to the rules of Chess and not involving any AI</a:t>
            </a:r>
          </a:p>
          <a:p>
            <a:r>
              <a:rPr lang="en-US" dirty="0" smtClean="0"/>
              <a:t>Three step process</a:t>
            </a:r>
          </a:p>
          <a:p>
            <a:r>
              <a:rPr lang="en-US" dirty="0" smtClean="0"/>
              <a:t>Empty Board Moves</a:t>
            </a:r>
          </a:p>
          <a:p>
            <a:r>
              <a:rPr lang="en-US" dirty="0" smtClean="0"/>
              <a:t>Semi-Valid Moves</a:t>
            </a:r>
          </a:p>
          <a:p>
            <a:r>
              <a:rPr lang="en-US" dirty="0" smtClean="0"/>
              <a:t>Valid Moves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2341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49291"/>
          </a:xfrm>
        </p:spPr>
        <p:txBody>
          <a:bodyPr/>
          <a:lstStyle/>
          <a:p>
            <a:r>
              <a:rPr lang="en-US" dirty="0" err="1" smtClean="0"/>
              <a:t>MiniMax</a:t>
            </a:r>
            <a:r>
              <a:rPr lang="en-US" dirty="0" smtClean="0"/>
              <a:t> </a:t>
            </a:r>
            <a:r>
              <a:rPr lang="en-US" dirty="0" err="1" smtClean="0"/>
              <a:t>Algorith</a:t>
            </a:r>
            <a:r>
              <a:rPr lang="en-IN" dirty="0" smtClean="0"/>
              <a:t>m</a:t>
            </a:r>
          </a:p>
          <a:p>
            <a:r>
              <a:rPr lang="en-US" dirty="0" smtClean="0"/>
              <a:t>Alpha-Beta Pruning</a:t>
            </a:r>
          </a:p>
        </p:txBody>
      </p:sp>
    </p:spTree>
    <p:extLst>
      <p:ext uri="{BB962C8B-B14F-4D97-AF65-F5344CB8AC3E}">
        <p14:creationId xmlns:p14="http://schemas.microsoft.com/office/powerpoint/2010/main" val="3742433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FACED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Haskell</a:t>
            </a:r>
          </a:p>
          <a:p>
            <a:pPr lvl="1"/>
            <a:r>
              <a:rPr lang="en-US" dirty="0" smtClean="0"/>
              <a:t>Purely Functional Programming Language</a:t>
            </a:r>
          </a:p>
          <a:p>
            <a:pPr lvl="1"/>
            <a:r>
              <a:rPr lang="en-US" dirty="0" smtClean="0"/>
              <a:t>Change of thinking process from Imperative style to Functional</a:t>
            </a:r>
          </a:p>
          <a:p>
            <a:pPr lvl="1"/>
            <a:r>
              <a:rPr lang="en-US" dirty="0" smtClean="0"/>
              <a:t>Implementing Alpha-Beta Search</a:t>
            </a:r>
            <a:endParaRPr lang="en-US" dirty="0"/>
          </a:p>
          <a:p>
            <a:r>
              <a:rPr lang="en-US" dirty="0" smtClean="0"/>
              <a:t>Implementing Castling, En-Passant</a:t>
            </a:r>
          </a:p>
          <a:p>
            <a:pPr lvl="1"/>
            <a:r>
              <a:rPr lang="en-US" dirty="0" smtClean="0"/>
              <a:t>Haskell does not allow global variables</a:t>
            </a:r>
          </a:p>
          <a:p>
            <a:pPr lvl="1"/>
            <a:r>
              <a:rPr lang="en-US" dirty="0" smtClean="0"/>
              <a:t>Had to maintain and pass history</a:t>
            </a:r>
          </a:p>
          <a:p>
            <a:pPr lvl="1"/>
            <a:r>
              <a:rPr lang="en-US" dirty="0" smtClean="0"/>
              <a:t>Intermediate functions to check validity</a:t>
            </a:r>
          </a:p>
        </p:txBody>
      </p:sp>
    </p:spTree>
    <p:extLst>
      <p:ext uri="{BB962C8B-B14F-4D97-AF65-F5344CB8AC3E}">
        <p14:creationId xmlns:p14="http://schemas.microsoft.com/office/powerpoint/2010/main" val="2343986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389</Words>
  <Application>Microsoft Office PowerPoint</Application>
  <PresentationFormat>On-screen Show (4:3)</PresentationFormat>
  <Paragraphs>87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ARTIFICIAL INTELLIGENCE CHESS ENGINE IN HASKELL</vt:lpstr>
      <vt:lpstr>OBJECTIVE</vt:lpstr>
      <vt:lpstr>LIMITATIONS</vt:lpstr>
      <vt:lpstr>EVALUATION FUNCTION</vt:lpstr>
      <vt:lpstr>PowerPoint Presentation</vt:lpstr>
      <vt:lpstr>BOARD REPRESENTATION</vt:lpstr>
      <vt:lpstr>MOVES GENERATION</vt:lpstr>
      <vt:lpstr>SEARCHING</vt:lpstr>
      <vt:lpstr>CHALLENGES FACED</vt:lpstr>
      <vt:lpstr>GRAPHICAL USER INTERFACE</vt:lpstr>
      <vt:lpstr>XBOARD</vt:lpstr>
      <vt:lpstr>PowerPoint Presentation</vt:lpstr>
      <vt:lpstr>UNIVERSAL CHESS INTERFACE (UCI) </vt:lpstr>
      <vt:lpstr>CHALLENGES FACED</vt:lpstr>
      <vt:lpstr>IMPROVEMENTS</vt:lpstr>
      <vt:lpstr>CONCLUSION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CHESS ENGINE IN HASKELL</dc:title>
  <dc:creator>Anish Mahesh</dc:creator>
  <cp:lastModifiedBy>Anish Mahesh</cp:lastModifiedBy>
  <cp:revision>14</cp:revision>
  <dcterms:created xsi:type="dcterms:W3CDTF">2014-05-06T19:31:11Z</dcterms:created>
  <dcterms:modified xsi:type="dcterms:W3CDTF">2014-05-07T05:50:45Z</dcterms:modified>
</cp:coreProperties>
</file>