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4200" dirty="0">
                <a:solidFill>
                  <a:srgbClr val="00FF00"/>
                </a:solidFill>
              </a:rPr>
              <a:t>Hello World!</a:t>
            </a: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2023-02-11T13:40:21Z</dcterms:created>
  <dcterms:modified xsi:type="dcterms:W3CDTF">2023-02-11T13:40:21Z</dcterms:modified>
</cp:coreProperties>
</file>