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4102" y="2967335"/>
            <a:ext cx="35637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FOOD ART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9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1698"/>
            <a:ext cx="8534400" cy="1507067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27479"/>
            <a:ext cx="8534400" cy="3615267"/>
          </a:xfrm>
        </p:spPr>
        <p:txBody>
          <a:bodyPr/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Scalable vector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7608"/>
            <a:ext cx="8534400" cy="1507067"/>
          </a:xfrm>
        </p:spPr>
        <p:txBody>
          <a:bodyPr/>
          <a:lstStyle/>
          <a:p>
            <a:r>
              <a:rPr lang="en-US" dirty="0" smtClean="0"/>
              <a:t>SPECIAL/KEY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37326"/>
            <a:ext cx="8534400" cy="3615267"/>
          </a:xfrm>
        </p:spPr>
        <p:txBody>
          <a:bodyPr/>
          <a:lstStyle/>
          <a:p>
            <a:r>
              <a:rPr lang="en-US" dirty="0" smtClean="0"/>
              <a:t>A submissions page where a user can select a particular dish</a:t>
            </a:r>
            <a:r>
              <a:rPr lang="en-US" dirty="0"/>
              <a:t> </a:t>
            </a:r>
            <a:r>
              <a:rPr lang="en-US" dirty="0" smtClean="0"/>
              <a:t>he or she likes and upload an image of that particular dish from their systems along with the description and the name of the dish on to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7608"/>
            <a:ext cx="8534400" cy="1507067"/>
          </a:xfrm>
        </p:spPr>
        <p:txBody>
          <a:bodyPr/>
          <a:lstStyle/>
          <a:p>
            <a:r>
              <a:rPr lang="en-US" dirty="0" smtClean="0"/>
              <a:t>SPECIAL/KEY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37326"/>
            <a:ext cx="8534400" cy="3615267"/>
          </a:xfrm>
        </p:spPr>
        <p:txBody>
          <a:bodyPr/>
          <a:lstStyle/>
          <a:p>
            <a:r>
              <a:rPr lang="en-US" dirty="0" smtClean="0"/>
              <a:t>Keyboard events are enabled on a page where the user can use the arrow keys to navigate through the mouthwatering dishes being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7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7608"/>
            <a:ext cx="8534400" cy="1507067"/>
          </a:xfrm>
        </p:spPr>
        <p:txBody>
          <a:bodyPr/>
          <a:lstStyle/>
          <a:p>
            <a:r>
              <a:rPr lang="en-US" dirty="0" smtClean="0"/>
              <a:t>SPECIAL/KEY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37326"/>
            <a:ext cx="8534400" cy="3615267"/>
          </a:xfrm>
        </p:spPr>
        <p:txBody>
          <a:bodyPr/>
          <a:lstStyle/>
          <a:p>
            <a:r>
              <a:rPr lang="en-US" dirty="0" smtClean="0"/>
              <a:t>A beautiful animation created on the home page with help of scalable vector graphics to welcome users to our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7608"/>
            <a:ext cx="8534400" cy="1507067"/>
          </a:xfrm>
        </p:spPr>
        <p:txBody>
          <a:bodyPr/>
          <a:lstStyle/>
          <a:p>
            <a:r>
              <a:rPr lang="en-US" dirty="0" smtClean="0"/>
              <a:t>SPECIAL/KEY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37326"/>
            <a:ext cx="8534400" cy="3615267"/>
          </a:xfrm>
        </p:spPr>
        <p:txBody>
          <a:bodyPr/>
          <a:lstStyle/>
          <a:p>
            <a:r>
              <a:rPr lang="en-US" dirty="0" smtClean="0"/>
              <a:t>Feedback stored on a text file on the </a:t>
            </a:r>
            <a:r>
              <a:rPr lang="en-US" smtClean="0"/>
              <a:t>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9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305" y="572155"/>
            <a:ext cx="8534400" cy="1507067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305" y="2553237"/>
            <a:ext cx="8534400" cy="3615267"/>
          </a:xfrm>
        </p:spPr>
        <p:txBody>
          <a:bodyPr/>
          <a:lstStyle/>
          <a:p>
            <a:r>
              <a:rPr lang="en-US" dirty="0" smtClean="0"/>
              <a:t>User’s will be able to order the delicious dishes or find the most prominent places which serve these dishes near their location.</a:t>
            </a:r>
          </a:p>
          <a:p>
            <a:r>
              <a:rPr lang="en-US" dirty="0" smtClean="0"/>
              <a:t>Add a checking mechanism to the submissions page where only pictures of a particular resolution or higher are allowed to be uploaded on to the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Allow the user who has submitted an image to edit the image and its description.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62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653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07628" y="5151549"/>
            <a:ext cx="405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Anish M Rao USN:01FB16ECS062</a:t>
            </a:r>
          </a:p>
          <a:p>
            <a:r>
              <a:rPr lang="en-US" dirty="0" smtClean="0"/>
              <a:t>Ankit Patange</a:t>
            </a:r>
            <a:r>
              <a:rPr lang="en-US" dirty="0"/>
              <a:t> </a:t>
            </a:r>
            <a:r>
              <a:rPr lang="en-US" dirty="0" smtClean="0"/>
              <a:t>USN:01FB16ECS063</a:t>
            </a:r>
          </a:p>
          <a:p>
            <a:r>
              <a:rPr lang="en-US" dirty="0" smtClean="0"/>
              <a:t>Arnav Chhabra USN:01FB16ECS071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196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PowerPoint Presentation</vt:lpstr>
      <vt:lpstr>Technologies used</vt:lpstr>
      <vt:lpstr>SPECIAL/KEY aspects</vt:lpstr>
      <vt:lpstr>SPECIAL/KEY aspects</vt:lpstr>
      <vt:lpstr>SPECIAL/KEY aspects</vt:lpstr>
      <vt:lpstr>SPECIAL/KEY aspects</vt:lpstr>
      <vt:lpstr>Future enhancements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</dc:creator>
  <cp:lastModifiedBy>arnav</cp:lastModifiedBy>
  <cp:revision>8</cp:revision>
  <dcterms:created xsi:type="dcterms:W3CDTF">2017-11-20T03:34:22Z</dcterms:created>
  <dcterms:modified xsi:type="dcterms:W3CDTF">2017-11-21T08:42:04Z</dcterms:modified>
</cp:coreProperties>
</file>