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2691"/>
  </p:normalViewPr>
  <p:slideViewPr>
    <p:cSldViewPr snapToGrid="0">
      <p:cViewPr>
        <p:scale>
          <a:sx n="88" d="100"/>
          <a:sy n="88" d="100"/>
        </p:scale>
        <p:origin x="11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86719"/>
            <a:ext cx="6858000" cy="188631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45777"/>
            <a:ext cx="6858000" cy="130812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8465"/>
            <a:ext cx="1971675" cy="4591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88465"/>
            <a:ext cx="5800725" cy="4591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50772"/>
            <a:ext cx="7886700" cy="22537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625889"/>
            <a:ext cx="7886700" cy="118521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2328"/>
            <a:ext cx="3886200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2328"/>
            <a:ext cx="3886200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8466"/>
            <a:ext cx="7886700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28197"/>
            <a:ext cx="3868340" cy="65092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9126"/>
            <a:ext cx="3868340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28197"/>
            <a:ext cx="3887391" cy="65092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9126"/>
            <a:ext cx="3887391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1209"/>
            <a:ext cx="2949178" cy="12642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0112"/>
            <a:ext cx="4629150" cy="385039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5442"/>
            <a:ext cx="2949178" cy="3011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1209"/>
            <a:ext cx="2949178" cy="12642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0112"/>
            <a:ext cx="4629150" cy="385039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5442"/>
            <a:ext cx="2949178" cy="3011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8466"/>
            <a:ext cx="78867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328"/>
            <a:ext cx="78867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21811"/>
            <a:ext cx="20574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4BC37-9422-2149-8661-510FC7BC8A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21811"/>
            <a:ext cx="30861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21811"/>
            <a:ext cx="20574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E2225-7F36-334F-B3E8-EEC349DA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C26C7-19F6-0ADE-BEFC-A8674F87837F}"/>
              </a:ext>
            </a:extLst>
          </p:cNvPr>
          <p:cNvSpPr txBox="1"/>
          <p:nvPr/>
        </p:nvSpPr>
        <p:spPr>
          <a:xfrm>
            <a:off x="326269" y="349355"/>
            <a:ext cx="85888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gctagcgatatagtagtatgagcagacgagcagcgtacgatgcaugctagctgcgcgcggatcacaacaccgctagcgcgtagcgcgcgcgagcagacgagcagcgtacgatgctagctagctgcgcgcggatcacaacaccgctagcgcgtagcgcgcgcgagcagacgagcagcgtacgatgctagctagctgcgcgcggatcacaacaccgctagcgcgtagcgcgcgcgagcagacgagcagcgtacgatgctagctagctgcgcgcggatcacaacaccgctagcgcgtagcgcgcgcgagcagacgagcgtcgtacgatgctagctagctgcgcgcggatcacaacaccgctagcgcgtagcgcgcgcgagcagacgagcagcgtacgatgctagctagctgcgcgcggatcacaacaccgctagcgcgtagcgcgcgcgagcagacgagcagcgtacgatgctagctagctgcgcgcggatcacaacaccgctagcgcgtagcgcgcgcgagcagacgagcagcgtacgatgctagctagctgcgcgcggatcacaacaccgctagcgcgtagcgcgcgcgagcagacgagcagcgtacgatgctagctagctgcgcagggatcacaacaccgttagcgcgtagcgcgcgcgagcagacgagcagcgtacgatgctagctagctgcgcgcggatcacaacaccgctagcgcgtagcgcgcaggagcagacgagcagcgtacgatgctagctagctgcgcgtagatcacaacaccgctagcgc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1A0B73-C806-51BB-8EE0-1676B221F26A}"/>
              </a:ext>
            </a:extLst>
          </p:cNvPr>
          <p:cNvSpPr/>
          <p:nvPr/>
        </p:nvSpPr>
        <p:spPr>
          <a:xfrm>
            <a:off x="410274" y="3458823"/>
            <a:ext cx="8318591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F604E-8368-0CEF-8AE3-85EFF336A7A6}"/>
              </a:ext>
            </a:extLst>
          </p:cNvPr>
          <p:cNvSpPr/>
          <p:nvPr/>
        </p:nvSpPr>
        <p:spPr>
          <a:xfrm>
            <a:off x="4795524" y="3179936"/>
            <a:ext cx="3933341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97D19-4DDC-5D18-08FD-DED686CEA62A}"/>
              </a:ext>
            </a:extLst>
          </p:cNvPr>
          <p:cNvSpPr/>
          <p:nvPr/>
        </p:nvSpPr>
        <p:spPr>
          <a:xfrm>
            <a:off x="403102" y="3175145"/>
            <a:ext cx="2615360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F9A773-899B-8E09-22E8-CD7FC4265B6A}"/>
              </a:ext>
            </a:extLst>
          </p:cNvPr>
          <p:cNvSpPr/>
          <p:nvPr/>
        </p:nvSpPr>
        <p:spPr>
          <a:xfrm>
            <a:off x="2180165" y="1812140"/>
            <a:ext cx="6572763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476EB-F611-BE08-E43E-D6BDC8570BD8}"/>
              </a:ext>
            </a:extLst>
          </p:cNvPr>
          <p:cNvSpPr/>
          <p:nvPr/>
        </p:nvSpPr>
        <p:spPr>
          <a:xfrm>
            <a:off x="410274" y="3746890"/>
            <a:ext cx="5570726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E3F96-AA3E-F201-71DA-24E4874FA9AD}"/>
              </a:ext>
            </a:extLst>
          </p:cNvPr>
          <p:cNvSpPr/>
          <p:nvPr/>
        </p:nvSpPr>
        <p:spPr>
          <a:xfrm>
            <a:off x="1385138" y="450585"/>
            <a:ext cx="2584580" cy="214604"/>
          </a:xfrm>
          <a:prstGeom prst="rect">
            <a:avLst/>
          </a:prstGeom>
          <a:solidFill>
            <a:srgbClr val="FFC000">
              <a:alpha val="5322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7746B-9FF3-2CD8-C776-720FA32925FF}"/>
              </a:ext>
            </a:extLst>
          </p:cNvPr>
          <p:cNvSpPr/>
          <p:nvPr/>
        </p:nvSpPr>
        <p:spPr>
          <a:xfrm>
            <a:off x="3969718" y="450585"/>
            <a:ext cx="2747865" cy="214604"/>
          </a:xfrm>
          <a:prstGeom prst="rect">
            <a:avLst/>
          </a:prstGeom>
          <a:solidFill>
            <a:srgbClr val="00B0F0">
              <a:alpha val="5322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CED67-12F0-6016-4DAA-031DD09FB89D}"/>
              </a:ext>
            </a:extLst>
          </p:cNvPr>
          <p:cNvSpPr/>
          <p:nvPr/>
        </p:nvSpPr>
        <p:spPr>
          <a:xfrm>
            <a:off x="6717583" y="450585"/>
            <a:ext cx="2023314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4F3ADB-6954-65BF-BEE2-3A99239D1F45}"/>
              </a:ext>
            </a:extLst>
          </p:cNvPr>
          <p:cNvSpPr/>
          <p:nvPr/>
        </p:nvSpPr>
        <p:spPr>
          <a:xfrm>
            <a:off x="403102" y="724743"/>
            <a:ext cx="2894465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DEB20-3085-D20A-A985-D3C751C0E3FA}"/>
              </a:ext>
            </a:extLst>
          </p:cNvPr>
          <p:cNvSpPr/>
          <p:nvPr/>
        </p:nvSpPr>
        <p:spPr>
          <a:xfrm>
            <a:off x="403102" y="998901"/>
            <a:ext cx="8337795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02C2E-039B-E0ED-305B-5194843A2988}"/>
              </a:ext>
            </a:extLst>
          </p:cNvPr>
          <p:cNvSpPr/>
          <p:nvPr/>
        </p:nvSpPr>
        <p:spPr>
          <a:xfrm>
            <a:off x="403102" y="1271683"/>
            <a:ext cx="8337795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AA73C-9ACA-D213-8CF9-32C6427714B2}"/>
              </a:ext>
            </a:extLst>
          </p:cNvPr>
          <p:cNvSpPr/>
          <p:nvPr/>
        </p:nvSpPr>
        <p:spPr>
          <a:xfrm>
            <a:off x="3293774" y="735399"/>
            <a:ext cx="5435092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714883-0F97-881E-BEAC-128106E1ABAA}"/>
              </a:ext>
            </a:extLst>
          </p:cNvPr>
          <p:cNvSpPr/>
          <p:nvPr/>
        </p:nvSpPr>
        <p:spPr>
          <a:xfrm>
            <a:off x="391071" y="1544465"/>
            <a:ext cx="6572763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9489F-013B-0E6D-D68B-AA9F05576F7B}"/>
              </a:ext>
            </a:extLst>
          </p:cNvPr>
          <p:cNvSpPr/>
          <p:nvPr/>
        </p:nvSpPr>
        <p:spPr>
          <a:xfrm>
            <a:off x="6963834" y="1544028"/>
            <a:ext cx="1777063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38510-1CE7-D085-5DFE-22E49D146F36}"/>
              </a:ext>
            </a:extLst>
          </p:cNvPr>
          <p:cNvSpPr/>
          <p:nvPr/>
        </p:nvSpPr>
        <p:spPr>
          <a:xfrm>
            <a:off x="403102" y="1817247"/>
            <a:ext cx="1777063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B650D-BA23-72F4-F8F3-461013F21578}"/>
              </a:ext>
            </a:extLst>
          </p:cNvPr>
          <p:cNvSpPr/>
          <p:nvPr/>
        </p:nvSpPr>
        <p:spPr>
          <a:xfrm>
            <a:off x="391071" y="2096954"/>
            <a:ext cx="8337795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5D81-2C8D-4D80-AA81-9D6B698A2A4D}"/>
              </a:ext>
            </a:extLst>
          </p:cNvPr>
          <p:cNvSpPr/>
          <p:nvPr/>
        </p:nvSpPr>
        <p:spPr>
          <a:xfrm>
            <a:off x="403101" y="2348820"/>
            <a:ext cx="8337795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B4BE2-7979-42A3-6597-6050EBD034AA}"/>
              </a:ext>
            </a:extLst>
          </p:cNvPr>
          <p:cNvSpPr/>
          <p:nvPr/>
        </p:nvSpPr>
        <p:spPr>
          <a:xfrm>
            <a:off x="415133" y="2619453"/>
            <a:ext cx="8337795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228A4D-4F81-C474-AA4C-7D55335F1F05}"/>
              </a:ext>
            </a:extLst>
          </p:cNvPr>
          <p:cNvSpPr/>
          <p:nvPr/>
        </p:nvSpPr>
        <p:spPr>
          <a:xfrm>
            <a:off x="403101" y="2904267"/>
            <a:ext cx="8337795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0F97B-5421-2CEB-FB86-FD3AD790F1BD}"/>
              </a:ext>
            </a:extLst>
          </p:cNvPr>
          <p:cNvSpPr/>
          <p:nvPr/>
        </p:nvSpPr>
        <p:spPr>
          <a:xfrm>
            <a:off x="3018462" y="3172951"/>
            <a:ext cx="1777063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3D26A1-538A-2285-4E97-8DE02B65279C}"/>
              </a:ext>
            </a:extLst>
          </p:cNvPr>
          <p:cNvSpPr/>
          <p:nvPr/>
        </p:nvSpPr>
        <p:spPr>
          <a:xfrm>
            <a:off x="5981000" y="3746561"/>
            <a:ext cx="2747865" cy="214604"/>
          </a:xfrm>
          <a:prstGeom prst="rect">
            <a:avLst/>
          </a:prstGeom>
          <a:solidFill>
            <a:srgbClr val="00B0F0">
              <a:alpha val="5322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4B3C4A-C70C-762D-7155-55255F0C8F74}"/>
              </a:ext>
            </a:extLst>
          </p:cNvPr>
          <p:cNvSpPr/>
          <p:nvPr/>
        </p:nvSpPr>
        <p:spPr>
          <a:xfrm>
            <a:off x="1147747" y="4433188"/>
            <a:ext cx="563035" cy="214604"/>
          </a:xfrm>
          <a:prstGeom prst="rect">
            <a:avLst/>
          </a:prstGeom>
          <a:solidFill>
            <a:srgbClr val="FFC000">
              <a:alpha val="5322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F890F8-45E9-6626-9BEB-7B422954F332}"/>
              </a:ext>
            </a:extLst>
          </p:cNvPr>
          <p:cNvSpPr/>
          <p:nvPr/>
        </p:nvSpPr>
        <p:spPr>
          <a:xfrm>
            <a:off x="3155737" y="4436232"/>
            <a:ext cx="563035" cy="2146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4BBAF2-3CD1-FB25-3C98-06824C5C6589}"/>
              </a:ext>
            </a:extLst>
          </p:cNvPr>
          <p:cNvSpPr/>
          <p:nvPr/>
        </p:nvSpPr>
        <p:spPr>
          <a:xfrm>
            <a:off x="7330737" y="4446852"/>
            <a:ext cx="563035" cy="214604"/>
          </a:xfrm>
          <a:prstGeom prst="rect">
            <a:avLst/>
          </a:prstGeom>
          <a:solidFill>
            <a:srgbClr val="00B0F0">
              <a:alpha val="5322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999AC7-9984-129A-06D2-EAC03D19FC5A}"/>
              </a:ext>
            </a:extLst>
          </p:cNvPr>
          <p:cNvSpPr/>
          <p:nvPr/>
        </p:nvSpPr>
        <p:spPr>
          <a:xfrm>
            <a:off x="5247893" y="4437096"/>
            <a:ext cx="570207" cy="214604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8BBD0-4C67-4FB3-C544-247F4FD0096D}"/>
              </a:ext>
            </a:extLst>
          </p:cNvPr>
          <p:cNvSpPr txBox="1"/>
          <p:nvPr/>
        </p:nvSpPr>
        <p:spPr>
          <a:xfrm>
            <a:off x="873406" y="4727068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D7B82-D889-353A-1CB1-49F47BB4432D}"/>
              </a:ext>
            </a:extLst>
          </p:cNvPr>
          <p:cNvSpPr txBox="1"/>
          <p:nvPr/>
        </p:nvSpPr>
        <p:spPr>
          <a:xfrm>
            <a:off x="5141149" y="4709406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1B6EB7-B80C-1730-723E-BB383EF4A84C}"/>
              </a:ext>
            </a:extLst>
          </p:cNvPr>
          <p:cNvSpPr txBox="1"/>
          <p:nvPr/>
        </p:nvSpPr>
        <p:spPr>
          <a:xfrm>
            <a:off x="3103479" y="4727068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94D73-E674-B3F7-56CD-EE736D2CCA67}"/>
              </a:ext>
            </a:extLst>
          </p:cNvPr>
          <p:cNvSpPr txBox="1"/>
          <p:nvPr/>
        </p:nvSpPr>
        <p:spPr>
          <a:xfrm>
            <a:off x="7316339" y="470295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UTR</a:t>
            </a:r>
          </a:p>
        </p:txBody>
      </p:sp>
    </p:spTree>
    <p:extLst>
      <p:ext uri="{BB962C8B-B14F-4D97-AF65-F5344CB8AC3E}">
        <p14:creationId xmlns:p14="http://schemas.microsoft.com/office/powerpoint/2010/main" val="29998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23" grpId="0" animBg="1"/>
      <p:bldP spid="18" grpId="0" animBg="1"/>
      <p:bldP spid="28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 M. Shrestha</dc:creator>
  <cp:lastModifiedBy>Anish  M. Shrestha</cp:lastModifiedBy>
  <cp:revision>3</cp:revision>
  <dcterms:created xsi:type="dcterms:W3CDTF">2025-05-28T01:43:11Z</dcterms:created>
  <dcterms:modified xsi:type="dcterms:W3CDTF">2025-05-28T03:20:51Z</dcterms:modified>
</cp:coreProperties>
</file>