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3004dbd67fb7f2ca" providerId="LiveId" clId="{9BA64D37-FA01-4BE2-BE75-A6B3608B5E34}"/>
    <pc:docChg chg="undo custSel delSld modSld">
      <pc:chgData name="Matthew" userId="3004dbd67fb7f2ca" providerId="LiveId" clId="{9BA64D37-FA01-4BE2-BE75-A6B3608B5E34}" dt="2022-10-13T17:26:01.538" v="852" actId="47"/>
      <pc:docMkLst>
        <pc:docMk/>
      </pc:docMkLst>
      <pc:sldChg chg="modSp mod">
        <pc:chgData name="Matthew" userId="3004dbd67fb7f2ca" providerId="LiveId" clId="{9BA64D37-FA01-4BE2-BE75-A6B3608B5E34}" dt="2022-10-11T17:25:37.176" v="6" actId="20577"/>
        <pc:sldMkLst>
          <pc:docMk/>
          <pc:sldMk cId="138418611" sldId="256"/>
        </pc:sldMkLst>
        <pc:spChg chg="mod">
          <ac:chgData name="Matthew" userId="3004dbd67fb7f2ca" providerId="LiveId" clId="{9BA64D37-FA01-4BE2-BE75-A6B3608B5E34}" dt="2022-10-11T17:25:37.176" v="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9BA64D37-FA01-4BE2-BE75-A6B3608B5E34}" dt="2022-10-11T17:54:10.115" v="812" actId="20577"/>
        <pc:sldMkLst>
          <pc:docMk/>
          <pc:sldMk cId="4137399015" sldId="257"/>
        </pc:sldMkLst>
        <pc:spChg chg="mod">
          <ac:chgData name="Matthew" userId="3004dbd67fb7f2ca" providerId="LiveId" clId="{9BA64D37-FA01-4BE2-BE75-A6B3608B5E34}" dt="2022-10-11T17:54:10.115" v="812" actId="20577"/>
          <ac:spMkLst>
            <pc:docMk/>
            <pc:sldMk cId="4137399015" sldId="257"/>
            <ac:spMk id="3" creationId="{A788534D-A2AF-B950-2B97-A1377A07F521}"/>
          </ac:spMkLst>
        </pc:spChg>
      </pc:sldChg>
      <pc:sldChg chg="addSp delSp modSp mod">
        <pc:chgData name="Matthew" userId="3004dbd67fb7f2ca" providerId="LiveId" clId="{9BA64D37-FA01-4BE2-BE75-A6B3608B5E34}" dt="2022-10-13T17:25:35.588" v="847" actId="14100"/>
        <pc:sldMkLst>
          <pc:docMk/>
          <pc:sldMk cId="1360489688" sldId="258"/>
        </pc:sldMkLst>
        <pc:spChg chg="del mod">
          <ac:chgData name="Matthew" userId="3004dbd67fb7f2ca" providerId="LiveId" clId="{9BA64D37-FA01-4BE2-BE75-A6B3608B5E34}" dt="2022-10-13T17:20:28.811" v="815" actId="478"/>
          <ac:spMkLst>
            <pc:docMk/>
            <pc:sldMk cId="1360489688" sldId="258"/>
            <ac:spMk id="3" creationId="{EEAB10BE-367B-2ECB-FC3B-A04BBBF23AC2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4" creationId="{FBF8AF5B-F3A7-61F7-9797-7E0EEF919664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6" creationId="{87918AB9-C58F-854F-6095-08A50509BE90}"/>
          </ac:spMkLst>
        </pc:spChg>
        <pc:spChg chg="add mod">
          <ac:chgData name="Matthew" userId="3004dbd67fb7f2ca" providerId="LiveId" clId="{9BA64D37-FA01-4BE2-BE75-A6B3608B5E34}" dt="2022-10-13T17:25:35.588" v="847" actId="14100"/>
          <ac:spMkLst>
            <pc:docMk/>
            <pc:sldMk cId="1360489688" sldId="258"/>
            <ac:spMk id="7" creationId="{77055131-BABD-C4C2-9EDA-A2476C383E19}"/>
          </ac:spMkLst>
        </pc:spChg>
        <pc:picChg chg="add mod">
          <ac:chgData name="Matthew" userId="3004dbd67fb7f2ca" providerId="LiveId" clId="{9BA64D37-FA01-4BE2-BE75-A6B3608B5E34}" dt="2022-10-13T17:20:22.238" v="814"/>
          <ac:picMkLst>
            <pc:docMk/>
            <pc:sldMk cId="1360489688" sldId="258"/>
            <ac:picMk id="5" creationId="{6FF66AAF-4AF8-066D-3DF8-E345875440AE}"/>
          </ac:picMkLst>
        </pc:pic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619274011" sldId="259"/>
        </pc:sldMkLst>
      </pc:sldChg>
      <pc:sldChg chg="modSp mod">
        <pc:chgData name="Matthew" userId="3004dbd67fb7f2ca" providerId="LiveId" clId="{9BA64D37-FA01-4BE2-BE75-A6B3608B5E34}" dt="2022-10-11T17:52:53.799" v="763"/>
        <pc:sldMkLst>
          <pc:docMk/>
          <pc:sldMk cId="2699183690" sldId="260"/>
        </pc:sldMkLst>
        <pc:spChg chg="mod">
          <ac:chgData name="Matthew" userId="3004dbd67fb7f2ca" providerId="LiveId" clId="{9BA64D37-FA01-4BE2-BE75-A6B3608B5E34}" dt="2022-10-11T17:52:53.799" v="763"/>
          <ac:spMkLst>
            <pc:docMk/>
            <pc:sldMk cId="2699183690" sldId="260"/>
            <ac:spMk id="3" creationId="{0454FC7E-4E74-B200-F15A-EE2DA3B3D5B0}"/>
          </ac:spMkLst>
        </pc:spChg>
      </pc:sldChg>
      <pc:sldChg chg="addSp delSp modSp mod">
        <pc:chgData name="Matthew" userId="3004dbd67fb7f2ca" providerId="LiveId" clId="{9BA64D37-FA01-4BE2-BE75-A6B3608B5E34}" dt="2022-10-13T17:25:57.111" v="851" actId="1076"/>
        <pc:sldMkLst>
          <pc:docMk/>
          <pc:sldMk cId="3720387656" sldId="261"/>
        </pc:sldMkLst>
        <pc:spChg chg="del">
          <ac:chgData name="Matthew" userId="3004dbd67fb7f2ca" providerId="LiveId" clId="{9BA64D37-FA01-4BE2-BE75-A6B3608B5E34}" dt="2022-10-13T17:25:49.965" v="848" actId="478"/>
          <ac:spMkLst>
            <pc:docMk/>
            <pc:sldMk cId="3720387656" sldId="261"/>
            <ac:spMk id="3" creationId="{6EA3BDF1-8CD3-70E8-4643-3D4816044480}"/>
          </ac:spMkLst>
        </pc:spChg>
        <pc:spChg chg="add del mod">
          <ac:chgData name="Matthew" userId="3004dbd67fb7f2ca" providerId="LiveId" clId="{9BA64D37-FA01-4BE2-BE75-A6B3608B5E34}" dt="2022-10-13T17:25:51.777" v="849" actId="478"/>
          <ac:spMkLst>
            <pc:docMk/>
            <pc:sldMk cId="3720387656" sldId="261"/>
            <ac:spMk id="5" creationId="{8050C509-5FEF-C484-F3AF-9D60EF69BCC1}"/>
          </ac:spMkLst>
        </pc:spChg>
        <pc:spChg chg="add mod">
          <ac:chgData name="Matthew" userId="3004dbd67fb7f2ca" providerId="LiveId" clId="{9BA64D37-FA01-4BE2-BE75-A6B3608B5E34}" dt="2022-10-13T17:25:57.111" v="851" actId="1076"/>
          <ac:spMkLst>
            <pc:docMk/>
            <pc:sldMk cId="3720387656" sldId="261"/>
            <ac:spMk id="6" creationId="{2B375738-2141-623D-AF77-42FA16BAD010}"/>
          </ac:spMkLst>
        </pc:sp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444324069" sldId="262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1322651798" sldId="263"/>
        </pc:sldMkLst>
      </pc:sldChg>
    </pc:docChg>
  </pc:docChgLst>
  <pc:docChgLst>
    <pc:chgData name="Matthew" userId="3004dbd67fb7f2ca" providerId="LiveId" clId="{0FDDA4C0-6F85-48CD-8CCE-82FF476E5CD0}"/>
    <pc:docChg chg="undo custSel addSld modSld">
      <pc:chgData name="Matthew" userId="3004dbd67fb7f2ca" providerId="LiveId" clId="{0FDDA4C0-6F85-48CD-8CCE-82FF476E5CD0}" dt="2022-10-06T18:08:27.579" v="1528" actId="113"/>
      <pc:docMkLst>
        <pc:docMk/>
      </pc:docMkLst>
      <pc:sldChg chg="modSp new mod">
        <pc:chgData name="Matthew" userId="3004dbd67fb7f2ca" providerId="LiveId" clId="{0FDDA4C0-6F85-48CD-8CCE-82FF476E5CD0}" dt="2022-10-06T17:46:06.554" v="964" actId="20577"/>
        <pc:sldMkLst>
          <pc:docMk/>
          <pc:sldMk cId="138418611" sldId="256"/>
        </pc:sldMkLst>
        <pc:spChg chg="mod">
          <ac:chgData name="Matthew" userId="3004dbd67fb7f2ca" providerId="LiveId" clId="{0FDDA4C0-6F85-48CD-8CCE-82FF476E5CD0}" dt="2022-10-06T17:46:06.554" v="964" actId="20577"/>
          <ac:spMkLst>
            <pc:docMk/>
            <pc:sldMk cId="138418611" sldId="256"/>
            <ac:spMk id="2" creationId="{9C08D555-8EB7-A6EC-FAD9-C663BC90EE76}"/>
          </ac:spMkLst>
        </pc:spChg>
        <pc:spChg chg="mod">
          <ac:chgData name="Matthew" userId="3004dbd67fb7f2ca" providerId="LiveId" clId="{0FDDA4C0-6F85-48CD-8CCE-82FF476E5CD0}" dt="2022-10-06T17:31:26.861" v="29" actId="20577"/>
          <ac:spMkLst>
            <pc:docMk/>
            <pc:sldMk cId="138418611" sldId="256"/>
            <ac:spMk id="3" creationId="{35E8AC72-084F-BDC8-ADF6-B84C6FB214D5}"/>
          </ac:spMkLst>
        </pc:spChg>
      </pc:sldChg>
      <pc:sldChg chg="modSp new mod">
        <pc:chgData name="Matthew" userId="3004dbd67fb7f2ca" providerId="LiveId" clId="{0FDDA4C0-6F85-48CD-8CCE-82FF476E5CD0}" dt="2022-10-06T17:46:55.390" v="1004" actId="27636"/>
        <pc:sldMkLst>
          <pc:docMk/>
          <pc:sldMk cId="4137399015" sldId="257"/>
        </pc:sldMkLst>
        <pc:spChg chg="mod">
          <ac:chgData name="Matthew" userId="3004dbd67fb7f2ca" providerId="LiveId" clId="{0FDDA4C0-6F85-48CD-8CCE-82FF476E5CD0}" dt="2022-10-06T17:31:38.830" v="40" actId="20577"/>
          <ac:spMkLst>
            <pc:docMk/>
            <pc:sldMk cId="4137399015" sldId="257"/>
            <ac:spMk id="2" creationId="{076313D3-CE4E-1212-69D9-5CB6C79E9280}"/>
          </ac:spMkLst>
        </pc:spChg>
        <pc:spChg chg="mod">
          <ac:chgData name="Matthew" userId="3004dbd67fb7f2ca" providerId="LiveId" clId="{0FDDA4C0-6F85-48CD-8CCE-82FF476E5CD0}" dt="2022-10-06T17:46:55.390" v="1004" actId="27636"/>
          <ac:spMkLst>
            <pc:docMk/>
            <pc:sldMk cId="4137399015" sldId="257"/>
            <ac:spMk id="3" creationId="{A788534D-A2AF-B950-2B97-A1377A07F521}"/>
          </ac:spMkLst>
        </pc:spChg>
      </pc:sldChg>
      <pc:sldChg chg="modSp new mod">
        <pc:chgData name="Matthew" userId="3004dbd67fb7f2ca" providerId="LiveId" clId="{0FDDA4C0-6F85-48CD-8CCE-82FF476E5CD0}" dt="2022-10-06T17:51:09.177" v="1062" actId="20577"/>
        <pc:sldMkLst>
          <pc:docMk/>
          <pc:sldMk cId="1360489688" sldId="258"/>
        </pc:sldMkLst>
        <pc:spChg chg="mod">
          <ac:chgData name="Matthew" userId="3004dbd67fb7f2ca" providerId="LiveId" clId="{0FDDA4C0-6F85-48CD-8CCE-82FF476E5CD0}" dt="2022-10-06T17:51:09.177" v="1062" actId="20577"/>
          <ac:spMkLst>
            <pc:docMk/>
            <pc:sldMk cId="1360489688" sldId="258"/>
            <ac:spMk id="2" creationId="{AB241535-1F89-693A-FA09-B20F7D1BA6D9}"/>
          </ac:spMkLst>
        </pc:spChg>
        <pc:spChg chg="mod">
          <ac:chgData name="Matthew" userId="3004dbd67fb7f2ca" providerId="LiveId" clId="{0FDDA4C0-6F85-48CD-8CCE-82FF476E5CD0}" dt="2022-10-06T17:50:48.842" v="1044" actId="20577"/>
          <ac:spMkLst>
            <pc:docMk/>
            <pc:sldMk cId="1360489688" sldId="258"/>
            <ac:spMk id="3" creationId="{EEAB10BE-367B-2ECB-FC3B-A04BBBF23AC2}"/>
          </ac:spMkLst>
        </pc:spChg>
      </pc:sldChg>
      <pc:sldChg chg="modSp new mod">
        <pc:chgData name="Matthew" userId="3004dbd67fb7f2ca" providerId="LiveId" clId="{0FDDA4C0-6F85-48CD-8CCE-82FF476E5CD0}" dt="2022-10-06T18:08:27.579" v="1528" actId="113"/>
        <pc:sldMkLst>
          <pc:docMk/>
          <pc:sldMk cId="2619274011" sldId="259"/>
        </pc:sldMkLst>
        <pc:spChg chg="mod">
          <ac:chgData name="Matthew" userId="3004dbd67fb7f2ca" providerId="LiveId" clId="{0FDDA4C0-6F85-48CD-8CCE-82FF476E5CD0}" dt="2022-10-06T17:54:19.960" v="1292" actId="20577"/>
          <ac:spMkLst>
            <pc:docMk/>
            <pc:sldMk cId="2619274011" sldId="259"/>
            <ac:spMk id="2" creationId="{7C786380-9777-2CDC-644E-B72C70AD795B}"/>
          </ac:spMkLst>
        </pc:spChg>
        <pc:spChg chg="mod">
          <ac:chgData name="Matthew" userId="3004dbd67fb7f2ca" providerId="LiveId" clId="{0FDDA4C0-6F85-48CD-8CCE-82FF476E5CD0}" dt="2022-10-06T18:08:27.579" v="1528" actId="113"/>
          <ac:spMkLst>
            <pc:docMk/>
            <pc:sldMk cId="2619274011" sldId="259"/>
            <ac:spMk id="3" creationId="{4986AB1E-1C33-8638-7460-21173191497B}"/>
          </ac:spMkLst>
        </pc:spChg>
      </pc:sldChg>
      <pc:sldChg chg="modSp new mod">
        <pc:chgData name="Matthew" userId="3004dbd67fb7f2ca" providerId="LiveId" clId="{0FDDA4C0-6F85-48CD-8CCE-82FF476E5CD0}" dt="2022-10-06T18:04:40.099" v="1422" actId="20577"/>
        <pc:sldMkLst>
          <pc:docMk/>
          <pc:sldMk cId="2699183690" sldId="260"/>
        </pc:sldMkLst>
        <pc:spChg chg="mod">
          <ac:chgData name="Matthew" userId="3004dbd67fb7f2ca" providerId="LiveId" clId="{0FDDA4C0-6F85-48CD-8CCE-82FF476E5CD0}" dt="2022-10-06T17:47:18.265" v="1023" actId="20577"/>
          <ac:spMkLst>
            <pc:docMk/>
            <pc:sldMk cId="2699183690" sldId="260"/>
            <ac:spMk id="2" creationId="{1BB25328-ABD9-4581-304E-2990BC59B598}"/>
          </ac:spMkLst>
        </pc:spChg>
        <pc:spChg chg="mod">
          <ac:chgData name="Matthew" userId="3004dbd67fb7f2ca" providerId="LiveId" clId="{0FDDA4C0-6F85-48CD-8CCE-82FF476E5CD0}" dt="2022-10-06T18:04:40.099" v="1422" actId="20577"/>
          <ac:spMkLst>
            <pc:docMk/>
            <pc:sldMk cId="2699183690" sldId="260"/>
            <ac:spMk id="3" creationId="{0454FC7E-4E74-B200-F15A-EE2DA3B3D5B0}"/>
          </ac:spMkLst>
        </pc:spChg>
      </pc:sldChg>
      <pc:sldChg chg="modSp new mod">
        <pc:chgData name="Matthew" userId="3004dbd67fb7f2ca" providerId="LiveId" clId="{0FDDA4C0-6F85-48CD-8CCE-82FF476E5CD0}" dt="2022-10-06T18:03:44.422" v="1395" actId="20577"/>
        <pc:sldMkLst>
          <pc:docMk/>
          <pc:sldMk cId="3720387656" sldId="261"/>
        </pc:sldMkLst>
        <pc:spChg chg="mod">
          <ac:chgData name="Matthew" userId="3004dbd67fb7f2ca" providerId="LiveId" clId="{0FDDA4C0-6F85-48CD-8CCE-82FF476E5CD0}" dt="2022-10-06T17:51:16.386" v="1064" actId="20577"/>
          <ac:spMkLst>
            <pc:docMk/>
            <pc:sldMk cId="3720387656" sldId="261"/>
            <ac:spMk id="2" creationId="{EE95562B-70AE-BC46-F245-64D40E5D6E46}"/>
          </ac:spMkLst>
        </pc:spChg>
        <pc:spChg chg="mod">
          <ac:chgData name="Matthew" userId="3004dbd67fb7f2ca" providerId="LiveId" clId="{0FDDA4C0-6F85-48CD-8CCE-82FF476E5CD0}" dt="2022-10-06T18:03:44.422" v="1395" actId="20577"/>
          <ac:spMkLst>
            <pc:docMk/>
            <pc:sldMk cId="3720387656" sldId="261"/>
            <ac:spMk id="3" creationId="{6EA3BDF1-8CD3-70E8-4643-3D4816044480}"/>
          </ac:spMkLst>
        </pc:spChg>
      </pc:sldChg>
      <pc:sldChg chg="modSp new mod">
        <pc:chgData name="Matthew" userId="3004dbd67fb7f2ca" providerId="LiveId" clId="{0FDDA4C0-6F85-48CD-8CCE-82FF476E5CD0}" dt="2022-10-06T17:55:53.443" v="1329" actId="20577"/>
        <pc:sldMkLst>
          <pc:docMk/>
          <pc:sldMk cId="2444324069" sldId="262"/>
        </pc:sldMkLst>
        <pc:spChg chg="mod">
          <ac:chgData name="Matthew" userId="3004dbd67fb7f2ca" providerId="LiveId" clId="{0FDDA4C0-6F85-48CD-8CCE-82FF476E5CD0}" dt="2022-10-06T17:54:15.582" v="1291" actId="20577"/>
          <ac:spMkLst>
            <pc:docMk/>
            <pc:sldMk cId="2444324069" sldId="262"/>
            <ac:spMk id="2" creationId="{844DD85D-A83B-4186-2BD1-B6EFEEC39A49}"/>
          </ac:spMkLst>
        </pc:spChg>
        <pc:spChg chg="mod">
          <ac:chgData name="Matthew" userId="3004dbd67fb7f2ca" providerId="LiveId" clId="{0FDDA4C0-6F85-48CD-8CCE-82FF476E5CD0}" dt="2022-10-06T17:55:53.443" v="1329" actId="20577"/>
          <ac:spMkLst>
            <pc:docMk/>
            <pc:sldMk cId="2444324069" sldId="262"/>
            <ac:spMk id="3" creationId="{B239B1CE-F417-7AFF-94CA-3F760E64D872}"/>
          </ac:spMkLst>
        </pc:spChg>
      </pc:sldChg>
      <pc:sldChg chg="modSp new mod">
        <pc:chgData name="Matthew" userId="3004dbd67fb7f2ca" providerId="LiveId" clId="{0FDDA4C0-6F85-48CD-8CCE-82FF476E5CD0}" dt="2022-10-06T17:57:29.924" v="1360" actId="20577"/>
        <pc:sldMkLst>
          <pc:docMk/>
          <pc:sldMk cId="1322651798" sldId="263"/>
        </pc:sldMkLst>
        <pc:spChg chg="mod">
          <ac:chgData name="Matthew" userId="3004dbd67fb7f2ca" providerId="LiveId" clId="{0FDDA4C0-6F85-48CD-8CCE-82FF476E5CD0}" dt="2022-10-06T17:54:33.852" v="1295" actId="20577"/>
          <ac:spMkLst>
            <pc:docMk/>
            <pc:sldMk cId="1322651798" sldId="263"/>
            <ac:spMk id="2" creationId="{D6F7660C-334F-C7F3-085E-212945CFDC84}"/>
          </ac:spMkLst>
        </pc:spChg>
        <pc:spChg chg="mod">
          <ac:chgData name="Matthew" userId="3004dbd67fb7f2ca" providerId="LiveId" clId="{0FDDA4C0-6F85-48CD-8CCE-82FF476E5CD0}" dt="2022-10-06T17:57:29.924" v="1360" actId="20577"/>
          <ac:spMkLst>
            <pc:docMk/>
            <pc:sldMk cId="1322651798" sldId="263"/>
            <ac:spMk id="3" creationId="{68826409-ADBD-74C7-0BD7-38EC2F698BF8}"/>
          </ac:spMkLst>
        </pc:spChg>
      </pc:sldChg>
    </pc:docChg>
  </pc:docChgLst>
  <pc:docChgLst>
    <pc:chgData name="Matthew" userId="3004dbd67fb7f2ca" providerId="LiveId" clId="{87104447-DF03-4300-82C2-CB9CEE525718}"/>
    <pc:docChg chg="undo custSel addSld delSld modSld">
      <pc:chgData name="Matthew" userId="3004dbd67fb7f2ca" providerId="LiveId" clId="{87104447-DF03-4300-82C2-CB9CEE525718}" dt="2022-10-29T22:17:50.822" v="2008" actId="20577"/>
      <pc:docMkLst>
        <pc:docMk/>
      </pc:docMkLst>
      <pc:sldChg chg="modSp mod">
        <pc:chgData name="Matthew" userId="3004dbd67fb7f2ca" providerId="LiveId" clId="{87104447-DF03-4300-82C2-CB9CEE525718}" dt="2022-10-29T20:26:47.298" v="1086" actId="20577"/>
        <pc:sldMkLst>
          <pc:docMk/>
          <pc:sldMk cId="138418611" sldId="256"/>
        </pc:sldMkLst>
        <pc:spChg chg="mod">
          <ac:chgData name="Matthew" userId="3004dbd67fb7f2ca" providerId="LiveId" clId="{87104447-DF03-4300-82C2-CB9CEE525718}" dt="2022-10-29T20:26:47.298" v="108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4137399015" sldId="257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1360489688" sldId="258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2699183690" sldId="260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3720387656" sldId="261"/>
        </pc:sldMkLst>
      </pc:sldChg>
      <pc:sldChg chg="modSp new mod">
        <pc:chgData name="Matthew" userId="3004dbd67fb7f2ca" providerId="LiveId" clId="{87104447-DF03-4300-82C2-CB9CEE525718}" dt="2022-10-29T22:15:56.152" v="1993" actId="20577"/>
        <pc:sldMkLst>
          <pc:docMk/>
          <pc:sldMk cId="1819498808" sldId="262"/>
        </pc:sldMkLst>
        <pc:spChg chg="mod">
          <ac:chgData name="Matthew" userId="3004dbd67fb7f2ca" providerId="LiveId" clId="{87104447-DF03-4300-82C2-CB9CEE525718}" dt="2022-10-29T20:20:51.364" v="1043" actId="20577"/>
          <ac:spMkLst>
            <pc:docMk/>
            <pc:sldMk cId="1819498808" sldId="262"/>
            <ac:spMk id="2" creationId="{77728167-CB22-B082-45A7-7D8B4838EDFA}"/>
          </ac:spMkLst>
        </pc:spChg>
        <pc:spChg chg="mod">
          <ac:chgData name="Matthew" userId="3004dbd67fb7f2ca" providerId="LiveId" clId="{87104447-DF03-4300-82C2-CB9CEE525718}" dt="2022-10-29T22:15:56.152" v="1993" actId="20577"/>
          <ac:spMkLst>
            <pc:docMk/>
            <pc:sldMk cId="1819498808" sldId="262"/>
            <ac:spMk id="3" creationId="{EC32BC5B-670D-F05C-9269-826CC353E3D8}"/>
          </ac:spMkLst>
        </pc:spChg>
      </pc:sldChg>
      <pc:sldChg chg="modSp new mod">
        <pc:chgData name="Matthew" userId="3004dbd67fb7f2ca" providerId="LiveId" clId="{87104447-DF03-4300-82C2-CB9CEE525718}" dt="2022-10-29T20:30:06.025" v="1362" actId="113"/>
        <pc:sldMkLst>
          <pc:docMk/>
          <pc:sldMk cId="2045909005" sldId="263"/>
        </pc:sldMkLst>
        <pc:spChg chg="mod">
          <ac:chgData name="Matthew" userId="3004dbd67fb7f2ca" providerId="LiveId" clId="{87104447-DF03-4300-82C2-CB9CEE525718}" dt="2022-10-29T20:20:48.477" v="1042" actId="20577"/>
          <ac:spMkLst>
            <pc:docMk/>
            <pc:sldMk cId="2045909005" sldId="263"/>
            <ac:spMk id="2" creationId="{C7528AB7-735B-8BC7-3744-59424CFDA3B8}"/>
          </ac:spMkLst>
        </pc:spChg>
        <pc:spChg chg="mod">
          <ac:chgData name="Matthew" userId="3004dbd67fb7f2ca" providerId="LiveId" clId="{87104447-DF03-4300-82C2-CB9CEE525718}" dt="2022-10-29T20:30:06.025" v="1362" actId="113"/>
          <ac:spMkLst>
            <pc:docMk/>
            <pc:sldMk cId="2045909005" sldId="263"/>
            <ac:spMk id="3" creationId="{D2A1CBA3-AB66-21A9-055C-45606567C9AC}"/>
          </ac:spMkLst>
        </pc:spChg>
      </pc:sldChg>
      <pc:sldChg chg="modSp new mod">
        <pc:chgData name="Matthew" userId="3004dbd67fb7f2ca" providerId="LiveId" clId="{87104447-DF03-4300-82C2-CB9CEE525718}" dt="2022-10-29T22:17:16.119" v="2007" actId="20577"/>
        <pc:sldMkLst>
          <pc:docMk/>
          <pc:sldMk cId="3387673541" sldId="264"/>
        </pc:sldMkLst>
        <pc:spChg chg="mod">
          <ac:chgData name="Matthew" userId="3004dbd67fb7f2ca" providerId="LiveId" clId="{87104447-DF03-4300-82C2-CB9CEE525718}" dt="2022-10-29T20:30:45.580" v="1388" actId="20577"/>
          <ac:spMkLst>
            <pc:docMk/>
            <pc:sldMk cId="3387673541" sldId="264"/>
            <ac:spMk id="2" creationId="{C14C3162-2B84-49C9-A3C2-D8180E7DD08C}"/>
          </ac:spMkLst>
        </pc:spChg>
        <pc:spChg chg="mod">
          <ac:chgData name="Matthew" userId="3004dbd67fb7f2ca" providerId="LiveId" clId="{87104447-DF03-4300-82C2-CB9CEE525718}" dt="2022-10-29T22:17:16.119" v="2007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new mod">
        <pc:chgData name="Matthew" userId="3004dbd67fb7f2ca" providerId="LiveId" clId="{87104447-DF03-4300-82C2-CB9CEE525718}" dt="2022-10-29T22:17:50.822" v="2008" actId="20577"/>
        <pc:sldMkLst>
          <pc:docMk/>
          <pc:sldMk cId="4145106734" sldId="265"/>
        </pc:sldMkLst>
        <pc:spChg chg="mod">
          <ac:chgData name="Matthew" userId="3004dbd67fb7f2ca" providerId="LiveId" clId="{87104447-DF03-4300-82C2-CB9CEE525718}" dt="2022-10-29T20:35:08.702" v="1543" actId="20577"/>
          <ac:spMkLst>
            <pc:docMk/>
            <pc:sldMk cId="4145106734" sldId="265"/>
            <ac:spMk id="2" creationId="{828BE642-F69E-B381-2E40-2C7E3743AA94}"/>
          </ac:spMkLst>
        </pc:spChg>
        <pc:spChg chg="mod">
          <ac:chgData name="Matthew" userId="3004dbd67fb7f2ca" providerId="LiveId" clId="{87104447-DF03-4300-82C2-CB9CEE525718}" dt="2022-10-29T22:17:50.822" v="2008" actId="20577"/>
          <ac:spMkLst>
            <pc:docMk/>
            <pc:sldMk cId="4145106734" sldId="265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4345C33A-DC32-4BDC-A7A8-7F4E34E6BFFA}"/>
    <pc:docChg chg="undo custSel modSld">
      <pc:chgData name="Matthew" userId="3004dbd67fb7f2ca" providerId="LiveId" clId="{4345C33A-DC32-4BDC-A7A8-7F4E34E6BFFA}" dt="2023-04-01T14:39:45.237" v="710" actId="20577"/>
      <pc:docMkLst>
        <pc:docMk/>
      </pc:docMkLst>
      <pc:sldChg chg="modSp mod">
        <pc:chgData name="Matthew" userId="3004dbd67fb7f2ca" providerId="LiveId" clId="{4345C33A-DC32-4BDC-A7A8-7F4E34E6BFFA}" dt="2023-04-01T09:08:31.667" v="192" actId="27636"/>
        <pc:sldMkLst>
          <pc:docMk/>
          <pc:sldMk cId="138418611" sldId="256"/>
        </pc:sldMkLst>
        <pc:spChg chg="mod">
          <ac:chgData name="Matthew" userId="3004dbd67fb7f2ca" providerId="LiveId" clId="{4345C33A-DC32-4BDC-A7A8-7F4E34E6BFFA}" dt="2023-04-01T09:08:31.667" v="192" actId="27636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4345C33A-DC32-4BDC-A7A8-7F4E34E6BFFA}" dt="2023-04-01T14:36:51.821" v="689" actId="20577"/>
        <pc:sldMkLst>
          <pc:docMk/>
          <pc:sldMk cId="2045909005" sldId="263"/>
        </pc:sldMkLst>
        <pc:spChg chg="mod">
          <ac:chgData name="Matthew" userId="3004dbd67fb7f2ca" providerId="LiveId" clId="{4345C33A-DC32-4BDC-A7A8-7F4E34E6BFFA}" dt="2023-04-01T14:36:51.821" v="689" actId="20577"/>
          <ac:spMkLst>
            <pc:docMk/>
            <pc:sldMk cId="2045909005" sldId="263"/>
            <ac:spMk id="3" creationId="{D2A1CBA3-AB66-21A9-055C-45606567C9AC}"/>
          </ac:spMkLst>
        </pc:spChg>
      </pc:sldChg>
      <pc:sldChg chg="modSp mod">
        <pc:chgData name="Matthew" userId="3004dbd67fb7f2ca" providerId="LiveId" clId="{4345C33A-DC32-4BDC-A7A8-7F4E34E6BFFA}" dt="2023-04-01T14:37:12.077" v="690" actId="33524"/>
        <pc:sldMkLst>
          <pc:docMk/>
          <pc:sldMk cId="3387673541" sldId="264"/>
        </pc:sldMkLst>
        <pc:spChg chg="mod">
          <ac:chgData name="Matthew" userId="3004dbd67fb7f2ca" providerId="LiveId" clId="{4345C33A-DC32-4BDC-A7A8-7F4E34E6BFFA}" dt="2023-04-01T14:37:12.077" v="690" actId="33524"/>
          <ac:spMkLst>
            <pc:docMk/>
            <pc:sldMk cId="3387673541" sldId="264"/>
            <ac:spMk id="3" creationId="{059433CE-5CBD-8B54-432A-8144DE2AAFCD}"/>
          </ac:spMkLst>
        </pc:spChg>
      </pc:sldChg>
      <pc:sldChg chg="modSp mod">
        <pc:chgData name="Matthew" userId="3004dbd67fb7f2ca" providerId="LiveId" clId="{4345C33A-DC32-4BDC-A7A8-7F4E34E6BFFA}" dt="2023-04-01T14:39:45.237" v="710" actId="20577"/>
        <pc:sldMkLst>
          <pc:docMk/>
          <pc:sldMk cId="4145106734" sldId="265"/>
        </pc:sldMkLst>
        <pc:spChg chg="mod">
          <ac:chgData name="Matthew" userId="3004dbd67fb7f2ca" providerId="LiveId" clId="{4345C33A-DC32-4BDC-A7A8-7F4E34E6BFFA}" dt="2023-04-01T14:39:45.237" v="710" actId="20577"/>
          <ac:spMkLst>
            <pc:docMk/>
            <pc:sldMk cId="4145106734" sldId="265"/>
            <ac:spMk id="3" creationId="{C6B64E72-0B13-6588-856D-56454401E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FB7-BEBD-8B30-D20E-2E1CC1194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CE61-E38A-0A11-44FB-A9763B91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2FB5-A7CB-9A31-BC07-6692CB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E29-4C57-BD20-54E6-20E4DBCF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ED3B-C3CB-9E3A-685F-726C5E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03F-B209-17DC-5355-8932CFF9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BEAC-F1EC-7287-FBD6-F2AC402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4F8-EA5F-7C4E-B23E-B6FE419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CC4-C931-5FA2-F267-7112166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E457-D725-249A-B833-803C5F7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3C3B-087D-2619-99BB-06A56B27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D8286-9FEE-71FC-44E3-4BA602AE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6AB-BA51-A1A2-8844-71730FB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1114-79F0-14D4-0D69-AFB75F84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B244-4CB3-E298-14A9-D93C3FA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3F0-29A1-00D6-1040-F2B6789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13-F0BD-26E0-D318-5C06E5D3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535-874E-5809-A10D-C4884FA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DBE-B32C-4D5B-7A7C-527A9F2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6F44-4F6C-DA1A-AF36-A2F3498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C95-2F47-AB1B-6624-2072EBB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E50E-8E63-6B6B-1F8F-D2014E03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D371-7ABC-3DB4-4753-778D2B0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81B-68C2-423E-2FCF-F816CDC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410-A14B-F3A9-53A1-10B41A38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53F-8CAA-07C9-B63A-8849571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2F1-4F1F-7BA8-7C91-619C6A67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FD6C-AF9F-F7CE-04DD-F44301D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159-FF18-96E1-5BA3-9E4AFBE3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477-8DF8-95C3-7A7C-987D636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E40F-E99A-840D-A54E-0BBA8912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2F3-B7E3-61E5-2DB8-F128291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9BF-C708-88C6-0A0A-14FDFDA7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165E-134A-42CF-211C-AABA413C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7E2-6CBA-AEC8-78BF-77159C4B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7B94-DDFA-921F-65DD-E3E1D1FE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B915-1E0A-F3A5-3BC0-55DBD76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B771-FB43-DD4A-A15A-BA7D16B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58AE-0B6B-9379-A806-E0034AF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78D-C2E3-BFA2-100A-34A4A2A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C6F89-DAE2-5ECF-0B3A-E87C7CB7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AF69-5F6A-19B9-83AB-D306986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104E-E3FB-26A7-7527-5DABCB3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1B-526C-4844-8208-5173F238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2EA5-85A4-71E5-51D4-9442676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FF5-BE6C-D581-BBA0-F087C76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61A-D11B-4CD2-780A-853754F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974F-BD5F-A38B-FFD8-19DA50A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C7E3-22F3-2DA7-40A5-9BD9790A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9AF6-D856-3496-E464-AD2801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2DFE-D0F7-FDFD-62C9-B48C9AE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1D7F-3815-D1FC-EA8B-4845D31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BC3-E39A-BB4D-9A5D-4661208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F640-FD6A-96B9-6530-A4A4201CC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4B7-6B7E-DE83-549B-7D41FF5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ECB-75ED-3779-61B8-4E3FDD19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4B28-F1BE-02B7-CE3B-6EC3D7F0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E1D-C97A-69C0-D101-B5E6995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04DE-4FA3-4964-F718-C2B7B59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6683-53B9-EE4A-1908-1B0F1DF5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820-3BB7-1CE1-1F5E-08924EF0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5C0A-9CE4-4EE0-A199-2991A89C087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B0D-FE9B-9408-5B71-5B6CA31C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071E-2674-1CFD-E48E-EC385894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D555-8EB7-A6EC-FAD9-C663BC90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and Function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AC72-084F-BDC8-ADF6-B84C6FB2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 S 127</a:t>
            </a:r>
          </a:p>
        </p:txBody>
      </p:sp>
    </p:spTree>
    <p:extLst>
      <p:ext uri="{BB962C8B-B14F-4D97-AF65-F5344CB8AC3E}">
        <p14:creationId xmlns:p14="http://schemas.microsoft.com/office/powerpoint/2010/main" val="1384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 /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operators </a:t>
            </a:r>
            <a:r>
              <a:rPr lang="en-US" b="1" dirty="0"/>
              <a:t>+</a:t>
            </a:r>
            <a:r>
              <a:rPr lang="en-US" dirty="0"/>
              <a:t>, </a:t>
            </a:r>
            <a:r>
              <a:rPr lang="en-US" b="1" dirty="0"/>
              <a:t>-</a:t>
            </a:r>
            <a:r>
              <a:rPr lang="en-US" dirty="0"/>
              <a:t>, and </a:t>
            </a:r>
            <a:r>
              <a:rPr lang="en-US" b="1" dirty="0"/>
              <a:t>*</a:t>
            </a:r>
            <a:r>
              <a:rPr lang="en-US" dirty="0"/>
              <a:t>. If they appear between four arbitrary integer values,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  <a:r>
              <a:rPr lang="en-US" dirty="0"/>
              <a:t>, then there are twenty-seven (27) different expressions that are possible if we can repeat operators and place them in any order between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initial task is to discover </a:t>
            </a:r>
            <a:r>
              <a:rPr lang="en-US" b="1" dirty="0"/>
              <a:t>all</a:t>
            </a:r>
            <a:r>
              <a:rPr lang="en-US" dirty="0"/>
              <a:t> twenty-seven (27) permutations with repetition.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</a:t>
            </a:r>
            <a:r>
              <a:rPr lang="en-US" dirty="0"/>
              <a:t>: a </a:t>
            </a:r>
            <a:r>
              <a:rPr lang="en-US" b="1" dirty="0"/>
              <a:t>+</a:t>
            </a:r>
            <a:r>
              <a:rPr lang="en-US" dirty="0"/>
              <a:t> b </a:t>
            </a:r>
            <a:r>
              <a:rPr lang="en-US" b="1" dirty="0"/>
              <a:t>+</a:t>
            </a:r>
            <a:r>
              <a:rPr lang="en-US" dirty="0"/>
              <a:t> c </a:t>
            </a:r>
            <a:r>
              <a:rPr lang="en-US" b="1" dirty="0"/>
              <a:t>+</a:t>
            </a:r>
            <a:r>
              <a:rPr lang="en-US" dirty="0"/>
              <a:t> d, a </a:t>
            </a:r>
            <a:r>
              <a:rPr lang="en-US" b="1" dirty="0"/>
              <a:t>-</a:t>
            </a:r>
            <a:r>
              <a:rPr lang="en-US" dirty="0"/>
              <a:t> b </a:t>
            </a:r>
            <a:r>
              <a:rPr lang="en-US" b="1" dirty="0"/>
              <a:t>+</a:t>
            </a:r>
            <a:r>
              <a:rPr lang="en-US" dirty="0"/>
              <a:t> c </a:t>
            </a:r>
            <a:r>
              <a:rPr lang="en-US" b="1" dirty="0"/>
              <a:t>+</a:t>
            </a:r>
            <a:r>
              <a:rPr lang="en-US" dirty="0"/>
              <a:t> d, a </a:t>
            </a:r>
            <a:r>
              <a:rPr lang="en-US" b="1" dirty="0"/>
              <a:t>+</a:t>
            </a:r>
            <a:r>
              <a:rPr lang="en-US" dirty="0"/>
              <a:t> b </a:t>
            </a:r>
            <a:r>
              <a:rPr lang="en-US" b="1" dirty="0"/>
              <a:t>-</a:t>
            </a:r>
            <a:r>
              <a:rPr lang="en-US" dirty="0"/>
              <a:t> c </a:t>
            </a:r>
            <a:r>
              <a:rPr lang="en-US" b="1" dirty="0"/>
              <a:t>+</a:t>
            </a:r>
            <a:r>
              <a:rPr lang="en-US" dirty="0"/>
              <a:t> d, a </a:t>
            </a:r>
            <a:r>
              <a:rPr lang="en-US" b="1" dirty="0"/>
              <a:t>+</a:t>
            </a:r>
            <a:r>
              <a:rPr lang="en-US" dirty="0"/>
              <a:t> b </a:t>
            </a:r>
            <a:r>
              <a:rPr lang="en-US" b="1" dirty="0"/>
              <a:t>+</a:t>
            </a:r>
            <a:r>
              <a:rPr lang="en-US" dirty="0"/>
              <a:t> c </a:t>
            </a:r>
            <a:r>
              <a:rPr lang="en-US" b="1" dirty="0"/>
              <a:t>-</a:t>
            </a:r>
            <a:r>
              <a:rPr lang="en-US" dirty="0"/>
              <a:t> d,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AB7-735B-8BC7-3744-59424CF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(2 /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CBA3-AB66-21A9-055C-45606567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will take in four values,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  <a:r>
              <a:rPr lang="en-US" dirty="0"/>
              <a:t>, as valid integer input with a function, called </a:t>
            </a:r>
            <a:r>
              <a:rPr lang="en-US" b="1" dirty="0" err="1"/>
              <a:t>inputValidInteger</a:t>
            </a:r>
            <a:r>
              <a:rPr lang="en-US" b="1" dirty="0"/>
              <a:t>()</a:t>
            </a:r>
            <a:r>
              <a:rPr lang="en-US" dirty="0"/>
              <a:t>. Meaning, if the user enters a string, like “</a:t>
            </a:r>
            <a:r>
              <a:rPr lang="en-US" b="1" dirty="0" err="1"/>
              <a:t>asdf</a:t>
            </a:r>
            <a:r>
              <a:rPr lang="en-US" dirty="0"/>
              <a:t>”, or a float, like “</a:t>
            </a:r>
            <a:r>
              <a:rPr lang="en-US" b="1" dirty="0"/>
              <a:t>3.14</a:t>
            </a:r>
            <a:r>
              <a:rPr lang="en-US" dirty="0"/>
              <a:t>” the script will </a:t>
            </a:r>
            <a:r>
              <a:rPr lang="en-US" b="1" i="1" dirty="0"/>
              <a:t>not</a:t>
            </a:r>
            <a:r>
              <a:rPr lang="en-US" dirty="0"/>
              <a:t> crash, but, rather, will prompt the user to enter a valid input as we have seen done in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twenty-seven (27) mathematical functions, each of which take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  <a:r>
              <a:rPr lang="en-US" dirty="0"/>
              <a:t> as parameters.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one of the twenty-seven (27) possible mathematical functions, discovered previously, will </a:t>
            </a:r>
            <a:r>
              <a:rPr lang="en-US" b="1" dirty="0"/>
              <a:t>return</a:t>
            </a:r>
            <a:r>
              <a:rPr lang="en-US" dirty="0"/>
              <a:t> its </a:t>
            </a:r>
            <a:r>
              <a:rPr lang="en-US" b="1" dirty="0"/>
              <a:t>value</a:t>
            </a:r>
            <a:r>
              <a:rPr lang="en-US" dirty="0"/>
              <a:t>. You will store these values in a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mathematical function will be named </a:t>
            </a:r>
            <a:r>
              <a:rPr lang="en-US" b="1" dirty="0" err="1"/>
              <a:t>calcXXX</a:t>
            </a:r>
            <a:r>
              <a:rPr lang="en-US" dirty="0"/>
              <a:t> according to the operators being used in the calculation. The letters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, and </a:t>
            </a:r>
            <a:r>
              <a:rPr lang="en-US" b="1" dirty="0"/>
              <a:t>M</a:t>
            </a:r>
            <a:r>
              <a:rPr lang="en-US" dirty="0"/>
              <a:t> will be used in the function names to designate ‘add’, ‘subtract’, and ‘multiply’, specifically.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</a:t>
            </a:r>
            <a:r>
              <a:rPr lang="en-US" dirty="0"/>
              <a:t>: </a:t>
            </a:r>
            <a:r>
              <a:rPr lang="en-US" b="1" dirty="0" err="1"/>
              <a:t>calcASM</a:t>
            </a:r>
            <a:r>
              <a:rPr lang="en-US" dirty="0"/>
              <a:t> =&gt; a </a:t>
            </a:r>
            <a:r>
              <a:rPr lang="en-US" b="1" dirty="0"/>
              <a:t>+</a:t>
            </a:r>
            <a:r>
              <a:rPr lang="en-US" dirty="0"/>
              <a:t> b </a:t>
            </a:r>
            <a:r>
              <a:rPr lang="en-US" b="1" dirty="0"/>
              <a:t>-</a:t>
            </a:r>
            <a:r>
              <a:rPr lang="en-US" dirty="0"/>
              <a:t> c </a:t>
            </a:r>
            <a:r>
              <a:rPr lang="en-US" b="1" dirty="0"/>
              <a:t>*</a:t>
            </a:r>
            <a:r>
              <a:rPr lang="en-US" dirty="0"/>
              <a:t> d, </a:t>
            </a:r>
            <a:r>
              <a:rPr lang="en-US" b="1" dirty="0" err="1"/>
              <a:t>calcAAS</a:t>
            </a:r>
            <a:r>
              <a:rPr lang="en-US" dirty="0"/>
              <a:t> =&gt; a </a:t>
            </a:r>
            <a:r>
              <a:rPr lang="en-US" b="1" dirty="0"/>
              <a:t>+</a:t>
            </a:r>
            <a:r>
              <a:rPr lang="en-US" dirty="0"/>
              <a:t> b </a:t>
            </a:r>
            <a:r>
              <a:rPr lang="en-US" b="1" dirty="0"/>
              <a:t>+</a:t>
            </a:r>
            <a:r>
              <a:rPr lang="en-US" dirty="0"/>
              <a:t> c </a:t>
            </a:r>
            <a:r>
              <a:rPr lang="en-US" b="1" dirty="0"/>
              <a:t>-</a:t>
            </a:r>
            <a:r>
              <a:rPr lang="en-US" dirty="0"/>
              <a:t> d, </a:t>
            </a:r>
            <a:r>
              <a:rPr lang="en-US" b="1" dirty="0" err="1"/>
              <a:t>calcSSA</a:t>
            </a:r>
            <a:r>
              <a:rPr lang="en-US" dirty="0"/>
              <a:t> =&gt; a </a:t>
            </a:r>
            <a:r>
              <a:rPr lang="en-US" b="1" dirty="0"/>
              <a:t>-</a:t>
            </a:r>
            <a:r>
              <a:rPr lang="en-US" dirty="0"/>
              <a:t> b </a:t>
            </a:r>
            <a:r>
              <a:rPr lang="en-US" b="1" dirty="0"/>
              <a:t>-</a:t>
            </a:r>
            <a:r>
              <a:rPr lang="en-US" dirty="0"/>
              <a:t> c </a:t>
            </a:r>
            <a:r>
              <a:rPr lang="en-US" b="1" dirty="0"/>
              <a:t>+</a:t>
            </a:r>
            <a:r>
              <a:rPr lang="en-US" dirty="0"/>
              <a:t> 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162-2B84-49C9-A3C2-D8180E7D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(3 /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3CE-5CBD-8B54-432A-8144DE2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b="1" dirty="0"/>
              <a:t>main() </a:t>
            </a:r>
            <a:r>
              <a:rPr lang="en-US" dirty="0"/>
              <a:t>function in the way described in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main()</a:t>
            </a:r>
            <a:r>
              <a:rPr lang="en-US" dirty="0"/>
              <a:t>, take in input for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  <a:r>
              <a:rPr lang="en-US" dirty="0"/>
              <a:t> as integers, and run each function with these inputs.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Assign the return value of each function to a different key in a dictionary</a:t>
            </a:r>
            <a:r>
              <a:rPr lang="en-US" dirty="0"/>
              <a:t>. Each key should be a string named according to the operators being used in the calculation.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</a:t>
            </a:r>
            <a:r>
              <a:rPr lang="en-US" dirty="0"/>
              <a:t>: “</a:t>
            </a:r>
            <a:r>
              <a:rPr lang="en-US" b="1" dirty="0"/>
              <a:t>AAA</a:t>
            </a:r>
            <a:r>
              <a:rPr lang="en-US" dirty="0"/>
              <a:t>”, “</a:t>
            </a:r>
            <a:r>
              <a:rPr lang="en-US" b="1" dirty="0"/>
              <a:t>ASM</a:t>
            </a:r>
            <a:r>
              <a:rPr lang="en-US" dirty="0"/>
              <a:t>”, “</a:t>
            </a:r>
            <a:r>
              <a:rPr lang="en-US" b="1" dirty="0"/>
              <a:t>AAS</a:t>
            </a:r>
            <a:r>
              <a:rPr lang="en-US" dirty="0"/>
              <a:t>”,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HINT</a:t>
            </a:r>
            <a:r>
              <a:rPr lang="en-US" dirty="0"/>
              <a:t>: Review the slides and the Runestone readings from previous weeks for more information about how function returns work. You are returning values from functions and assigning them to the dictionary!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(4 /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60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main()</a:t>
            </a:r>
            <a:r>
              <a:rPr lang="en-US" dirty="0"/>
              <a:t>, iterate through all the keys in the </a:t>
            </a:r>
            <a:r>
              <a:rPr lang="en-US"/>
              <a:t>dictionary with a loop, </a:t>
            </a:r>
            <a:r>
              <a:rPr lang="en-US" dirty="0"/>
              <a:t>and print out both the </a:t>
            </a:r>
            <a:r>
              <a:rPr lang="en-US" b="1" dirty="0"/>
              <a:t>key</a:t>
            </a:r>
            <a:r>
              <a:rPr lang="en-US" dirty="0"/>
              <a:t> and the </a:t>
            </a:r>
            <a:r>
              <a:rPr lang="en-US" b="1" dirty="0"/>
              <a:t>value</a:t>
            </a:r>
            <a:r>
              <a:rPr lang="en-US" dirty="0"/>
              <a:t> to the </a:t>
            </a:r>
            <a:r>
              <a:rPr lang="en-US"/>
              <a:t>terminal.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You print in main() </a:t>
            </a:r>
            <a:r>
              <a:rPr lang="en-US" b="1" i="1" dirty="0"/>
              <a:t>not</a:t>
            </a:r>
            <a:r>
              <a:rPr lang="en-US" b="1" dirty="0"/>
              <a:t> in the functions themselves!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Example Output:</a:t>
            </a:r>
          </a:p>
          <a:p>
            <a:pPr marL="0" indent="0">
              <a:buNone/>
            </a:pPr>
            <a:r>
              <a:rPr lang="en-US" dirty="0"/>
              <a:t>input ‘a’: 1</a:t>
            </a:r>
          </a:p>
          <a:p>
            <a:pPr marL="0" indent="0">
              <a:buNone/>
            </a:pPr>
            <a:r>
              <a:rPr lang="en-US" dirty="0"/>
              <a:t>input ‘b’: 1</a:t>
            </a:r>
          </a:p>
          <a:p>
            <a:pPr marL="0" indent="0">
              <a:buNone/>
            </a:pPr>
            <a:r>
              <a:rPr lang="en-US" dirty="0"/>
              <a:t>input ‘c’: 1</a:t>
            </a:r>
          </a:p>
          <a:p>
            <a:pPr marL="0" indent="0">
              <a:buNone/>
            </a:pPr>
            <a:r>
              <a:rPr lang="en-US" dirty="0"/>
              <a:t>input ‘d’: 1</a:t>
            </a:r>
          </a:p>
          <a:p>
            <a:pPr marL="0" indent="0">
              <a:buNone/>
            </a:pPr>
            <a:r>
              <a:rPr lang="en-US" dirty="0"/>
              <a:t>AAA: 4</a:t>
            </a:r>
          </a:p>
          <a:p>
            <a:pPr marL="0" indent="0">
              <a:buNone/>
            </a:pPr>
            <a:r>
              <a:rPr lang="en-US" dirty="0"/>
              <a:t>AAS: 2</a:t>
            </a:r>
          </a:p>
          <a:p>
            <a:pPr marL="0" indent="0">
              <a:buNone/>
            </a:pP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537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Dictionaries and Function Review</vt:lpstr>
      <vt:lpstr>Exercise 1 (1 / 4)</vt:lpstr>
      <vt:lpstr>Exercise 1 (2 / 4)</vt:lpstr>
      <vt:lpstr>Exercise 1 (3 / 4)</vt:lpstr>
      <vt:lpstr>Exercise 1 (4 /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Week 8: Functions</dc:title>
  <dc:creator>Matthew</dc:creator>
  <cp:lastModifiedBy>Matthew</cp:lastModifiedBy>
  <cp:revision>1</cp:revision>
  <dcterms:created xsi:type="dcterms:W3CDTF">2022-10-06T17:31:09Z</dcterms:created>
  <dcterms:modified xsi:type="dcterms:W3CDTF">2023-04-01T14:39:46Z</dcterms:modified>
</cp:coreProperties>
</file>