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168B-243F-4770-B008-11A45BB4E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D0DD7-D13B-4129-9B09-A17DD29F5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51A7-83C4-434E-BB19-72105047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7E5-C660-405F-AB18-3E3D64E2923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DD2F-91E0-4C2E-9F25-D799CF23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44BF-781E-46E5-8E3E-09DADB4A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CAB-61CA-46C7-9ADA-1A0F7FCD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7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5B2A-28E7-4C6E-A855-410007E4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11D11-03A6-486E-BE80-280A5AAAD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6ADF-1A82-4CE0-9D88-060845B5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7E5-C660-405F-AB18-3E3D64E2923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6D70-C4C4-4245-936C-6F92DC28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BE79-C1DD-4C81-AEC6-95DEC3CF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CAB-61CA-46C7-9ADA-1A0F7FCD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853DF-DB22-4FBC-9776-CA65F72FC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5E19D-C75A-4F3F-B23A-D9C61C3C9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24823-AC14-4AE4-ADE7-B457C797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7E5-C660-405F-AB18-3E3D64E2923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EC297-2AAE-4692-9536-EF332579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57E8-8CEB-4697-911B-2A3A07AC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CAB-61CA-46C7-9ADA-1A0F7FCD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5D2C-2E24-4962-84D0-103FECC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6673-B579-4BC8-A2D7-C0AC6604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6F0A-5DC9-43C0-9827-8D9A1625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7E5-C660-405F-AB18-3E3D64E2923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0E4B6-BFF1-4CC6-8721-21645AD1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9F0E-882E-443D-BDDC-D00537F7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CAB-61CA-46C7-9ADA-1A0F7FCD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8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8A9A-2E96-47E6-9FE2-5A770B6B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42665-CD06-4A12-8896-B5EC17B3A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3C991-A6BD-4E00-804C-61B35731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7E5-C660-405F-AB18-3E3D64E2923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A46A-37B3-40FD-A85D-8721AD1B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12B3-779D-473F-8865-7B1A772A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CAB-61CA-46C7-9ADA-1A0F7FCD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3644-CDEA-4B30-951D-2C2D679E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3541-DB59-4EB8-87DE-62B07FB71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69FE-4743-4F52-8196-8419D718D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4FCE0-66F7-4E5B-9C6E-48D17AD7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7E5-C660-405F-AB18-3E3D64E2923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1D93F-4FA7-4A94-8EF9-3ABB6FE7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45600-601E-4608-99DE-999CB7F3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CAB-61CA-46C7-9ADA-1A0F7FCD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7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6E4F-4B95-4F3C-AF24-B17E71A2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6C197-2EAF-4A4D-8577-B92B5D32F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9B286-8B56-4170-BD57-C24C9114C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973E6-0D4C-4AFB-9383-50A2B6AB0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7CA77-1B65-4CCE-8B39-7F606B8A9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BC730-D75E-4003-9983-A485857D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7E5-C660-405F-AB18-3E3D64E2923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7B1F3-060A-42D1-8727-D93C7C0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342C7-D3C3-401D-8518-B150132D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CAB-61CA-46C7-9ADA-1A0F7FCD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B870-5AF3-4F28-80EF-60A4724A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1597B-1EF3-40BC-ACE3-961F7396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7E5-C660-405F-AB18-3E3D64E2923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7C0C5-E867-44EA-9EFE-C02F43DC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4589B-D133-47C3-955A-E6830270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CAB-61CA-46C7-9ADA-1A0F7FCD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07C5F-4489-4913-98F6-CBE3C02F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7E5-C660-405F-AB18-3E3D64E2923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6B863-DD22-4005-815F-57BC17AA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8F7E1-9CED-4815-ACDA-AEDCBA6F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CAB-61CA-46C7-9ADA-1A0F7FCD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7FDE-D9A6-45D3-9374-0B555256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3ADA-545D-4ED8-96CE-52686A0C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B052-B54E-4FEE-AF16-AD11D87C0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EA83-56F0-4709-9039-4B7A2928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7E5-C660-405F-AB18-3E3D64E2923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63FAF-F0E0-4B84-8486-BFCEEF2D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5D5ED-17B8-403B-B5B0-6B0FF430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CAB-61CA-46C7-9ADA-1A0F7FCD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C11B-26E9-43AB-B10B-62C27996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9E8C2-736E-4D68-99B7-BCE16D48A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702E4-D71B-4990-ABFF-5F8A0A448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B433-2DC7-4526-B217-E707BAAD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7E5-C660-405F-AB18-3E3D64E2923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2A90A-AC90-43DC-AD15-ABE70178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EA5FC-7165-401E-92C5-8CF45EB7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CAB-61CA-46C7-9ADA-1A0F7FCD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4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F04A7-BC27-48E2-B67B-CB09ED78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BBD4-C487-4D11-8145-66373137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FFCD-F447-4DAB-B27C-BAFAB494D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177E5-C660-405F-AB18-3E3D64E2923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60A2-0159-4AA1-9565-B51337D75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7F57D-400E-4948-8F9C-24CAE4B9B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3CAB-61CA-46C7-9ADA-1A0F7FCD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4B3A37F-F196-4177-9A4E-5B42E12A2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46" b="134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A96BB-DE2C-4A75-874D-3B72996D3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UI, UX design of Laundry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7F87B-EB6F-45C6-969E-5C6C2CD38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Dirtbust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4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BF8-AB81-460C-9ED0-4FE07395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991EC-C607-48E3-8324-048D772AB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119" y="1825625"/>
            <a:ext cx="2333762" cy="4351338"/>
          </a:xfrm>
        </p:spPr>
      </p:pic>
    </p:spTree>
    <p:extLst>
      <p:ext uri="{BB962C8B-B14F-4D97-AF65-F5344CB8AC3E}">
        <p14:creationId xmlns:p14="http://schemas.microsoft.com/office/powerpoint/2010/main" val="275815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9048-2265-4E36-9668-08F477B4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C921E-677E-4975-9BF8-89FCF73E3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233376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04EB0-76A5-4376-B74F-ACF10417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962" y="1825625"/>
            <a:ext cx="2543038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F50D1-E4E8-41E7-8ED9-E954F1E92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825625"/>
            <a:ext cx="2781300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DA9BA5-4F51-4539-8A11-85FF72280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1825624"/>
            <a:ext cx="2676525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7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A40A-7869-49A2-A6B7-65287EAE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detergent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16D0D-7D80-4FDF-B846-66BDF86BF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3264" y="1825625"/>
            <a:ext cx="2205472" cy="4351338"/>
          </a:xfrm>
        </p:spPr>
      </p:pic>
    </p:spTree>
    <p:extLst>
      <p:ext uri="{BB962C8B-B14F-4D97-AF65-F5344CB8AC3E}">
        <p14:creationId xmlns:p14="http://schemas.microsoft.com/office/powerpoint/2010/main" val="246462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E68B-25BB-4CCD-BEA5-8164A547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order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FFF54-C942-4EC0-AB13-47BEBD0CB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444" y="1825625"/>
            <a:ext cx="2243112" cy="4351338"/>
          </a:xfrm>
        </p:spPr>
      </p:pic>
    </p:spTree>
    <p:extLst>
      <p:ext uri="{BB962C8B-B14F-4D97-AF65-F5344CB8AC3E}">
        <p14:creationId xmlns:p14="http://schemas.microsoft.com/office/powerpoint/2010/main" val="274502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C503-27DE-4AC6-AC73-1980E462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going order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28113-6140-40A1-A5F5-452CA3CA0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610" y="1825625"/>
            <a:ext cx="2248779" cy="4351338"/>
          </a:xfrm>
        </p:spPr>
      </p:pic>
    </p:spTree>
    <p:extLst>
      <p:ext uri="{BB962C8B-B14F-4D97-AF65-F5344CB8AC3E}">
        <p14:creationId xmlns:p14="http://schemas.microsoft.com/office/powerpoint/2010/main" val="4078058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D397-545F-4A58-8E43-5340B1B2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cancel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FF99F-9E07-439B-9379-F40118A04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0756" y="1825625"/>
            <a:ext cx="2150487" cy="4351338"/>
          </a:xfrm>
        </p:spPr>
      </p:pic>
    </p:spTree>
    <p:extLst>
      <p:ext uri="{BB962C8B-B14F-4D97-AF65-F5344CB8AC3E}">
        <p14:creationId xmlns:p14="http://schemas.microsoft.com/office/powerpoint/2010/main" val="125490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70C9-E698-46D7-9E86-A957793A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processing pages: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F50AA-C50C-43EA-B23A-A015F3CEB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504" y="1854200"/>
            <a:ext cx="210989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160459-167A-4C0A-8831-A07EA6CB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69" y="1781175"/>
            <a:ext cx="2480882" cy="4424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0C1637-7CB5-432C-B8A8-D69F18669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2" y="1781174"/>
            <a:ext cx="2480882" cy="4424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EABF3E-0252-4A76-B459-4058210EC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358" y="1781174"/>
            <a:ext cx="2957138" cy="44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8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8057-1E37-471B-8AA0-6EDCCB3F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feedback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DC634-8610-44E2-98C7-B794E6C54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863" y="1968500"/>
            <a:ext cx="223392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80561-4AB1-4A99-865D-2D6FB7464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881" y="1939925"/>
            <a:ext cx="243224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54AD2A-4367-4520-AC7F-2ADBD9C7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880" y="1905000"/>
            <a:ext cx="2785720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4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7BBD-6BD2-4ADA-BB78-A55524D3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80FE1-A081-493B-B10C-79E7B9488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944" y="1825625"/>
            <a:ext cx="2482606" cy="4351338"/>
          </a:xfrm>
        </p:spPr>
      </p:pic>
    </p:spTree>
    <p:extLst>
      <p:ext uri="{BB962C8B-B14F-4D97-AF65-F5344CB8AC3E}">
        <p14:creationId xmlns:p14="http://schemas.microsoft.com/office/powerpoint/2010/main" val="349437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91BA-66D6-4D80-B05E-6BC951DF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267BB-E75D-492A-8C15-0CB12EAAA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030" y="1825625"/>
            <a:ext cx="2447939" cy="4351338"/>
          </a:xfrm>
        </p:spPr>
      </p:pic>
    </p:spTree>
    <p:extLst>
      <p:ext uri="{BB962C8B-B14F-4D97-AF65-F5344CB8AC3E}">
        <p14:creationId xmlns:p14="http://schemas.microsoft.com/office/powerpoint/2010/main" val="113684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504A-865E-47E5-B6B1-2B9E2342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 for Facebook and Google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F8AB9-0899-46E3-BFC3-3AC5AC81F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305" y="1825625"/>
            <a:ext cx="2553389" cy="4351338"/>
          </a:xfrm>
        </p:spPr>
      </p:pic>
    </p:spTree>
    <p:extLst>
      <p:ext uri="{BB962C8B-B14F-4D97-AF65-F5344CB8AC3E}">
        <p14:creationId xmlns:p14="http://schemas.microsoft.com/office/powerpoint/2010/main" val="253981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CC3D-396C-457F-B694-F56C7C5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1E772-42AB-49C9-8AC5-FF095B2B0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964" y="1825625"/>
            <a:ext cx="2464071" cy="4351338"/>
          </a:xfrm>
        </p:spPr>
      </p:pic>
    </p:spTree>
    <p:extLst>
      <p:ext uri="{BB962C8B-B14F-4D97-AF65-F5344CB8AC3E}">
        <p14:creationId xmlns:p14="http://schemas.microsoft.com/office/powerpoint/2010/main" val="270893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4C25-5434-4175-A21A-E975D27E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F4E03-E6AD-45E8-A55F-F909B95A3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584" y="1825625"/>
            <a:ext cx="2374832" cy="4351338"/>
          </a:xfrm>
        </p:spPr>
      </p:pic>
    </p:spTree>
    <p:extLst>
      <p:ext uri="{BB962C8B-B14F-4D97-AF65-F5344CB8AC3E}">
        <p14:creationId xmlns:p14="http://schemas.microsoft.com/office/powerpoint/2010/main" val="353847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1557-B834-40E4-B008-CF29CA4F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page after registration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2A931-64FE-47D1-BA42-9A01F6388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104" y="1825625"/>
            <a:ext cx="2223792" cy="4351338"/>
          </a:xfrm>
        </p:spPr>
      </p:pic>
    </p:spTree>
    <p:extLst>
      <p:ext uri="{BB962C8B-B14F-4D97-AF65-F5344CB8AC3E}">
        <p14:creationId xmlns:p14="http://schemas.microsoft.com/office/powerpoint/2010/main" val="421063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F4D-AD88-46F4-BDA0-5F2BDAF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B7770-40FF-4B1D-89F0-8B7765A88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279" y="1825625"/>
            <a:ext cx="2363442" cy="4351338"/>
          </a:xfrm>
        </p:spPr>
      </p:pic>
    </p:spTree>
    <p:extLst>
      <p:ext uri="{BB962C8B-B14F-4D97-AF65-F5344CB8AC3E}">
        <p14:creationId xmlns:p14="http://schemas.microsoft.com/office/powerpoint/2010/main" val="285534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4EF2-B6FC-4557-A4D4-B50EF954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selection of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5D29A3-C252-4BE7-B98B-F6E517CDB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574" y="1825625"/>
            <a:ext cx="2416851" cy="4351338"/>
          </a:xfrm>
        </p:spPr>
      </p:pic>
    </p:spTree>
    <p:extLst>
      <p:ext uri="{BB962C8B-B14F-4D97-AF65-F5344CB8AC3E}">
        <p14:creationId xmlns:p14="http://schemas.microsoft.com/office/powerpoint/2010/main" val="383680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UI, UX design of Laundry Application</vt:lpstr>
      <vt:lpstr>Welcome page</vt:lpstr>
      <vt:lpstr>Sign up page</vt:lpstr>
      <vt:lpstr>Signup page for Facebook and Google account</vt:lpstr>
      <vt:lpstr>Registration page</vt:lpstr>
      <vt:lpstr>Forgot password page</vt:lpstr>
      <vt:lpstr>First page after registration</vt:lpstr>
      <vt:lpstr>Profile page</vt:lpstr>
      <vt:lpstr>Schedule selection of time</vt:lpstr>
      <vt:lpstr>services</vt:lpstr>
      <vt:lpstr>PowerPoint Presentation</vt:lpstr>
      <vt:lpstr>Types of detergent</vt:lpstr>
      <vt:lpstr>Past order page:</vt:lpstr>
      <vt:lpstr>On going order </vt:lpstr>
      <vt:lpstr>Order cancel page:</vt:lpstr>
      <vt:lpstr>Order processing pages:</vt:lpstr>
      <vt:lpstr>Thank you and feedback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Laundry Application</dc:title>
  <dc:creator>anish.panchadar111@outlook.com</dc:creator>
  <cp:lastModifiedBy>anish.panchadar111@outlook.com</cp:lastModifiedBy>
  <cp:revision>3</cp:revision>
  <dcterms:created xsi:type="dcterms:W3CDTF">2021-01-10T16:50:31Z</dcterms:created>
  <dcterms:modified xsi:type="dcterms:W3CDTF">2021-01-10T17:12:52Z</dcterms:modified>
</cp:coreProperties>
</file>