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58" r:id="rId3"/>
    <p:sldId id="331" r:id="rId4"/>
    <p:sldId id="332" r:id="rId5"/>
    <p:sldId id="333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4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46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4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F4F15E-9A08-814F-860A-98B5840EA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16C09D-A8F8-0C4D-BE85-F807562DB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6018A-0012-9148-814B-B277AF6A68F6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5D31EF-0920-E840-A339-8368E99BA8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2D4F71-96A9-B24E-BAB8-5BD420E91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A8FD0-5B3B-B64C-BFC9-B41FA71A86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84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046C5-8B62-9A46-B775-405EA9492B1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09E5-71B2-0E4C-AF5D-640044AE99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1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xmlns="" id="{CBB8ECF0-08B0-E640-A621-1B0611D3D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xmlns="" id="{521C38C4-E462-4E4C-95EE-3DFB79BBB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37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xmlns="" id="{CBB8ECF0-08B0-E640-A621-1B0611D3D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xmlns="" id="{521C38C4-E462-4E4C-95EE-3DFB79BBB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37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xmlns="" id="{CBB8ECF0-08B0-E640-A621-1B0611D3D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xmlns="" id="{521C38C4-E462-4E4C-95EE-3DFB79BBB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37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xmlns="" id="{CBB8ECF0-08B0-E640-A621-1B0611D3DC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xmlns="" id="{521C38C4-E462-4E4C-95EE-3DFB79BBB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3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A0C6D-55B4-49FE-9D23-26D7F64A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F18F67-F7B1-40EB-8CDF-C012BEEC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94F42-461D-4756-A26C-38ACA69A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12CEA6-B54B-49D6-AB05-22F1193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B00AFB-6E10-4290-A5E1-3DDBDB1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281DA-580A-4A9C-B428-844A8C71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931C92-8BD3-4CFC-8A3C-5CF75A09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985B51-7951-43AE-B541-1421D68F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771051-7563-4396-B733-0C0BF12B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A52DD2-9702-4D55-A364-8CE9520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949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364FFA-3708-495A-B335-984CEB1F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341329-3F56-4A9E-BE0C-4DE0B78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0B35DF-C664-4019-88DD-E1E8490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2D414E-EC5E-4D32-A854-C55B562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C33D8A-BB18-4821-BF8A-44F8925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68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DC6D4-35D0-4876-818C-9613052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37AAA-441A-4237-B8AC-8E14D7A7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C7795D-C982-428E-8944-F887E761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3BF9FE-D95A-4EA5-94D4-95770FB3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A8C784-6AC8-40A0-918D-7FD6B4A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215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625F8-42B6-4F01-BE6C-E3DF6471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FCFE05-6929-4697-B2BB-C2E4D05E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AEADF7-1C5A-48BC-A102-F6692071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1A7A3E-4F63-45AB-B51B-DF2680E4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562D79-E69F-4B0E-822E-FEAD444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22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E2839-1C70-419B-94C4-7F05D92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DF62BF-C929-4014-A093-3EA5FC86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31306A-3452-4EB6-9D58-93F72814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2D3A4D-892A-4C40-BAED-3F31EE92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F97317B-D9C3-4D27-A79D-E0490AD7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A79F60-138A-451F-BBBF-85176227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99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378D0E-8D9E-4D4B-9820-B3A4270D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70CAA-6F72-434B-BD0A-C98DFD3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8EFBA6-3B06-4432-ABA2-9BD3104F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2639CA-A9E6-4D02-BFED-8E1DDFAC5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0F01C2-E738-433D-925C-114943D57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D40FE0-3431-4812-B371-B4BAF3B7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19F025-1882-4499-A61E-2725A54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EC1FF3E-A4B3-43E1-BD42-F7096231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78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1DE23-F12E-465E-9A81-CD39C205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B5D98D-6568-46EA-B521-394CC4D9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DAC9D2-19A9-49A1-9E2E-7ED6DE23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FE8A2E0-12C1-4A68-8310-FB1F455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34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489F27-CC90-41AD-9245-DF6FF0E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87433F-404D-4D62-95BF-DDEB4A9B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4257B2-EA32-4EDD-846F-B5945AEB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408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F691D-C36E-4B13-A954-F7D46AB9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139173-AC68-402B-B7B8-0446D39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73F250-8F07-440D-9AB5-4AA3138B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EBA9C2-E700-4817-B9C0-A8F7B181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AFE339-E7FE-4DDB-BABA-7FB16D07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74208D-7F5C-4C88-9482-95D0367F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69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490B98-3B08-4098-824F-B039474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E3F311-A661-4A30-8390-90D5A8C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2D5B11-3547-4AA2-BBBD-103E9091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EF8B40-356D-423C-AD2F-B8B410DF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14371F-D70C-45DF-9060-D2580F24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C5D3B3-11C3-48EA-9F51-7762C31E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671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D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 descr="Google Shape;54;p13">
            <a:extLst>
              <a:ext uri="{FF2B5EF4-FFF2-40B4-BE49-F238E27FC236}">
                <a16:creationId xmlns:a16="http://schemas.microsoft.com/office/drawing/2014/main" xmlns="" id="{0538ECC8-3E15-6745-B87B-A60AB45E4E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1997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624C2F-EA5D-4A0E-AF8C-2A449442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70BC4A-C8F1-4241-9290-C6BB267AC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5F9C3B-BBAC-48B1-BA6E-D548471D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9ACD-1039-45BA-B2DE-C175462F8413}" type="datetimeFigureOut">
              <a:rPr lang="en-IN" smtClean="0"/>
              <a:pPr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63129F-A21A-434B-87CE-214A2022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578E3D-E349-4708-9E01-14ADF6605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4EA9-4C9E-45A1-9E46-7ECD4DA472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51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undefin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Reference/Global_Objects/nu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ACB442-2649-4079-A7F0-F5483DF5E895}"/>
              </a:ext>
            </a:extLst>
          </p:cNvPr>
          <p:cNvSpPr/>
          <p:nvPr/>
        </p:nvSpPr>
        <p:spPr>
          <a:xfrm>
            <a:off x="1524000" y="3207226"/>
            <a:ext cx="9144000" cy="2994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Objects and its internal representation in </a:t>
            </a:r>
            <a:r>
              <a:rPr lang="en-US" sz="6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C6AF11-8EA8-400D-93D0-3E21BA95FE7E}"/>
              </a:ext>
            </a:extLst>
          </p:cNvPr>
          <p:cNvSpPr/>
          <p:nvPr/>
        </p:nvSpPr>
        <p:spPr>
          <a:xfrm>
            <a:off x="4469130" y="1175862"/>
            <a:ext cx="2937510" cy="729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0" b="1" dirty="0">
                <a:solidFill>
                  <a:schemeClr val="tx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4550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E48DAA1C-10D0-4C20-BE41-0ADD44609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object in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96B04D91-7E2C-42BA-A45B-1D1A9D443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Objects, in JavaScript, is it’s most important data-type and forms the building blocks for modern JavaScript.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These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objects are quite different from JavaScript’s primitive data-types(Number, String, Boolean, null, undefined and symbol) in the sense that while these primitive data-types all store a single value each (depending on their types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objects in JavaScript may be defined as an unordered collection of related data, of primitive or reference types, in the form of “key: value” pairs. These keys can be variables or functions and are called properties and methods, respectively, in the context of an object.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9D95371F-039D-6C43-B316-83CFDE3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and properties</a:t>
            </a:r>
            <a:br>
              <a:rPr lang="en-US" altLang="en-US" dirty="0" smtClean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952AC-772C-6847-9D0C-504AC34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49977"/>
            <a:ext cx="10045337" cy="50553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The properties of an object define the characteristics of the object. You access the properties of an object with a simple dot-notation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objectName.propertyName</a:t>
            </a:r>
            <a:endParaRPr lang="en-US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Unassigned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properties of an object are 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hlinkClick r:id="rId3"/>
              </a:rPr>
              <a:t>undefined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 (and not </a:t>
            </a:r>
            <a:r>
              <a:rPr lang="en-US" u="sng" dirty="0" smtClean="0">
                <a:solidFill>
                  <a:schemeClr val="bg2">
                    <a:lumMod val="25000"/>
                  </a:schemeClr>
                </a:solidFill>
                <a:hlinkClick r:id="rId4"/>
              </a:rPr>
              <a:t>null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>
              <a:buNone/>
            </a:pP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US" i="1" dirty="0" err="1" smtClean="0">
                <a:solidFill>
                  <a:schemeClr val="bg2">
                    <a:lumMod val="25000"/>
                  </a:schemeClr>
                </a:solidFill>
              </a:rPr>
              <a:t>myCar.color</a:t>
            </a:r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; // undefined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9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9D95371F-039D-6C43-B316-83CFDE3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and properties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952AC-772C-6847-9D0C-504AC34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49977"/>
            <a:ext cx="10045337" cy="50553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Like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all JavaScript variables, both the object name (which could be a normal variable) and property name are case sensitive. You can define a property by assigning it a value. For example, let’s create an object named 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myCar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 and give it properties named make, model, and year as follows: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:  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myCar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= new Object();</a:t>
            </a:r>
            <a:b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myCar.make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= 'Ford';</a:t>
            </a:r>
            <a:b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myCar.model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= 'Mustang';</a:t>
            </a:r>
            <a:b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sz="2400" i="1" dirty="0" err="1" smtClean="0">
                <a:solidFill>
                  <a:schemeClr val="bg2">
                    <a:lumMod val="25000"/>
                  </a:schemeClr>
                </a:solidFill>
              </a:rPr>
              <a:t>myCar.year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= 1969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en-US" sz="2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96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9D95371F-039D-6C43-B316-83CFDE3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and properties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952AC-772C-6847-9D0C-504AC34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49977"/>
            <a:ext cx="10045337" cy="50553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/>
              <a:t>Properties of JavaScript objects can also be accessed or set using a bracket </a:t>
            </a:r>
            <a:r>
              <a:rPr lang="en-US" dirty="0" smtClean="0"/>
              <a:t>.Objects </a:t>
            </a:r>
            <a:r>
              <a:rPr lang="en-US" dirty="0" smtClean="0"/>
              <a:t>are sometimes called </a:t>
            </a:r>
            <a:r>
              <a:rPr lang="en-US" i="1" dirty="0" smtClean="0"/>
              <a:t>associative arrays</a:t>
            </a:r>
            <a:r>
              <a:rPr lang="en-US" dirty="0" smtClean="0"/>
              <a:t>, since each property is associated with a string value that can be used to access it. So, for example, you could access the properties of the </a:t>
            </a:r>
            <a:r>
              <a:rPr lang="en-US" dirty="0" err="1" smtClean="0"/>
              <a:t>myCar</a:t>
            </a:r>
            <a:r>
              <a:rPr lang="en-US" dirty="0" smtClean="0"/>
              <a:t> object as </a:t>
            </a:r>
            <a:r>
              <a:rPr lang="en-US" dirty="0" smtClean="0"/>
              <a:t>follows: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E</a:t>
            </a:r>
            <a:r>
              <a:rPr lang="en-US" dirty="0" err="1" smtClean="0"/>
              <a:t>g</a:t>
            </a:r>
            <a:r>
              <a:rPr lang="en-US" dirty="0" smtClean="0"/>
              <a:t> :  </a:t>
            </a:r>
            <a:r>
              <a:rPr lang="en-US" i="1" dirty="0" err="1" smtClean="0"/>
              <a:t>myCar</a:t>
            </a:r>
            <a:r>
              <a:rPr lang="en-US" i="1" dirty="0" smtClean="0"/>
              <a:t>['make'] = 'Ford';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i="1" dirty="0" err="1" smtClean="0"/>
              <a:t>myCar</a:t>
            </a:r>
            <a:r>
              <a:rPr lang="en-US" i="1" dirty="0" smtClean="0"/>
              <a:t>['model'] = 'Mustang';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i="1" dirty="0" err="1" smtClean="0"/>
              <a:t>myCar</a:t>
            </a:r>
            <a:r>
              <a:rPr lang="en-US" i="1" dirty="0" smtClean="0"/>
              <a:t>['year'] = 1969;</a:t>
            </a:r>
            <a:endParaRPr lang="en-US" sz="2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9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9D95371F-039D-6C43-B316-83CFDE3F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 and properties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952AC-772C-6847-9D0C-504AC34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449977"/>
            <a:ext cx="10045337" cy="50553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/>
              <a:t>You can also access properties by using a string value that is stored in a variable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:  </a:t>
            </a:r>
            <a:r>
              <a:rPr lang="en-US" i="1" dirty="0" smtClean="0"/>
              <a:t>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i="1" dirty="0" err="1" smtClean="0"/>
              <a:t>propertyName</a:t>
            </a:r>
            <a:r>
              <a:rPr lang="en-US" i="1" dirty="0" smtClean="0"/>
              <a:t> = 'make';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i="1" dirty="0" err="1" smtClean="0"/>
              <a:t>myCar</a:t>
            </a:r>
            <a:r>
              <a:rPr lang="en-US" i="1" dirty="0" smtClean="0"/>
              <a:t>[</a:t>
            </a:r>
            <a:r>
              <a:rPr lang="en-US" i="1" dirty="0" err="1" smtClean="0"/>
              <a:t>propertyName</a:t>
            </a:r>
            <a:r>
              <a:rPr lang="en-US" i="1" dirty="0" smtClean="0"/>
              <a:t>] = '</a:t>
            </a:r>
            <a:r>
              <a:rPr lang="en-US" i="1" dirty="0" err="1" smtClean="0"/>
              <a:t>Ford';propertyName</a:t>
            </a:r>
            <a:r>
              <a:rPr lang="en-US" i="1" dirty="0" smtClean="0"/>
              <a:t> = 'model';</a:t>
            </a:r>
            <a:br>
              <a:rPr lang="en-US" i="1" dirty="0" smtClean="0"/>
            </a:br>
            <a:r>
              <a:rPr lang="en-US" i="1" dirty="0" smtClean="0"/>
              <a:t>	</a:t>
            </a:r>
            <a:r>
              <a:rPr lang="en-US" i="1" dirty="0" err="1" smtClean="0"/>
              <a:t>myCar</a:t>
            </a:r>
            <a:r>
              <a:rPr lang="en-US" i="1" dirty="0" smtClean="0"/>
              <a:t>[</a:t>
            </a:r>
            <a:r>
              <a:rPr lang="en-US" i="1" dirty="0" err="1" smtClean="0"/>
              <a:t>propertyName</a:t>
            </a:r>
            <a:r>
              <a:rPr lang="en-US" i="1" dirty="0" smtClean="0"/>
              <a:t>] = </a:t>
            </a:r>
            <a:r>
              <a:rPr lang="en-US" i="1" dirty="0" smtClean="0"/>
              <a:t>'Mustang‘;</a:t>
            </a:r>
            <a:endParaRPr lang="en-US" sz="2400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996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257</Words>
  <Application>Microsoft Macintosh PowerPoint</Application>
  <PresentationFormat>Custom</PresentationFormat>
  <Paragraphs>24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What is object in javascript?</vt:lpstr>
      <vt:lpstr>Object and properties </vt:lpstr>
      <vt:lpstr>Object and properties</vt:lpstr>
      <vt:lpstr>Object and properties</vt:lpstr>
      <vt:lpstr>Object and properties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Guvi geek</dc:creator>
  <cp:lastModifiedBy>AMD</cp:lastModifiedBy>
  <cp:revision>40</cp:revision>
  <dcterms:created xsi:type="dcterms:W3CDTF">2019-12-23T10:13:36Z</dcterms:created>
  <dcterms:modified xsi:type="dcterms:W3CDTF">2022-10-15T20:01:04Z</dcterms:modified>
</cp:coreProperties>
</file>