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80" r:id="rId2"/>
    <p:sldId id="258" r:id="rId3"/>
    <p:sldId id="331" r:id="rId4"/>
    <p:sldId id="33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94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464" autoAdjust="0"/>
    <p:restoredTop sz="94660"/>
  </p:normalViewPr>
  <p:slideViewPr>
    <p:cSldViewPr snapToGrid="0" showGuides="1">
      <p:cViewPr varScale="1">
        <p:scale>
          <a:sx n="73" d="100"/>
          <a:sy n="73" d="100"/>
        </p:scale>
        <p:origin x="-480" y="-102"/>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4272" y="1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09F4F15E-9A08-814F-860A-98B5840EAD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9C16C09D-A8F8-0C4D-BE85-F807562DB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6018A-0012-9148-814B-B277AF6A68F6}" type="datetimeFigureOut">
              <a:rPr lang="en-US" smtClean="0"/>
              <a:pPr/>
              <a:t>10/16/2022</a:t>
            </a:fld>
            <a:endParaRPr lang="en-US"/>
          </a:p>
        </p:txBody>
      </p:sp>
      <p:sp>
        <p:nvSpPr>
          <p:cNvPr id="4" name="Footer Placeholder 3">
            <a:extLst>
              <a:ext uri="{FF2B5EF4-FFF2-40B4-BE49-F238E27FC236}">
                <a16:creationId xmlns="" xmlns:a16="http://schemas.microsoft.com/office/drawing/2014/main" id="{6E5D31EF-0920-E840-A339-8368E99BA8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352D4F71-96A9-B24E-BAB8-5BD420E919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BA8FD0-5B3B-B64C-BFC9-B41FA71A8699}" type="slidenum">
              <a:rPr lang="en-US" smtClean="0"/>
              <a:pPr/>
              <a:t>‹#›</a:t>
            </a:fld>
            <a:endParaRPr lang="en-US"/>
          </a:p>
        </p:txBody>
      </p:sp>
    </p:spTree>
    <p:extLst>
      <p:ext uri="{BB962C8B-B14F-4D97-AF65-F5344CB8AC3E}">
        <p14:creationId xmlns="" xmlns:p14="http://schemas.microsoft.com/office/powerpoint/2010/main" val="1406840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046C5-8B62-9A46-B775-405EA9492B19}" type="datetimeFigureOut">
              <a:rPr lang="en-US" smtClean="0"/>
              <a:pPr/>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A09E5-71B2-0E4C-AF5D-640044AE99CA}" type="slidenum">
              <a:rPr lang="en-US" smtClean="0"/>
              <a:pPr/>
              <a:t>‹#›</a:t>
            </a:fld>
            <a:endParaRPr lang="en-US"/>
          </a:p>
        </p:txBody>
      </p:sp>
    </p:spTree>
    <p:extLst>
      <p:ext uri="{BB962C8B-B14F-4D97-AF65-F5344CB8AC3E}">
        <p14:creationId xmlns="" xmlns:p14="http://schemas.microsoft.com/office/powerpoint/2010/main" val="384312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 xmlns:a16="http://schemas.microsoft.com/office/drawing/2014/main" id="{CBB8ECF0-08B0-E640-A621-1B0611D3DC46}"/>
              </a:ext>
            </a:extLst>
          </p:cNvPr>
          <p:cNvSpPr>
            <a:spLocks noGrp="1" noRot="1" noChangeAspect="1" noChangeArrowheads="1" noTextEdit="1"/>
          </p:cNvSpPr>
          <p:nvPr>
            <p:ph type="sldImg"/>
          </p:nvPr>
        </p:nvSpPr>
        <p:spPr>
          <a:ln/>
        </p:spPr>
      </p:sp>
      <p:sp>
        <p:nvSpPr>
          <p:cNvPr id="171011" name="Rectangle 3">
            <a:extLst>
              <a:ext uri="{FF2B5EF4-FFF2-40B4-BE49-F238E27FC236}">
                <a16:creationId xmlns="" xmlns:a16="http://schemas.microsoft.com/office/drawing/2014/main" id="{521C38C4-E462-4E4C-95EE-3DFB79BBBEF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 xmlns:p14="http://schemas.microsoft.com/office/powerpoint/2010/main" val="1996370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 xmlns:a16="http://schemas.microsoft.com/office/drawing/2014/main" id="{CBB8ECF0-08B0-E640-A621-1B0611D3DC46}"/>
              </a:ext>
            </a:extLst>
          </p:cNvPr>
          <p:cNvSpPr>
            <a:spLocks noGrp="1" noRot="1" noChangeAspect="1" noChangeArrowheads="1" noTextEdit="1"/>
          </p:cNvSpPr>
          <p:nvPr>
            <p:ph type="sldImg"/>
          </p:nvPr>
        </p:nvSpPr>
        <p:spPr>
          <a:ln/>
        </p:spPr>
      </p:sp>
      <p:sp>
        <p:nvSpPr>
          <p:cNvPr id="171011" name="Rectangle 3">
            <a:extLst>
              <a:ext uri="{FF2B5EF4-FFF2-40B4-BE49-F238E27FC236}">
                <a16:creationId xmlns="" xmlns:a16="http://schemas.microsoft.com/office/drawing/2014/main" id="{521C38C4-E462-4E4C-95EE-3DFB79BBBEF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 xmlns:p14="http://schemas.microsoft.com/office/powerpoint/2010/main" val="1996370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A0C6D-55B4-49FE-9D23-26D7F64A3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6F18F67-F7B1-40EB-8CDF-C012BEEC0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BEC94F42-461D-4756-A26C-38ACA69A8564}"/>
              </a:ext>
            </a:extLst>
          </p:cNvPr>
          <p:cNvSpPr>
            <a:spLocks noGrp="1"/>
          </p:cNvSpPr>
          <p:nvPr>
            <p:ph type="dt" sz="half" idx="10"/>
          </p:nvPr>
        </p:nvSpPr>
        <p:spPr/>
        <p:txBody>
          <a:bodyPr/>
          <a:lstStyle/>
          <a:p>
            <a:fld id="{EC6E9ACD-1039-45BA-B2DE-C175462F8413}" type="datetimeFigureOut">
              <a:rPr lang="en-IN" smtClean="0"/>
              <a:pPr/>
              <a:t>16-10-2022</a:t>
            </a:fld>
            <a:endParaRPr lang="en-IN"/>
          </a:p>
        </p:txBody>
      </p:sp>
      <p:sp>
        <p:nvSpPr>
          <p:cNvPr id="5" name="Footer Placeholder 4">
            <a:extLst>
              <a:ext uri="{FF2B5EF4-FFF2-40B4-BE49-F238E27FC236}">
                <a16:creationId xmlns="" xmlns:a16="http://schemas.microsoft.com/office/drawing/2014/main" id="{4412CEA6-B54B-49D6-AB05-22F1193F4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0B00AFB-6E10-4290-A5E1-3DDBDB1DA8A7}"/>
              </a:ext>
            </a:extLst>
          </p:cNvPr>
          <p:cNvSpPr>
            <a:spLocks noGrp="1"/>
          </p:cNvSpPr>
          <p:nvPr>
            <p:ph type="sldNum" sz="quarter" idx="12"/>
          </p:nvPr>
        </p:nvSpPr>
        <p:spPr/>
        <p:txBody>
          <a:body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269453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281DA-580A-4A9C-B428-844A8C7127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B931C92-8BD3-4CFC-8A3C-5CF75A090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C985B51-7951-43AE-B541-1421D68F7A21}"/>
              </a:ext>
            </a:extLst>
          </p:cNvPr>
          <p:cNvSpPr>
            <a:spLocks noGrp="1"/>
          </p:cNvSpPr>
          <p:nvPr>
            <p:ph type="dt" sz="half" idx="10"/>
          </p:nvPr>
        </p:nvSpPr>
        <p:spPr/>
        <p:txBody>
          <a:bodyPr/>
          <a:lstStyle/>
          <a:p>
            <a:fld id="{EC6E9ACD-1039-45BA-B2DE-C175462F8413}" type="datetimeFigureOut">
              <a:rPr lang="en-IN" smtClean="0"/>
              <a:pPr/>
              <a:t>16-10-2022</a:t>
            </a:fld>
            <a:endParaRPr lang="en-IN"/>
          </a:p>
        </p:txBody>
      </p:sp>
      <p:sp>
        <p:nvSpPr>
          <p:cNvPr id="5" name="Footer Placeholder 4">
            <a:extLst>
              <a:ext uri="{FF2B5EF4-FFF2-40B4-BE49-F238E27FC236}">
                <a16:creationId xmlns="" xmlns:a16="http://schemas.microsoft.com/office/drawing/2014/main" id="{BF771051-7563-4396-B733-0C0BF12BE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2A52DD2-9702-4D55-A364-8CE95205CBA2}"/>
              </a:ext>
            </a:extLst>
          </p:cNvPr>
          <p:cNvSpPr>
            <a:spLocks noGrp="1"/>
          </p:cNvSpPr>
          <p:nvPr>
            <p:ph type="sldNum" sz="quarter" idx="12"/>
          </p:nvPr>
        </p:nvSpPr>
        <p:spPr/>
        <p:txBody>
          <a:body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9694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364FFA-3708-495A-B335-984CEB1F76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2341329-3F56-4A9E-BE0C-4DE0B781B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40B35DF-C664-4019-88DD-E1E84906F72A}"/>
              </a:ext>
            </a:extLst>
          </p:cNvPr>
          <p:cNvSpPr>
            <a:spLocks noGrp="1"/>
          </p:cNvSpPr>
          <p:nvPr>
            <p:ph type="dt" sz="half" idx="10"/>
          </p:nvPr>
        </p:nvSpPr>
        <p:spPr/>
        <p:txBody>
          <a:bodyPr/>
          <a:lstStyle/>
          <a:p>
            <a:fld id="{EC6E9ACD-1039-45BA-B2DE-C175462F8413}" type="datetimeFigureOut">
              <a:rPr lang="en-IN" smtClean="0"/>
              <a:pPr/>
              <a:t>16-10-2022</a:t>
            </a:fld>
            <a:endParaRPr lang="en-IN"/>
          </a:p>
        </p:txBody>
      </p:sp>
      <p:sp>
        <p:nvSpPr>
          <p:cNvPr id="5" name="Footer Placeholder 4">
            <a:extLst>
              <a:ext uri="{FF2B5EF4-FFF2-40B4-BE49-F238E27FC236}">
                <a16:creationId xmlns="" xmlns:a16="http://schemas.microsoft.com/office/drawing/2014/main" id="{E62D414E-EC5E-4D32-A854-C55B562E2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AC33D8A-BB18-4821-BF8A-44F8925E9EAA}"/>
              </a:ext>
            </a:extLst>
          </p:cNvPr>
          <p:cNvSpPr>
            <a:spLocks noGrp="1"/>
          </p:cNvSpPr>
          <p:nvPr>
            <p:ph type="sldNum" sz="quarter" idx="12"/>
          </p:nvPr>
        </p:nvSpPr>
        <p:spPr/>
        <p:txBody>
          <a:body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3520689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1DC6D4-35D0-4876-818C-96130524F5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4637AAA-441A-4237-B8AC-8E14D7A78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5C7795D-C982-428E-8944-F887E761B215}"/>
              </a:ext>
            </a:extLst>
          </p:cNvPr>
          <p:cNvSpPr>
            <a:spLocks noGrp="1"/>
          </p:cNvSpPr>
          <p:nvPr>
            <p:ph type="dt" sz="half" idx="10"/>
          </p:nvPr>
        </p:nvSpPr>
        <p:spPr/>
        <p:txBody>
          <a:bodyPr/>
          <a:lstStyle/>
          <a:p>
            <a:fld id="{EC6E9ACD-1039-45BA-B2DE-C175462F8413}" type="datetimeFigureOut">
              <a:rPr lang="en-IN" smtClean="0"/>
              <a:pPr/>
              <a:t>16-10-2022</a:t>
            </a:fld>
            <a:endParaRPr lang="en-IN"/>
          </a:p>
        </p:txBody>
      </p:sp>
      <p:sp>
        <p:nvSpPr>
          <p:cNvPr id="5" name="Footer Placeholder 4">
            <a:extLst>
              <a:ext uri="{FF2B5EF4-FFF2-40B4-BE49-F238E27FC236}">
                <a16:creationId xmlns="" xmlns:a16="http://schemas.microsoft.com/office/drawing/2014/main" id="{133BF9FE-D95A-4EA5-94D4-95770FB3A9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3A8C784-6AC8-40A0-918D-7FD6B4AEC6CD}"/>
              </a:ext>
            </a:extLst>
          </p:cNvPr>
          <p:cNvSpPr>
            <a:spLocks noGrp="1"/>
          </p:cNvSpPr>
          <p:nvPr>
            <p:ph type="sldNum" sz="quarter" idx="12"/>
          </p:nvPr>
        </p:nvSpPr>
        <p:spPr/>
        <p:txBody>
          <a:body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344215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625F8-42B6-4F01-BE6C-E3DF6471EB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7FCFE05-6929-4697-B2BB-C2E4D05EE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4AEADF7-1C5A-48BC-A102-F66920711434}"/>
              </a:ext>
            </a:extLst>
          </p:cNvPr>
          <p:cNvSpPr>
            <a:spLocks noGrp="1"/>
          </p:cNvSpPr>
          <p:nvPr>
            <p:ph type="dt" sz="half" idx="10"/>
          </p:nvPr>
        </p:nvSpPr>
        <p:spPr/>
        <p:txBody>
          <a:bodyPr/>
          <a:lstStyle/>
          <a:p>
            <a:fld id="{EC6E9ACD-1039-45BA-B2DE-C175462F8413}" type="datetimeFigureOut">
              <a:rPr lang="en-IN" smtClean="0"/>
              <a:pPr/>
              <a:t>16-10-2022</a:t>
            </a:fld>
            <a:endParaRPr lang="en-IN"/>
          </a:p>
        </p:txBody>
      </p:sp>
      <p:sp>
        <p:nvSpPr>
          <p:cNvPr id="5" name="Footer Placeholder 4">
            <a:extLst>
              <a:ext uri="{FF2B5EF4-FFF2-40B4-BE49-F238E27FC236}">
                <a16:creationId xmlns="" xmlns:a16="http://schemas.microsoft.com/office/drawing/2014/main" id="{E71A7A3E-4F63-45AB-B51B-DF2680E45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B562D79-E69F-4B0E-822E-FEAD444BD528}"/>
              </a:ext>
            </a:extLst>
          </p:cNvPr>
          <p:cNvSpPr>
            <a:spLocks noGrp="1"/>
          </p:cNvSpPr>
          <p:nvPr>
            <p:ph type="sldNum" sz="quarter" idx="12"/>
          </p:nvPr>
        </p:nvSpPr>
        <p:spPr/>
        <p:txBody>
          <a:body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355225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E2839-1C70-419B-94C4-7F05D9249F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3DF62BF-C929-4014-A093-3EA5FC862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931306A-3452-4EB6-9D58-93F728141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72D3A4D-892A-4C40-BAED-3F31EE92FC26}"/>
              </a:ext>
            </a:extLst>
          </p:cNvPr>
          <p:cNvSpPr>
            <a:spLocks noGrp="1"/>
          </p:cNvSpPr>
          <p:nvPr>
            <p:ph type="dt" sz="half" idx="10"/>
          </p:nvPr>
        </p:nvSpPr>
        <p:spPr/>
        <p:txBody>
          <a:bodyPr/>
          <a:lstStyle/>
          <a:p>
            <a:fld id="{EC6E9ACD-1039-45BA-B2DE-C175462F8413}" type="datetimeFigureOut">
              <a:rPr lang="en-IN" smtClean="0"/>
              <a:pPr/>
              <a:t>16-10-2022</a:t>
            </a:fld>
            <a:endParaRPr lang="en-IN"/>
          </a:p>
        </p:txBody>
      </p:sp>
      <p:sp>
        <p:nvSpPr>
          <p:cNvPr id="6" name="Footer Placeholder 5">
            <a:extLst>
              <a:ext uri="{FF2B5EF4-FFF2-40B4-BE49-F238E27FC236}">
                <a16:creationId xmlns="" xmlns:a16="http://schemas.microsoft.com/office/drawing/2014/main" id="{0F97317B-D9C3-4D27-A79D-E0490AD770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BA79F60-138A-451F-BBBF-85176227F6F8}"/>
              </a:ext>
            </a:extLst>
          </p:cNvPr>
          <p:cNvSpPr>
            <a:spLocks noGrp="1"/>
          </p:cNvSpPr>
          <p:nvPr>
            <p:ph type="sldNum" sz="quarter" idx="12"/>
          </p:nvPr>
        </p:nvSpPr>
        <p:spPr/>
        <p:txBody>
          <a:body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217999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378D0E-8D9E-4D4B-9820-B3A4270DB2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C370CAA-6F72-434B-BD0A-C98DFD31A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A8EFBA6-3B06-4432-ABA2-9BD3104F43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F2639CA-A9E6-4D02-BFED-8E1DDFAC54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40F01C2-E738-433D-925C-114943D57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9D40FE0-3431-4812-B371-B4BAF3B7F61A}"/>
              </a:ext>
            </a:extLst>
          </p:cNvPr>
          <p:cNvSpPr>
            <a:spLocks noGrp="1"/>
          </p:cNvSpPr>
          <p:nvPr>
            <p:ph type="dt" sz="half" idx="10"/>
          </p:nvPr>
        </p:nvSpPr>
        <p:spPr/>
        <p:txBody>
          <a:bodyPr/>
          <a:lstStyle/>
          <a:p>
            <a:fld id="{EC6E9ACD-1039-45BA-B2DE-C175462F8413}" type="datetimeFigureOut">
              <a:rPr lang="en-IN" smtClean="0"/>
              <a:pPr/>
              <a:t>16-10-2022</a:t>
            </a:fld>
            <a:endParaRPr lang="en-IN"/>
          </a:p>
        </p:txBody>
      </p:sp>
      <p:sp>
        <p:nvSpPr>
          <p:cNvPr id="8" name="Footer Placeholder 7">
            <a:extLst>
              <a:ext uri="{FF2B5EF4-FFF2-40B4-BE49-F238E27FC236}">
                <a16:creationId xmlns="" xmlns:a16="http://schemas.microsoft.com/office/drawing/2014/main" id="{9F19F025-1882-4499-A61E-2725A54933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FEC1FF3E-A4B3-43E1-BD42-F70962310208}"/>
              </a:ext>
            </a:extLst>
          </p:cNvPr>
          <p:cNvSpPr>
            <a:spLocks noGrp="1"/>
          </p:cNvSpPr>
          <p:nvPr>
            <p:ph type="sldNum" sz="quarter" idx="12"/>
          </p:nvPr>
        </p:nvSpPr>
        <p:spPr/>
        <p:txBody>
          <a:body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218785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11DE23-F12E-465E-9A81-CD39C20518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4DB5D98D-6568-46EA-B521-394CC4D9EA95}"/>
              </a:ext>
            </a:extLst>
          </p:cNvPr>
          <p:cNvSpPr>
            <a:spLocks noGrp="1"/>
          </p:cNvSpPr>
          <p:nvPr>
            <p:ph type="dt" sz="half" idx="10"/>
          </p:nvPr>
        </p:nvSpPr>
        <p:spPr/>
        <p:txBody>
          <a:bodyPr/>
          <a:lstStyle/>
          <a:p>
            <a:fld id="{EC6E9ACD-1039-45BA-B2DE-C175462F8413}" type="datetimeFigureOut">
              <a:rPr lang="en-IN" smtClean="0"/>
              <a:pPr/>
              <a:t>16-10-2022</a:t>
            </a:fld>
            <a:endParaRPr lang="en-IN"/>
          </a:p>
        </p:txBody>
      </p:sp>
      <p:sp>
        <p:nvSpPr>
          <p:cNvPr id="4" name="Footer Placeholder 3">
            <a:extLst>
              <a:ext uri="{FF2B5EF4-FFF2-40B4-BE49-F238E27FC236}">
                <a16:creationId xmlns="" xmlns:a16="http://schemas.microsoft.com/office/drawing/2014/main" id="{27DAC9D2-19A9-49A1-9E2E-7ED6DE234E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FE8A2E0-12C1-4A68-8310-FB1F45529F8B}"/>
              </a:ext>
            </a:extLst>
          </p:cNvPr>
          <p:cNvSpPr>
            <a:spLocks noGrp="1"/>
          </p:cNvSpPr>
          <p:nvPr>
            <p:ph type="sldNum" sz="quarter" idx="12"/>
          </p:nvPr>
        </p:nvSpPr>
        <p:spPr/>
        <p:txBody>
          <a:body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409345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7489F27-CC90-41AD-9245-DF6FF0ECFD48}"/>
              </a:ext>
            </a:extLst>
          </p:cNvPr>
          <p:cNvSpPr>
            <a:spLocks noGrp="1"/>
          </p:cNvSpPr>
          <p:nvPr>
            <p:ph type="dt" sz="half" idx="10"/>
          </p:nvPr>
        </p:nvSpPr>
        <p:spPr/>
        <p:txBody>
          <a:bodyPr/>
          <a:lstStyle/>
          <a:p>
            <a:fld id="{EC6E9ACD-1039-45BA-B2DE-C175462F8413}" type="datetimeFigureOut">
              <a:rPr lang="en-IN" smtClean="0"/>
              <a:pPr/>
              <a:t>16-10-2022</a:t>
            </a:fld>
            <a:endParaRPr lang="en-IN"/>
          </a:p>
        </p:txBody>
      </p:sp>
      <p:sp>
        <p:nvSpPr>
          <p:cNvPr id="3" name="Footer Placeholder 2">
            <a:extLst>
              <a:ext uri="{FF2B5EF4-FFF2-40B4-BE49-F238E27FC236}">
                <a16:creationId xmlns="" xmlns:a16="http://schemas.microsoft.com/office/drawing/2014/main" id="{8587433F-404D-4D62-95BF-DDEB4A9B5E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74257B2-EA32-4EDD-846F-B5945AEB4B95}"/>
              </a:ext>
            </a:extLst>
          </p:cNvPr>
          <p:cNvSpPr>
            <a:spLocks noGrp="1"/>
          </p:cNvSpPr>
          <p:nvPr>
            <p:ph type="sldNum" sz="quarter" idx="12"/>
          </p:nvPr>
        </p:nvSpPr>
        <p:spPr/>
        <p:txBody>
          <a:body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283408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1F691D-C36E-4B13-A954-F7D46AB96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1139173-AC68-402B-B7B8-0446D3916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5873F250-8F07-440D-9AB5-4AA3138B8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9EBA9C2-E700-4817-B9C0-A8F7B1817FDA}"/>
              </a:ext>
            </a:extLst>
          </p:cNvPr>
          <p:cNvSpPr>
            <a:spLocks noGrp="1"/>
          </p:cNvSpPr>
          <p:nvPr>
            <p:ph type="dt" sz="half" idx="10"/>
          </p:nvPr>
        </p:nvSpPr>
        <p:spPr/>
        <p:txBody>
          <a:bodyPr/>
          <a:lstStyle/>
          <a:p>
            <a:fld id="{EC6E9ACD-1039-45BA-B2DE-C175462F8413}" type="datetimeFigureOut">
              <a:rPr lang="en-IN" smtClean="0"/>
              <a:pPr/>
              <a:t>16-10-2022</a:t>
            </a:fld>
            <a:endParaRPr lang="en-IN"/>
          </a:p>
        </p:txBody>
      </p:sp>
      <p:sp>
        <p:nvSpPr>
          <p:cNvPr id="6" name="Footer Placeholder 5">
            <a:extLst>
              <a:ext uri="{FF2B5EF4-FFF2-40B4-BE49-F238E27FC236}">
                <a16:creationId xmlns="" xmlns:a16="http://schemas.microsoft.com/office/drawing/2014/main" id="{9EAFE339-E7FE-4DDB-BABA-7FB16D077F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974208D-7F5C-4C88-9482-95D0367FA9EE}"/>
              </a:ext>
            </a:extLst>
          </p:cNvPr>
          <p:cNvSpPr>
            <a:spLocks noGrp="1"/>
          </p:cNvSpPr>
          <p:nvPr>
            <p:ph type="sldNum" sz="quarter" idx="12"/>
          </p:nvPr>
        </p:nvSpPr>
        <p:spPr/>
        <p:txBody>
          <a:body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98691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490B98-3B08-4098-824F-B039474FD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3E3F311-A661-4A30-8390-90D5A8CBA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B82D5B11-3547-4AA2-BBBD-103E90911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AEF8B40-356D-423C-AD2F-B8B410DFBE44}"/>
              </a:ext>
            </a:extLst>
          </p:cNvPr>
          <p:cNvSpPr>
            <a:spLocks noGrp="1"/>
          </p:cNvSpPr>
          <p:nvPr>
            <p:ph type="dt" sz="half" idx="10"/>
          </p:nvPr>
        </p:nvSpPr>
        <p:spPr/>
        <p:txBody>
          <a:bodyPr/>
          <a:lstStyle/>
          <a:p>
            <a:fld id="{EC6E9ACD-1039-45BA-B2DE-C175462F8413}" type="datetimeFigureOut">
              <a:rPr lang="en-IN" smtClean="0"/>
              <a:pPr/>
              <a:t>16-10-2022</a:t>
            </a:fld>
            <a:endParaRPr lang="en-IN"/>
          </a:p>
        </p:txBody>
      </p:sp>
      <p:sp>
        <p:nvSpPr>
          <p:cNvPr id="6" name="Footer Placeholder 5">
            <a:extLst>
              <a:ext uri="{FF2B5EF4-FFF2-40B4-BE49-F238E27FC236}">
                <a16:creationId xmlns="" xmlns:a16="http://schemas.microsoft.com/office/drawing/2014/main" id="{1E14371F-D70C-45DF-9060-D2580F24A8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8C5D3B3-11C3-48EA-9F51-7762C31EE658}"/>
              </a:ext>
            </a:extLst>
          </p:cNvPr>
          <p:cNvSpPr>
            <a:spLocks noGrp="1"/>
          </p:cNvSpPr>
          <p:nvPr>
            <p:ph type="sldNum" sz="quarter" idx="12"/>
          </p:nvPr>
        </p:nvSpPr>
        <p:spPr/>
        <p:txBody>
          <a:body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162671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D94E"/>
        </a:solidFill>
        <a:effectLst/>
      </p:bgPr>
    </p:bg>
    <p:spTree>
      <p:nvGrpSpPr>
        <p:cNvPr id="1" name=""/>
        <p:cNvGrpSpPr/>
        <p:nvPr/>
      </p:nvGrpSpPr>
      <p:grpSpPr>
        <a:xfrm>
          <a:off x="0" y="0"/>
          <a:ext cx="0" cy="0"/>
          <a:chOff x="0" y="0"/>
          <a:chExt cx="0" cy="0"/>
        </a:xfrm>
      </p:grpSpPr>
      <p:pic>
        <p:nvPicPr>
          <p:cNvPr id="7" name="Google Shape;54;p13" descr="Google Shape;54;p13">
            <a:extLst>
              <a:ext uri="{FF2B5EF4-FFF2-40B4-BE49-F238E27FC236}">
                <a16:creationId xmlns="" xmlns:a16="http://schemas.microsoft.com/office/drawing/2014/main" id="{0538ECC8-3E15-6745-B87B-A60AB45E4E73}"/>
              </a:ext>
            </a:extLst>
          </p:cNvPr>
          <p:cNvPicPr>
            <a:picLocks noChangeAspect="1"/>
          </p:cNvPicPr>
          <p:nvPr userDrawn="1"/>
        </p:nvPicPr>
        <p:blipFill>
          <a:blip r:embed="rId13"/>
          <a:stretch>
            <a:fillRect/>
          </a:stretch>
        </p:blipFill>
        <p:spPr>
          <a:xfrm>
            <a:off x="3" y="0"/>
            <a:ext cx="12191997" cy="6858000"/>
          </a:xfrm>
          <a:prstGeom prst="rect">
            <a:avLst/>
          </a:prstGeom>
          <a:ln w="12700">
            <a:miter lim="400000"/>
          </a:ln>
        </p:spPr>
      </p:pic>
      <p:sp>
        <p:nvSpPr>
          <p:cNvPr id="2" name="Title Placeholder 1">
            <a:extLst>
              <a:ext uri="{FF2B5EF4-FFF2-40B4-BE49-F238E27FC236}">
                <a16:creationId xmlns="" xmlns:a16="http://schemas.microsoft.com/office/drawing/2014/main" id="{B0624C2F-EA5D-4A0E-AF8C-2A4494422A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570BC4A-C8F1-4241-9290-C6BB267AC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85F9C3B-BBAC-48B1-BA6E-D548471DEA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E9ACD-1039-45BA-B2DE-C175462F8413}" type="datetimeFigureOut">
              <a:rPr lang="en-IN" smtClean="0"/>
              <a:pPr/>
              <a:t>16-10-2022</a:t>
            </a:fld>
            <a:endParaRPr lang="en-IN"/>
          </a:p>
        </p:txBody>
      </p:sp>
      <p:sp>
        <p:nvSpPr>
          <p:cNvPr id="5" name="Footer Placeholder 4">
            <a:extLst>
              <a:ext uri="{FF2B5EF4-FFF2-40B4-BE49-F238E27FC236}">
                <a16:creationId xmlns="" xmlns:a16="http://schemas.microsoft.com/office/drawing/2014/main" id="{1863129F-A21A-434B-87CE-214A20225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9D578E3D-E349-4708-9E01-14ADF66058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C4EA9-4C9E-45A1-9E46-7ECD4DA47204}" type="slidenum">
              <a:rPr lang="en-IN" smtClean="0"/>
              <a:pPr/>
              <a:t>‹#›</a:t>
            </a:fld>
            <a:endParaRPr lang="en-IN"/>
          </a:p>
        </p:txBody>
      </p:sp>
    </p:spTree>
    <p:extLst>
      <p:ext uri="{BB962C8B-B14F-4D97-AF65-F5344CB8AC3E}">
        <p14:creationId xmlns="" xmlns:p14="http://schemas.microsoft.com/office/powerpoint/2010/main" val="2745131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ACB442-2649-4079-A7F0-F5483DF5E895}"/>
              </a:ext>
            </a:extLst>
          </p:cNvPr>
          <p:cNvSpPr/>
          <p:nvPr/>
        </p:nvSpPr>
        <p:spPr>
          <a:xfrm>
            <a:off x="1524000" y="613954"/>
            <a:ext cx="9144000" cy="55879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solidFill>
                  <a:schemeClr val="tx1">
                    <a:lumMod val="95000"/>
                    <a:lumOff val="5000"/>
                  </a:schemeClr>
                </a:solidFill>
              </a:rPr>
              <a:t>Document and window object</a:t>
            </a:r>
            <a:endParaRPr lang="en-IN" sz="6600" dirty="0">
              <a:solidFill>
                <a:schemeClr val="tx1">
                  <a:lumMod val="95000"/>
                  <a:lumOff val="5000"/>
                </a:schemeClr>
              </a:solidFill>
            </a:endParaRPr>
          </a:p>
        </p:txBody>
      </p:sp>
    </p:spTree>
    <p:extLst>
      <p:ext uri="{BB962C8B-B14F-4D97-AF65-F5344CB8AC3E}">
        <p14:creationId xmlns="" xmlns:p14="http://schemas.microsoft.com/office/powerpoint/2010/main" val="45501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E48DAA1C-10D0-4C20-BE41-0ADD44609BE4}"/>
              </a:ext>
            </a:extLst>
          </p:cNvPr>
          <p:cNvSpPr>
            <a:spLocks noGrp="1" noChangeArrowheads="1"/>
          </p:cNvSpPr>
          <p:nvPr>
            <p:ph type="title"/>
          </p:nvPr>
        </p:nvSpPr>
        <p:spPr/>
        <p:txBody>
          <a:bodyPr/>
          <a:lstStyle/>
          <a:p>
            <a:r>
              <a:rPr lang="en-US" altLang="en-US" dirty="0" smtClean="0"/>
              <a:t>What is </a:t>
            </a:r>
            <a:r>
              <a:rPr lang="en-US" altLang="en-US" dirty="0" smtClean="0"/>
              <a:t>the document object?</a:t>
            </a:r>
            <a:endParaRPr lang="en-US" altLang="en-US" dirty="0"/>
          </a:p>
        </p:txBody>
      </p:sp>
      <p:sp>
        <p:nvSpPr>
          <p:cNvPr id="26627" name="Rectangle 3">
            <a:extLst>
              <a:ext uri="{FF2B5EF4-FFF2-40B4-BE49-F238E27FC236}">
                <a16:creationId xmlns="" xmlns:a16="http://schemas.microsoft.com/office/drawing/2014/main" id="{96B04D91-7E2C-42BA-A45B-1D1A9D4436D9}"/>
              </a:ext>
            </a:extLst>
          </p:cNvPr>
          <p:cNvSpPr>
            <a:spLocks noGrp="1" noChangeArrowheads="1"/>
          </p:cNvSpPr>
          <p:nvPr>
            <p:ph type="body" idx="1"/>
          </p:nvPr>
        </p:nvSpPr>
        <p:spPr/>
        <p:txBody>
          <a:bodyPr>
            <a:normAutofit/>
          </a:bodyPr>
          <a:lstStyle/>
          <a:p>
            <a:pPr fontAlgn="base"/>
            <a:r>
              <a:rPr lang="en-US" b="1" dirty="0" smtClean="0"/>
              <a:t>Document Object: </a:t>
            </a:r>
            <a:r>
              <a:rPr lang="en-US" dirty="0" smtClean="0"/>
              <a:t>The document object represent a web page that is loaded in the browser. By accessing the document object, we can access the element in the HTML page. With the help of document objects, we can add dynamic content to our web page</a:t>
            </a:r>
            <a:r>
              <a:rPr lang="en-US" dirty="0" smtClean="0"/>
              <a:t>.</a:t>
            </a:r>
          </a:p>
          <a:p>
            <a:pPr fontAlgn="base"/>
            <a:r>
              <a:rPr lang="en-US" dirty="0" smtClean="0"/>
              <a:t>The </a:t>
            </a:r>
            <a:r>
              <a:rPr lang="en-US" dirty="0" smtClean="0"/>
              <a:t>document object can be accessed with a </a:t>
            </a:r>
            <a:r>
              <a:rPr lang="en-US" b="1" dirty="0" err="1" smtClean="0"/>
              <a:t>window.document</a:t>
            </a:r>
            <a:r>
              <a:rPr lang="en-US" b="1" dirty="0" smtClean="0"/>
              <a:t> </a:t>
            </a:r>
            <a:r>
              <a:rPr lang="en-US" dirty="0" smtClean="0"/>
              <a:t>or just</a:t>
            </a:r>
            <a:r>
              <a:rPr lang="en-US" b="1" dirty="0" smtClean="0"/>
              <a:t> document.</a:t>
            </a:r>
            <a:endParaRPr lang="en-US" dirty="0" smtClean="0"/>
          </a:p>
          <a:p>
            <a:pPr fontAlgn="base">
              <a:buNone/>
            </a:pPr>
            <a:r>
              <a:rPr lang="en-US" b="1" dirty="0" smtClean="0"/>
              <a:t>   Syntax:  </a:t>
            </a:r>
            <a:r>
              <a:rPr lang="en-US" dirty="0" err="1" smtClean="0"/>
              <a:t>document.property_name</a:t>
            </a:r>
            <a:r>
              <a:rPr lang="en-US" dirty="0" smtClean="0"/>
              <a:t>;</a:t>
            </a:r>
          </a:p>
        </p:txBody>
      </p:sp>
      <p:sp>
        <p:nvSpPr>
          <p:cNvPr id="4" name="Rectangle 2">
            <a:extLst>
              <a:ext uri="{FF2B5EF4-FFF2-40B4-BE49-F238E27FC236}">
                <a16:creationId xmlns="" xmlns:a16="http://schemas.microsoft.com/office/drawing/2014/main" id="{E48DAA1C-10D0-4C20-BE41-0ADD44609BE4}"/>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03952AC-772C-6847-9D0C-504AC34956DA}"/>
              </a:ext>
            </a:extLst>
          </p:cNvPr>
          <p:cNvSpPr>
            <a:spLocks noGrp="1"/>
          </p:cNvSpPr>
          <p:nvPr>
            <p:ph idx="1"/>
          </p:nvPr>
        </p:nvSpPr>
        <p:spPr>
          <a:xfrm>
            <a:off x="822959" y="1449977"/>
            <a:ext cx="10045337" cy="5055326"/>
          </a:xfrm>
        </p:spPr>
        <p:txBody>
          <a:bodyPr>
            <a:normAutofit/>
          </a:bodyPr>
          <a:lstStyle/>
          <a:p>
            <a:pPr fontAlgn="base"/>
            <a:r>
              <a:rPr lang="en-US" b="1" dirty="0" smtClean="0"/>
              <a:t>Window Object:</a:t>
            </a:r>
            <a:r>
              <a:rPr lang="en-US" dirty="0" smtClean="0"/>
              <a:t> The window object is the topmost object of the DOM hierarchy. It represents a browser window or frame that displays the contents of the webpage</a:t>
            </a:r>
            <a:r>
              <a:rPr lang="en-US" dirty="0" smtClean="0"/>
              <a:t>.</a:t>
            </a:r>
          </a:p>
          <a:p>
            <a:pPr fontAlgn="base"/>
            <a:r>
              <a:rPr lang="en-US" dirty="0" smtClean="0"/>
              <a:t> </a:t>
            </a:r>
            <a:r>
              <a:rPr lang="en-US" dirty="0" smtClean="0"/>
              <a:t>Whenever a window appears on the screen to display the contents of the document, the window object is created. </a:t>
            </a:r>
          </a:p>
          <a:p>
            <a:pPr fontAlgn="base">
              <a:buNone/>
            </a:pPr>
            <a:r>
              <a:rPr lang="en-US" b="1" dirty="0" smtClean="0"/>
              <a:t>   Syntax: </a:t>
            </a:r>
            <a:r>
              <a:rPr lang="en-US" dirty="0" err="1" smtClean="0"/>
              <a:t>window.property_name</a:t>
            </a:r>
            <a:r>
              <a:rPr lang="en-US" dirty="0" smtClean="0"/>
              <a:t>;</a:t>
            </a:r>
            <a:endParaRPr lang="en-US" i="1" dirty="0">
              <a:solidFill>
                <a:schemeClr val="bg2">
                  <a:lumMod val="25000"/>
                </a:schemeClr>
              </a:solidFill>
            </a:endParaRPr>
          </a:p>
        </p:txBody>
      </p:sp>
      <p:sp>
        <p:nvSpPr>
          <p:cNvPr id="5" name="Rectangle 2">
            <a:extLst>
              <a:ext uri="{FF2B5EF4-FFF2-40B4-BE49-F238E27FC236}">
                <a16:creationId xmlns="" xmlns:a16="http://schemas.microsoft.com/office/drawing/2014/main" id="{E48DAA1C-10D0-4C20-BE41-0ADD44609BE4}"/>
              </a:ext>
            </a:extLst>
          </p:cNvPr>
          <p:cNvSpPr>
            <a:spLocks noGrp="1" noChangeArrowheads="1"/>
          </p:cNvSpPr>
          <p:nvPr>
            <p:ph type="title"/>
          </p:nvPr>
        </p:nvSpPr>
        <p:spPr>
          <a:xfrm>
            <a:off x="838200" y="365125"/>
            <a:ext cx="10515600" cy="1325563"/>
          </a:xfrm>
        </p:spPr>
        <p:txBody>
          <a:bodyPr/>
          <a:lstStyle/>
          <a:p>
            <a:r>
              <a:rPr lang="en-US" altLang="en-US" dirty="0" smtClean="0"/>
              <a:t>What is </a:t>
            </a:r>
            <a:r>
              <a:rPr lang="en-US" altLang="en-US" dirty="0" smtClean="0"/>
              <a:t>the window object?</a:t>
            </a:r>
            <a:endParaRPr lang="en-US" altLang="en-US" dirty="0"/>
          </a:p>
        </p:txBody>
      </p:sp>
    </p:spTree>
    <p:extLst>
      <p:ext uri="{BB962C8B-B14F-4D97-AF65-F5344CB8AC3E}">
        <p14:creationId xmlns="" xmlns:p14="http://schemas.microsoft.com/office/powerpoint/2010/main" val="162996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 xmlns:a16="http://schemas.microsoft.com/office/drawing/2014/main" id="{9D95371F-039D-6C43-B316-83CFDE3FA668}"/>
              </a:ext>
            </a:extLst>
          </p:cNvPr>
          <p:cNvSpPr>
            <a:spLocks noGrp="1"/>
          </p:cNvSpPr>
          <p:nvPr>
            <p:ph type="title"/>
          </p:nvPr>
        </p:nvSpPr>
        <p:spPr>
          <a:xfrm>
            <a:off x="838200" y="1"/>
            <a:ext cx="10515600" cy="1045028"/>
          </a:xfrm>
        </p:spPr>
        <p:txBody>
          <a:bodyPr/>
          <a:lstStyle/>
          <a:p>
            <a:r>
              <a:rPr lang="en-US" altLang="en-US" dirty="0" smtClean="0"/>
              <a:t>D</a:t>
            </a:r>
            <a:r>
              <a:rPr lang="en-US" altLang="en-US" dirty="0" smtClean="0"/>
              <a:t>ocument </a:t>
            </a:r>
            <a:r>
              <a:rPr lang="en-US" altLang="en-US" dirty="0" err="1" smtClean="0"/>
              <a:t>vs</a:t>
            </a:r>
            <a:r>
              <a:rPr lang="en-US" altLang="en-US" dirty="0" smtClean="0"/>
              <a:t> Window</a:t>
            </a:r>
            <a:endParaRPr lang="en-US" altLang="en-US" dirty="0"/>
          </a:p>
        </p:txBody>
      </p:sp>
      <p:graphicFrame>
        <p:nvGraphicFramePr>
          <p:cNvPr id="4" name="Content Placeholder 3"/>
          <p:cNvGraphicFramePr>
            <a:graphicFrameLocks noGrp="1"/>
          </p:cNvGraphicFramePr>
          <p:nvPr>
            <p:ph idx="1"/>
          </p:nvPr>
        </p:nvGraphicFramePr>
        <p:xfrm>
          <a:off x="848450" y="913812"/>
          <a:ext cx="10045700" cy="5727726"/>
        </p:xfrm>
        <a:graphic>
          <a:graphicData uri="http://schemas.openxmlformats.org/drawingml/2006/table">
            <a:tbl>
              <a:tblPr firstRow="1" bandRow="1">
                <a:tableStyleId>{5C22544A-7EE6-4342-B048-85BDC9FD1C3A}</a:tableStyleId>
              </a:tblPr>
              <a:tblGrid>
                <a:gridCol w="5022850"/>
                <a:gridCol w="5022850"/>
              </a:tblGrid>
              <a:tr h="295366">
                <a:tc>
                  <a:txBody>
                    <a:bodyPr/>
                    <a:lstStyle/>
                    <a:p>
                      <a:r>
                        <a:rPr lang="en-US" sz="1200" dirty="0" smtClean="0"/>
                        <a:t>Document</a:t>
                      </a:r>
                      <a:endParaRPr lang="en-US" sz="1200" dirty="0"/>
                    </a:p>
                  </a:txBody>
                  <a:tcPr/>
                </a:tc>
                <a:tc>
                  <a:txBody>
                    <a:bodyPr/>
                    <a:lstStyle/>
                    <a:p>
                      <a:r>
                        <a:rPr lang="en-US" sz="1200" dirty="0" smtClean="0"/>
                        <a:t>Window</a:t>
                      </a:r>
                      <a:endParaRPr lang="en-US" sz="1200" dirty="0"/>
                    </a:p>
                  </a:txBody>
                  <a:tcPr/>
                </a:tc>
              </a:tr>
              <a:tr h="649400">
                <a:tc>
                  <a:txBody>
                    <a:bodyPr/>
                    <a:lstStyle/>
                    <a:p>
                      <a:pPr fontAlgn="base"/>
                      <a:r>
                        <a:rPr lang="en-US" sz="1200" b="0" i="0" kern="1200" dirty="0" smtClean="0">
                          <a:solidFill>
                            <a:schemeClr val="dk1"/>
                          </a:solidFill>
                          <a:latin typeface="+mn-lt"/>
                          <a:ea typeface="+mn-ea"/>
                          <a:cs typeface="+mn-cs"/>
                        </a:rPr>
                        <a:t>It represents any HTML document or web page that is loaded in the browser.</a:t>
                      </a:r>
                    </a:p>
                  </a:txBody>
                  <a:tcPr/>
                </a:tc>
                <a:tc>
                  <a:txBody>
                    <a:bodyPr/>
                    <a:lstStyle/>
                    <a:p>
                      <a:pPr algn="just" fontAlgn="base"/>
                      <a:r>
                        <a:rPr lang="en-US" sz="1200" b="0" dirty="0"/>
                        <a:t>It represents a browser window or frame that displays the contents of the webpage.   </a:t>
                      </a:r>
                    </a:p>
                  </a:txBody>
                  <a:tcPr marL="95250" marR="95250" marT="133350" marB="133350" anchor="ctr"/>
                </a:tc>
              </a:tr>
              <a:tr h="649400">
                <a:tc>
                  <a:txBody>
                    <a:bodyPr/>
                    <a:lstStyle/>
                    <a:p>
                      <a:pPr algn="just" fontAlgn="base"/>
                      <a:r>
                        <a:rPr lang="en-US" sz="1200" b="0" dirty="0"/>
                        <a:t>It is loaded inside the window.</a:t>
                      </a:r>
                    </a:p>
                  </a:txBody>
                  <a:tcPr marL="95250" marR="95250" marT="133350" marB="133350" anchor="ctr"/>
                </a:tc>
                <a:tc>
                  <a:txBody>
                    <a:bodyPr/>
                    <a:lstStyle/>
                    <a:p>
                      <a:pPr algn="just" fontAlgn="base"/>
                      <a:r>
                        <a:rPr lang="en-US" sz="1200" b="0" dirty="0"/>
                        <a:t>It is the very first object that is loaded in the browser</a:t>
                      </a:r>
                    </a:p>
                  </a:txBody>
                  <a:tcPr marL="95250" marR="95250" marT="133350" marB="133350" anchor="ctr"/>
                </a:tc>
              </a:tr>
              <a:tr h="430910">
                <a:tc>
                  <a:txBody>
                    <a:bodyPr/>
                    <a:lstStyle/>
                    <a:p>
                      <a:pPr algn="just" fontAlgn="base"/>
                      <a:r>
                        <a:rPr lang="en-US" sz="1200" b="0" dirty="0"/>
                        <a:t>It is the object of window property.</a:t>
                      </a:r>
                    </a:p>
                  </a:txBody>
                  <a:tcPr marL="95250" marR="95250" marT="133350" marB="133350" anchor="ctr"/>
                </a:tc>
                <a:tc>
                  <a:txBody>
                    <a:bodyPr/>
                    <a:lstStyle/>
                    <a:p>
                      <a:pPr algn="just" fontAlgn="base"/>
                      <a:r>
                        <a:rPr lang="en-US" sz="1200" b="0"/>
                        <a:t>It is the object of the browser.</a:t>
                      </a:r>
                    </a:p>
                  </a:txBody>
                  <a:tcPr marL="95250" marR="95250" marT="133350" marB="133350" anchor="ctr"/>
                </a:tc>
              </a:tr>
              <a:tr h="649400">
                <a:tc>
                  <a:txBody>
                    <a:bodyPr/>
                    <a:lstStyle/>
                    <a:p>
                      <a:pPr algn="just" fontAlgn="base"/>
                      <a:r>
                        <a:rPr lang="en-US" sz="1200" b="0" dirty="0"/>
                        <a:t>All the tags, elements with attributes in HTML are part of the document.</a:t>
                      </a:r>
                    </a:p>
                  </a:txBody>
                  <a:tcPr marL="95250" marR="95250" marT="133350" marB="133350" anchor="ctr"/>
                </a:tc>
                <a:tc>
                  <a:txBody>
                    <a:bodyPr/>
                    <a:lstStyle/>
                    <a:p>
                      <a:pPr algn="just" fontAlgn="base"/>
                      <a:r>
                        <a:rPr lang="en-US" sz="1200" b="0"/>
                        <a:t>Global objects, functions, and variables of JavaScript are members of the window object.</a:t>
                      </a:r>
                    </a:p>
                  </a:txBody>
                  <a:tcPr marL="95250" marR="95250" marT="133350" marB="133350" anchor="ctr"/>
                </a:tc>
              </a:tr>
              <a:tr h="649400">
                <a:tc>
                  <a:txBody>
                    <a:bodyPr/>
                    <a:lstStyle/>
                    <a:p>
                      <a:pPr algn="just" fontAlgn="base"/>
                      <a:r>
                        <a:rPr lang="en-US" sz="1200" b="0" dirty="0"/>
                        <a:t>We can access the document from a window using the window. </a:t>
                      </a:r>
                      <a:r>
                        <a:rPr lang="en-US" sz="1200" b="0" dirty="0" smtClean="0"/>
                        <a:t>Document</a:t>
                      </a:r>
                      <a:endParaRPr lang="en-US" sz="1200" b="0" dirty="0"/>
                    </a:p>
                  </a:txBody>
                  <a:tcPr marL="95250" marR="95250" marT="133350" marB="133350" anchor="ctr"/>
                </a:tc>
                <a:tc>
                  <a:txBody>
                    <a:bodyPr/>
                    <a:lstStyle/>
                    <a:p>
                      <a:pPr algn="just" fontAlgn="base"/>
                      <a:r>
                        <a:rPr lang="en-US" sz="1200" b="0"/>
                        <a:t>We can access the window from the window only. i.e. window.window</a:t>
                      </a:r>
                    </a:p>
                  </a:txBody>
                  <a:tcPr marL="95250" marR="95250" marT="133350" marB="133350" anchor="ctr"/>
                </a:tc>
              </a:tr>
              <a:tr h="649400">
                <a:tc>
                  <a:txBody>
                    <a:bodyPr/>
                    <a:lstStyle/>
                    <a:p>
                      <a:pPr algn="just" fontAlgn="base"/>
                      <a:r>
                        <a:rPr lang="en-US" sz="1200" b="0" dirty="0"/>
                        <a:t>The document is part of BOM (browser object model) and </a:t>
                      </a:r>
                      <a:r>
                        <a:rPr lang="en-US" sz="1200" b="0" dirty="0" err="1"/>
                        <a:t>dom</a:t>
                      </a:r>
                      <a:r>
                        <a:rPr lang="en-US" sz="1200" b="0" dirty="0"/>
                        <a:t> (Document object model)</a:t>
                      </a:r>
                    </a:p>
                  </a:txBody>
                  <a:tcPr marL="95250" marR="95250" marT="133350" marB="133350" anchor="ctr"/>
                </a:tc>
                <a:tc>
                  <a:txBody>
                    <a:bodyPr/>
                    <a:lstStyle/>
                    <a:p>
                      <a:pPr algn="just" fontAlgn="base"/>
                      <a:r>
                        <a:rPr lang="en-US" sz="1200" b="0"/>
                        <a:t>The window is part of BOM, not DOM.</a:t>
                      </a:r>
                    </a:p>
                  </a:txBody>
                  <a:tcPr marL="95250" marR="95250" marT="133350" marB="133350" anchor="ctr"/>
                </a:tc>
              </a:tr>
              <a:tr h="867890">
                <a:tc>
                  <a:txBody>
                    <a:bodyPr/>
                    <a:lstStyle/>
                    <a:p>
                      <a:pPr algn="just" fontAlgn="base"/>
                      <a:r>
                        <a:rPr lang="en-US" sz="1200" b="0" dirty="0"/>
                        <a:t>Properties of document objects such as title, body, cookies, etc can also be accessed by a window like this window. </a:t>
                      </a:r>
                      <a:r>
                        <a:rPr lang="en-US" sz="1200" b="0" dirty="0" err="1"/>
                        <a:t>document.title</a:t>
                      </a:r>
                      <a:endParaRPr lang="en-US" sz="1200" b="0" dirty="0"/>
                    </a:p>
                  </a:txBody>
                  <a:tcPr marL="95250" marR="95250" marT="133350" marB="133350" anchor="ctr"/>
                </a:tc>
                <a:tc>
                  <a:txBody>
                    <a:bodyPr/>
                    <a:lstStyle/>
                    <a:p>
                      <a:pPr algn="just" fontAlgn="base"/>
                      <a:r>
                        <a:rPr lang="en-US" sz="1200" b="0"/>
                        <a:t>Properties of the window object cannot be accessed by the document object.</a:t>
                      </a:r>
                    </a:p>
                  </a:txBody>
                  <a:tcPr marL="95250" marR="95250" marT="133350" marB="133350" anchor="ctr"/>
                </a:tc>
              </a:tr>
              <a:tr h="867890">
                <a:tc>
                  <a:txBody>
                    <a:bodyPr/>
                    <a:lstStyle/>
                    <a:p>
                      <a:pPr algn="l" fontAlgn="base"/>
                      <a:r>
                        <a:rPr lang="en-US" sz="1200" b="1" dirty="0"/>
                        <a:t>example</a:t>
                      </a:r>
                      <a:r>
                        <a:rPr lang="en-US" sz="1200" b="0" dirty="0"/>
                        <a:t>:</a:t>
                      </a:r>
                    </a:p>
                    <a:p>
                      <a:pPr algn="l" fontAlgn="base"/>
                      <a:r>
                        <a:rPr lang="en-US" sz="1200" b="0" dirty="0"/>
                        <a:t>     </a:t>
                      </a:r>
                      <a:r>
                        <a:rPr lang="en-US" sz="1200" b="0" dirty="0" err="1"/>
                        <a:t>document.title</a:t>
                      </a:r>
                      <a:r>
                        <a:rPr lang="en-US" sz="1200" b="0" dirty="0"/>
                        <a:t> :  will return the title of the document</a:t>
                      </a:r>
                    </a:p>
                  </a:txBody>
                  <a:tcPr marL="95250" marR="95250" marT="133350" marB="133350" anchor="ctr"/>
                </a:tc>
                <a:tc>
                  <a:txBody>
                    <a:bodyPr/>
                    <a:lstStyle/>
                    <a:p>
                      <a:pPr algn="l" fontAlgn="base"/>
                      <a:r>
                        <a:rPr lang="en-US" sz="1200" b="1" dirty="0"/>
                        <a:t>example</a:t>
                      </a:r>
                      <a:r>
                        <a:rPr lang="en-US" sz="1200" b="0" dirty="0"/>
                        <a:t>:</a:t>
                      </a:r>
                    </a:p>
                    <a:p>
                      <a:pPr algn="l" fontAlgn="base"/>
                      <a:r>
                        <a:rPr lang="en-US" sz="1200" b="0" dirty="0" err="1"/>
                        <a:t>window.innerHeight</a:t>
                      </a:r>
                      <a:r>
                        <a:rPr lang="en-US" sz="1200" b="0" dirty="0"/>
                        <a:t> : will return the height of the content area of the browser</a:t>
                      </a:r>
                    </a:p>
                  </a:txBody>
                  <a:tcPr marL="95250" marR="95250" marT="133350" marB="133350" anchor="ctr"/>
                </a:tc>
              </a:tr>
            </a:tbl>
          </a:graphicData>
        </a:graphic>
      </p:graphicFrame>
    </p:spTree>
    <p:extLst>
      <p:ext uri="{BB962C8B-B14F-4D97-AF65-F5344CB8AC3E}">
        <p14:creationId xmlns="" xmlns:p14="http://schemas.microsoft.com/office/powerpoint/2010/main" val="1629969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8523</TotalTime>
  <Words>232</Words>
  <Application>Microsoft Macintosh PowerPoint</Application>
  <PresentationFormat>Custom</PresentationFormat>
  <Paragraphs>30</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What is the document object?</vt:lpstr>
      <vt:lpstr>What is the window object?</vt:lpstr>
      <vt:lpstr>Document vs Window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Guvi geek</dc:creator>
  <cp:lastModifiedBy>AMD</cp:lastModifiedBy>
  <cp:revision>57</cp:revision>
  <dcterms:created xsi:type="dcterms:W3CDTF">2019-12-23T10:13:36Z</dcterms:created>
  <dcterms:modified xsi:type="dcterms:W3CDTF">2022-10-16T18:19:03Z</dcterms:modified>
</cp:coreProperties>
</file>