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p:cNvSpPr>
            <a:spLocks noGrp="1"/>
          </p:cNvSpPr>
          <p:nvPr>
            <p:ph type="dt" sz="half" idx="10"/>
          </p:nvPr>
        </p:nvSpPr>
        <p:spPr/>
        <p:txBody>
          <a:bodyPr/>
          <a:lstStyle/>
          <a:p>
            <a:fld id="{F74F5624-9B6C-474C-A1E8-4BC4B3DBA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F74F5624-9B6C-474C-A1E8-4BC4B3DBA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F74F5624-9B6C-474C-A1E8-4BC4B3DBA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F74F5624-9B6C-474C-A1E8-4BC4B3DBA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F74F5624-9B6C-474C-A1E8-4BC4B3DBAF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5" name="Date Placeholder 4"/>
          <p:cNvSpPr>
            <a:spLocks noGrp="1"/>
          </p:cNvSpPr>
          <p:nvPr>
            <p:ph type="dt" sz="half" idx="10"/>
          </p:nvPr>
        </p:nvSpPr>
        <p:spPr/>
        <p:txBody>
          <a:bodyPr/>
          <a:lstStyle/>
          <a:p>
            <a:fld id="{F74F5624-9B6C-474C-A1E8-4BC4B3DBAF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7" name="Date Placeholder 6"/>
          <p:cNvSpPr>
            <a:spLocks noGrp="1"/>
          </p:cNvSpPr>
          <p:nvPr>
            <p:ph type="dt" sz="half" idx="10"/>
          </p:nvPr>
        </p:nvSpPr>
        <p:spPr/>
        <p:txBody>
          <a:bodyPr/>
          <a:lstStyle/>
          <a:p>
            <a:fld id="{F74F5624-9B6C-474C-A1E8-4BC4B3DBAF7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Date Placeholder 2"/>
          <p:cNvSpPr>
            <a:spLocks noGrp="1"/>
          </p:cNvSpPr>
          <p:nvPr>
            <p:ph type="dt" sz="half" idx="10"/>
          </p:nvPr>
        </p:nvSpPr>
        <p:spPr/>
        <p:txBody>
          <a:bodyPr/>
          <a:lstStyle/>
          <a:p>
            <a:fld id="{F74F5624-9B6C-474C-A1E8-4BC4B3DBAF7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F5624-9B6C-474C-A1E8-4BC4B3DBAF7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74F5624-9B6C-474C-A1E8-4BC4B3DBAF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74F5624-9B6C-474C-A1E8-4BC4B3DBAF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310C4-D719-4D53-93C2-39B4A8509A3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F5624-9B6C-474C-A1E8-4BC4B3DBAF7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310C4-D719-4D53-93C2-39B4A8509A3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CPU with binary numbers and blueprin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extBox 29"/>
          <p:cNvSpPr txBox="1"/>
          <p:nvPr/>
        </p:nvSpPr>
        <p:spPr>
          <a:xfrm>
            <a:off x="0" y="-1"/>
            <a:ext cx="6984460" cy="6858000"/>
          </a:xfrm>
          <a:custGeom>
            <a:avLst/>
            <a:gdLst/>
            <a:ahLst/>
            <a:cxnLst/>
            <a:rect l="l" t="t" r="r" b="b"/>
            <a:pathLst>
              <a:path w="6984460" h="6858000">
                <a:moveTo>
                  <a:pt x="383177" y="5549125"/>
                </a:moveTo>
                <a:cubicBezTo>
                  <a:pt x="388572" y="5549125"/>
                  <a:pt x="393697" y="5551822"/>
                  <a:pt x="398553" y="5557217"/>
                </a:cubicBezTo>
                <a:cubicBezTo>
                  <a:pt x="403408" y="5562612"/>
                  <a:pt x="410422" y="5573267"/>
                  <a:pt x="419593" y="5589183"/>
                </a:cubicBezTo>
                <a:cubicBezTo>
                  <a:pt x="439825" y="5623981"/>
                  <a:pt x="449940" y="5645830"/>
                  <a:pt x="449940" y="5654732"/>
                </a:cubicBezTo>
                <a:cubicBezTo>
                  <a:pt x="449940" y="5661206"/>
                  <a:pt x="442657" y="5664443"/>
                  <a:pt x="428091" y="5664443"/>
                </a:cubicBezTo>
                <a:lnTo>
                  <a:pt x="348784" y="5664443"/>
                </a:lnTo>
                <a:cubicBezTo>
                  <a:pt x="336375" y="5664443"/>
                  <a:pt x="330171" y="5661071"/>
                  <a:pt x="330171" y="5654328"/>
                </a:cubicBezTo>
                <a:cubicBezTo>
                  <a:pt x="330171" y="5648933"/>
                  <a:pt x="335836" y="5632478"/>
                  <a:pt x="347165" y="5604963"/>
                </a:cubicBezTo>
                <a:cubicBezTo>
                  <a:pt x="353909" y="5588239"/>
                  <a:pt x="357820" y="5578662"/>
                  <a:pt x="358899" y="5576235"/>
                </a:cubicBezTo>
                <a:cubicBezTo>
                  <a:pt x="365373" y="5558161"/>
                  <a:pt x="373466" y="5549125"/>
                  <a:pt x="383177" y="5549125"/>
                </a:cubicBezTo>
                <a:close/>
                <a:moveTo>
                  <a:pt x="2159497" y="5421263"/>
                </a:moveTo>
                <a:cubicBezTo>
                  <a:pt x="2196452" y="5421263"/>
                  <a:pt x="2214931" y="5447294"/>
                  <a:pt x="2214931" y="5499356"/>
                </a:cubicBezTo>
                <a:cubicBezTo>
                  <a:pt x="2214931" y="5526331"/>
                  <a:pt x="2209535" y="5545955"/>
                  <a:pt x="2198745" y="5558229"/>
                </a:cubicBezTo>
                <a:cubicBezTo>
                  <a:pt x="2187956" y="5570502"/>
                  <a:pt x="2170691" y="5576639"/>
                  <a:pt x="2146953" y="5576639"/>
                </a:cubicBezTo>
                <a:cubicBezTo>
                  <a:pt x="2138321" y="5576639"/>
                  <a:pt x="2132589" y="5575021"/>
                  <a:pt x="2129757" y="5571784"/>
                </a:cubicBezTo>
                <a:cubicBezTo>
                  <a:pt x="2126924" y="5568547"/>
                  <a:pt x="2125508" y="5562073"/>
                  <a:pt x="2125508" y="5552362"/>
                </a:cubicBezTo>
                <a:cubicBezTo>
                  <a:pt x="2125508" y="5550743"/>
                  <a:pt x="2125508" y="5549529"/>
                  <a:pt x="2125508" y="5548720"/>
                </a:cubicBezTo>
                <a:lnTo>
                  <a:pt x="2129959" y="5454442"/>
                </a:lnTo>
                <a:cubicBezTo>
                  <a:pt x="2130499" y="5442034"/>
                  <a:pt x="2132926" y="5433402"/>
                  <a:pt x="2137242" y="5428546"/>
                </a:cubicBezTo>
                <a:cubicBezTo>
                  <a:pt x="2141558" y="5423691"/>
                  <a:pt x="2148976" y="5421263"/>
                  <a:pt x="2159497" y="5421263"/>
                </a:cubicBezTo>
                <a:close/>
                <a:moveTo>
                  <a:pt x="2224642" y="5333863"/>
                </a:moveTo>
                <a:cubicBezTo>
                  <a:pt x="2214391" y="5333863"/>
                  <a:pt x="2196452" y="5334808"/>
                  <a:pt x="2170826" y="5336696"/>
                </a:cubicBezTo>
                <a:cubicBezTo>
                  <a:pt x="2130364" y="5339933"/>
                  <a:pt x="2097994" y="5341551"/>
                  <a:pt x="2073716" y="5341551"/>
                </a:cubicBezTo>
                <a:cubicBezTo>
                  <a:pt x="2059149" y="5341551"/>
                  <a:pt x="2048494" y="5341282"/>
                  <a:pt x="2041750" y="5340742"/>
                </a:cubicBezTo>
                <a:cubicBezTo>
                  <a:pt x="2006143" y="5338045"/>
                  <a:pt x="1983889" y="5336696"/>
                  <a:pt x="1974987" y="5336696"/>
                </a:cubicBezTo>
                <a:cubicBezTo>
                  <a:pt x="1954756" y="5336696"/>
                  <a:pt x="1938840" y="5338179"/>
                  <a:pt x="1927241" y="5341147"/>
                </a:cubicBezTo>
                <a:cubicBezTo>
                  <a:pt x="1913484" y="5344653"/>
                  <a:pt x="1902761" y="5350116"/>
                  <a:pt x="1895073" y="5357534"/>
                </a:cubicBezTo>
                <a:cubicBezTo>
                  <a:pt x="1887385" y="5364952"/>
                  <a:pt x="1883541" y="5373652"/>
                  <a:pt x="1883541" y="5383632"/>
                </a:cubicBezTo>
                <a:cubicBezTo>
                  <a:pt x="1883541" y="5391186"/>
                  <a:pt x="1885564" y="5397322"/>
                  <a:pt x="1889611" y="5402043"/>
                </a:cubicBezTo>
                <a:cubicBezTo>
                  <a:pt x="1893657" y="5406764"/>
                  <a:pt x="1901615" y="5411956"/>
                  <a:pt x="1913484" y="5417621"/>
                </a:cubicBezTo>
                <a:cubicBezTo>
                  <a:pt x="1925892" y="5423825"/>
                  <a:pt x="1933985" y="5433671"/>
                  <a:pt x="1937761" y="5447159"/>
                </a:cubicBezTo>
                <a:cubicBezTo>
                  <a:pt x="1941538" y="5460646"/>
                  <a:pt x="1943426" y="5486138"/>
                  <a:pt x="1943426" y="5523633"/>
                </a:cubicBezTo>
                <a:cubicBezTo>
                  <a:pt x="1943426" y="5641784"/>
                  <a:pt x="1942752" y="5710436"/>
                  <a:pt x="1941403" y="5729588"/>
                </a:cubicBezTo>
                <a:cubicBezTo>
                  <a:pt x="1939785" y="5755754"/>
                  <a:pt x="1936884" y="5774164"/>
                  <a:pt x="1932703" y="5784820"/>
                </a:cubicBezTo>
                <a:cubicBezTo>
                  <a:pt x="1928522" y="5795475"/>
                  <a:pt x="1920497" y="5804714"/>
                  <a:pt x="1908628" y="5812537"/>
                </a:cubicBezTo>
                <a:cubicBezTo>
                  <a:pt x="1898108" y="5819550"/>
                  <a:pt x="1891364" y="5825013"/>
                  <a:pt x="1888397" y="5828924"/>
                </a:cubicBezTo>
                <a:cubicBezTo>
                  <a:pt x="1885430" y="5832835"/>
                  <a:pt x="1883946" y="5838028"/>
                  <a:pt x="1883946" y="5844502"/>
                </a:cubicBezTo>
                <a:cubicBezTo>
                  <a:pt x="1883946" y="5882267"/>
                  <a:pt x="1933850" y="5901150"/>
                  <a:pt x="2033658" y="5901150"/>
                </a:cubicBezTo>
                <a:cubicBezTo>
                  <a:pt x="2087338" y="5901150"/>
                  <a:pt x="2125440" y="5897441"/>
                  <a:pt x="2147965" y="5890023"/>
                </a:cubicBezTo>
                <a:cubicBezTo>
                  <a:pt x="2170489" y="5882604"/>
                  <a:pt x="2181751" y="5869994"/>
                  <a:pt x="2181751" y="5852190"/>
                </a:cubicBezTo>
                <a:cubicBezTo>
                  <a:pt x="2181751" y="5837623"/>
                  <a:pt x="2173659" y="5825889"/>
                  <a:pt x="2157474" y="5816987"/>
                </a:cubicBezTo>
                <a:cubicBezTo>
                  <a:pt x="2149920" y="5812671"/>
                  <a:pt x="2144795" y="5809030"/>
                  <a:pt x="2142098" y="5806063"/>
                </a:cubicBezTo>
                <a:cubicBezTo>
                  <a:pt x="2139400" y="5803095"/>
                  <a:pt x="2137377" y="5798914"/>
                  <a:pt x="2136028" y="5793519"/>
                </a:cubicBezTo>
                <a:cubicBezTo>
                  <a:pt x="2131712" y="5774367"/>
                  <a:pt x="2129554" y="5747661"/>
                  <a:pt x="2129554" y="5713403"/>
                </a:cubicBezTo>
                <a:cubicBezTo>
                  <a:pt x="2129554" y="5690744"/>
                  <a:pt x="2130970" y="5676312"/>
                  <a:pt x="2133803" y="5670108"/>
                </a:cubicBezTo>
                <a:cubicBezTo>
                  <a:pt x="2136635" y="5663904"/>
                  <a:pt x="2143176" y="5660802"/>
                  <a:pt x="2153427" y="5660802"/>
                </a:cubicBezTo>
                <a:cubicBezTo>
                  <a:pt x="2171231" y="5661611"/>
                  <a:pt x="2184921" y="5667276"/>
                  <a:pt x="2194497" y="5677796"/>
                </a:cubicBezTo>
                <a:cubicBezTo>
                  <a:pt x="2204073" y="5688316"/>
                  <a:pt x="2211963" y="5706390"/>
                  <a:pt x="2218167" y="5732016"/>
                </a:cubicBezTo>
                <a:cubicBezTo>
                  <a:pt x="2227878" y="5771939"/>
                  <a:pt x="2236308" y="5801342"/>
                  <a:pt x="2243456" y="5820224"/>
                </a:cubicBezTo>
                <a:cubicBezTo>
                  <a:pt x="2250605" y="5839107"/>
                  <a:pt x="2259304" y="5854753"/>
                  <a:pt x="2269555" y="5867161"/>
                </a:cubicBezTo>
                <a:cubicBezTo>
                  <a:pt x="2292214" y="5894945"/>
                  <a:pt x="2329844" y="5908838"/>
                  <a:pt x="2382446" y="5908838"/>
                </a:cubicBezTo>
                <a:cubicBezTo>
                  <a:pt x="2421829" y="5908838"/>
                  <a:pt x="2452851" y="5903578"/>
                  <a:pt x="2475510" y="5893057"/>
                </a:cubicBezTo>
                <a:cubicBezTo>
                  <a:pt x="2485760" y="5888202"/>
                  <a:pt x="2494122" y="5881525"/>
                  <a:pt x="2500597" y="5873028"/>
                </a:cubicBezTo>
                <a:cubicBezTo>
                  <a:pt x="2507071" y="5864531"/>
                  <a:pt x="2510307" y="5856101"/>
                  <a:pt x="2510307" y="5847739"/>
                </a:cubicBezTo>
                <a:cubicBezTo>
                  <a:pt x="2510307" y="5841265"/>
                  <a:pt x="2508554" y="5835398"/>
                  <a:pt x="2505047" y="5830138"/>
                </a:cubicBezTo>
                <a:cubicBezTo>
                  <a:pt x="2501541" y="5824878"/>
                  <a:pt x="2497225" y="5821438"/>
                  <a:pt x="2492100" y="5819820"/>
                </a:cubicBezTo>
                <a:cubicBezTo>
                  <a:pt x="2475375" y="5814964"/>
                  <a:pt x="2464720" y="5809906"/>
                  <a:pt x="2460134" y="5804646"/>
                </a:cubicBezTo>
                <a:cubicBezTo>
                  <a:pt x="2455548" y="5799386"/>
                  <a:pt x="2452042" y="5787854"/>
                  <a:pt x="2449614" y="5770051"/>
                </a:cubicBezTo>
                <a:cubicBezTo>
                  <a:pt x="2443949" y="5727160"/>
                  <a:pt x="2434507" y="5695330"/>
                  <a:pt x="2421290" y="5674559"/>
                </a:cubicBezTo>
                <a:cubicBezTo>
                  <a:pt x="2408072" y="5653788"/>
                  <a:pt x="2387301" y="5638277"/>
                  <a:pt x="2358977" y="5628027"/>
                </a:cubicBezTo>
                <a:cubicBezTo>
                  <a:pt x="2345760" y="5623171"/>
                  <a:pt x="2339151" y="5616832"/>
                  <a:pt x="2339151" y="5609009"/>
                </a:cubicBezTo>
                <a:cubicBezTo>
                  <a:pt x="2339151" y="5603075"/>
                  <a:pt x="2343467" y="5597950"/>
                  <a:pt x="2352099" y="5593634"/>
                </a:cubicBezTo>
                <a:cubicBezTo>
                  <a:pt x="2372870" y="5583383"/>
                  <a:pt x="2389189" y="5568075"/>
                  <a:pt x="2401059" y="5547709"/>
                </a:cubicBezTo>
                <a:cubicBezTo>
                  <a:pt x="2412928" y="5527342"/>
                  <a:pt x="2418862" y="5504751"/>
                  <a:pt x="2418862" y="5479934"/>
                </a:cubicBezTo>
                <a:cubicBezTo>
                  <a:pt x="2418862" y="5435425"/>
                  <a:pt x="2401868" y="5400627"/>
                  <a:pt x="2367879" y="5375540"/>
                </a:cubicBezTo>
                <a:cubicBezTo>
                  <a:pt x="2330114" y="5347756"/>
                  <a:pt x="2282368" y="5333863"/>
                  <a:pt x="2224642" y="5333863"/>
                </a:cubicBezTo>
                <a:close/>
                <a:moveTo>
                  <a:pt x="948803" y="5332650"/>
                </a:moveTo>
                <a:cubicBezTo>
                  <a:pt x="902136" y="5332650"/>
                  <a:pt x="864910" y="5337100"/>
                  <a:pt x="837126" y="5346002"/>
                </a:cubicBezTo>
                <a:cubicBezTo>
                  <a:pt x="804486" y="5356253"/>
                  <a:pt x="788166" y="5371224"/>
                  <a:pt x="788166" y="5390916"/>
                </a:cubicBezTo>
                <a:cubicBezTo>
                  <a:pt x="788166" y="5399548"/>
                  <a:pt x="792482" y="5407236"/>
                  <a:pt x="801114" y="5413979"/>
                </a:cubicBezTo>
                <a:cubicBezTo>
                  <a:pt x="805970" y="5417756"/>
                  <a:pt x="817299" y="5422746"/>
                  <a:pt x="835103" y="5428951"/>
                </a:cubicBezTo>
                <a:cubicBezTo>
                  <a:pt x="845893" y="5432457"/>
                  <a:pt x="852974" y="5438190"/>
                  <a:pt x="856346" y="5446147"/>
                </a:cubicBezTo>
                <a:cubicBezTo>
                  <a:pt x="859718" y="5454105"/>
                  <a:pt x="861404" y="5468874"/>
                  <a:pt x="861404" y="5490454"/>
                </a:cubicBezTo>
                <a:cubicBezTo>
                  <a:pt x="861673" y="5513113"/>
                  <a:pt x="862483" y="5546832"/>
                  <a:pt x="863831" y="5591611"/>
                </a:cubicBezTo>
                <a:cubicBezTo>
                  <a:pt x="865180" y="5638277"/>
                  <a:pt x="865854" y="5674019"/>
                  <a:pt x="865854" y="5698837"/>
                </a:cubicBezTo>
                <a:cubicBezTo>
                  <a:pt x="865854" y="5752247"/>
                  <a:pt x="864101" y="5784482"/>
                  <a:pt x="860594" y="5795542"/>
                </a:cubicBezTo>
                <a:cubicBezTo>
                  <a:pt x="856278" y="5808760"/>
                  <a:pt x="846432" y="5819011"/>
                  <a:pt x="831057" y="5826294"/>
                </a:cubicBezTo>
                <a:cubicBezTo>
                  <a:pt x="817030" y="5833038"/>
                  <a:pt x="808195" y="5838230"/>
                  <a:pt x="804554" y="5841872"/>
                </a:cubicBezTo>
                <a:cubicBezTo>
                  <a:pt x="800912" y="5845514"/>
                  <a:pt x="799091" y="5851111"/>
                  <a:pt x="799091" y="5858664"/>
                </a:cubicBezTo>
                <a:cubicBezTo>
                  <a:pt x="799091" y="5871073"/>
                  <a:pt x="804621" y="5880379"/>
                  <a:pt x="815681" y="5886583"/>
                </a:cubicBezTo>
                <a:cubicBezTo>
                  <a:pt x="823234" y="5890899"/>
                  <a:pt x="836317" y="5893057"/>
                  <a:pt x="854930" y="5893057"/>
                </a:cubicBezTo>
                <a:lnTo>
                  <a:pt x="1137764" y="5893057"/>
                </a:lnTo>
                <a:lnTo>
                  <a:pt x="1227591" y="5903982"/>
                </a:lnTo>
                <a:cubicBezTo>
                  <a:pt x="1235953" y="5903982"/>
                  <a:pt x="1243101" y="5901757"/>
                  <a:pt x="1249036" y="5897306"/>
                </a:cubicBezTo>
                <a:cubicBezTo>
                  <a:pt x="1254970" y="5892855"/>
                  <a:pt x="1261849" y="5884560"/>
                  <a:pt x="1269672" y="5872421"/>
                </a:cubicBezTo>
                <a:cubicBezTo>
                  <a:pt x="1294489" y="5834386"/>
                  <a:pt x="1306897" y="5798644"/>
                  <a:pt x="1306897" y="5765195"/>
                </a:cubicBezTo>
                <a:cubicBezTo>
                  <a:pt x="1306897" y="5744694"/>
                  <a:pt x="1302379" y="5728037"/>
                  <a:pt x="1293343" y="5715224"/>
                </a:cubicBezTo>
                <a:cubicBezTo>
                  <a:pt x="1284306" y="5702411"/>
                  <a:pt x="1272639" y="5696004"/>
                  <a:pt x="1258342" y="5696004"/>
                </a:cubicBezTo>
                <a:cubicBezTo>
                  <a:pt x="1244046" y="5696004"/>
                  <a:pt x="1234874" y="5704771"/>
                  <a:pt x="1230828" y="5722305"/>
                </a:cubicBezTo>
                <a:cubicBezTo>
                  <a:pt x="1223814" y="5750898"/>
                  <a:pt x="1211405" y="5771939"/>
                  <a:pt x="1193602" y="5785427"/>
                </a:cubicBezTo>
                <a:cubicBezTo>
                  <a:pt x="1175798" y="5798914"/>
                  <a:pt x="1151521" y="5805658"/>
                  <a:pt x="1120769" y="5805658"/>
                </a:cubicBezTo>
                <a:cubicBezTo>
                  <a:pt x="1092176" y="5805658"/>
                  <a:pt x="1073428" y="5798509"/>
                  <a:pt x="1064526" y="5784213"/>
                </a:cubicBezTo>
                <a:cubicBezTo>
                  <a:pt x="1057243" y="5772074"/>
                  <a:pt x="1053601" y="5745099"/>
                  <a:pt x="1053601" y="5703287"/>
                </a:cubicBezTo>
                <a:lnTo>
                  <a:pt x="1053601" y="5517564"/>
                </a:lnTo>
                <a:cubicBezTo>
                  <a:pt x="1053601" y="5480338"/>
                  <a:pt x="1054950" y="5456196"/>
                  <a:pt x="1057648" y="5445136"/>
                </a:cubicBezTo>
                <a:cubicBezTo>
                  <a:pt x="1060345" y="5434076"/>
                  <a:pt x="1066819" y="5426253"/>
                  <a:pt x="1077070" y="5421667"/>
                </a:cubicBezTo>
                <a:cubicBezTo>
                  <a:pt x="1094334" y="5414384"/>
                  <a:pt x="1105191" y="5408584"/>
                  <a:pt x="1109642" y="5404268"/>
                </a:cubicBezTo>
                <a:cubicBezTo>
                  <a:pt x="1114093" y="5399952"/>
                  <a:pt x="1116318" y="5393344"/>
                  <a:pt x="1116318" y="5384442"/>
                </a:cubicBezTo>
                <a:cubicBezTo>
                  <a:pt x="1116318" y="5362592"/>
                  <a:pt x="1099594" y="5348025"/>
                  <a:pt x="1066145" y="5340742"/>
                </a:cubicBezTo>
                <a:cubicBezTo>
                  <a:pt x="1040248" y="5335347"/>
                  <a:pt x="1001135" y="5332650"/>
                  <a:pt x="948803" y="5332650"/>
                </a:cubicBezTo>
                <a:close/>
                <a:moveTo>
                  <a:pt x="6252237" y="5332245"/>
                </a:moveTo>
                <a:cubicBezTo>
                  <a:pt x="6238480" y="5332245"/>
                  <a:pt x="6221688" y="5333526"/>
                  <a:pt x="6201861" y="5336089"/>
                </a:cubicBezTo>
                <a:cubicBezTo>
                  <a:pt x="6182034" y="5338652"/>
                  <a:pt x="6166187" y="5341686"/>
                  <a:pt x="6154317" y="5345193"/>
                </a:cubicBezTo>
                <a:cubicBezTo>
                  <a:pt x="6142448" y="5348430"/>
                  <a:pt x="6132940" y="5353960"/>
                  <a:pt x="6125791" y="5361783"/>
                </a:cubicBezTo>
                <a:cubicBezTo>
                  <a:pt x="6118643" y="5369605"/>
                  <a:pt x="6115069" y="5378237"/>
                  <a:pt x="6115069" y="5387679"/>
                </a:cubicBezTo>
                <a:cubicBezTo>
                  <a:pt x="6115069" y="5402245"/>
                  <a:pt x="6124645" y="5414114"/>
                  <a:pt x="6143797" y="5423286"/>
                </a:cubicBezTo>
                <a:cubicBezTo>
                  <a:pt x="6152429" y="5427602"/>
                  <a:pt x="6158296" y="5431109"/>
                  <a:pt x="6161398" y="5433806"/>
                </a:cubicBezTo>
                <a:cubicBezTo>
                  <a:pt x="6164501" y="5436504"/>
                  <a:pt x="6167266" y="5440550"/>
                  <a:pt x="6169693" y="5445945"/>
                </a:cubicBezTo>
                <a:cubicBezTo>
                  <a:pt x="6176437" y="5461591"/>
                  <a:pt x="6179809" y="5491398"/>
                  <a:pt x="6179809" y="5535367"/>
                </a:cubicBezTo>
                <a:cubicBezTo>
                  <a:pt x="6179809" y="5570435"/>
                  <a:pt x="6178730" y="5612584"/>
                  <a:pt x="6176572" y="5661813"/>
                </a:cubicBezTo>
                <a:cubicBezTo>
                  <a:pt x="6174414" y="5711043"/>
                  <a:pt x="6172121" y="5746448"/>
                  <a:pt x="6169693" y="5768028"/>
                </a:cubicBezTo>
                <a:cubicBezTo>
                  <a:pt x="6167535" y="5788259"/>
                  <a:pt x="6164905" y="5801881"/>
                  <a:pt x="6161803" y="5808895"/>
                </a:cubicBezTo>
                <a:cubicBezTo>
                  <a:pt x="6158701" y="5815908"/>
                  <a:pt x="6152699" y="5821438"/>
                  <a:pt x="6143797" y="5825485"/>
                </a:cubicBezTo>
                <a:cubicBezTo>
                  <a:pt x="6129770" y="5832228"/>
                  <a:pt x="6121071" y="5837286"/>
                  <a:pt x="6117699" y="5840658"/>
                </a:cubicBezTo>
                <a:cubicBezTo>
                  <a:pt x="6114327" y="5844030"/>
                  <a:pt x="6112641" y="5849492"/>
                  <a:pt x="6112641" y="5857045"/>
                </a:cubicBezTo>
                <a:cubicBezTo>
                  <a:pt x="6112641" y="5886448"/>
                  <a:pt x="6145281" y="5901150"/>
                  <a:pt x="6210561" y="5901150"/>
                </a:cubicBezTo>
                <a:cubicBezTo>
                  <a:pt x="6287979" y="5901150"/>
                  <a:pt x="6326688" y="5886044"/>
                  <a:pt x="6326688" y="5855832"/>
                </a:cubicBezTo>
                <a:cubicBezTo>
                  <a:pt x="6326688" y="5844502"/>
                  <a:pt x="6322237" y="5836544"/>
                  <a:pt x="6313336" y="5831959"/>
                </a:cubicBezTo>
                <a:cubicBezTo>
                  <a:pt x="6299578" y="5824945"/>
                  <a:pt x="6291149" y="5820090"/>
                  <a:pt x="6288047" y="5817392"/>
                </a:cubicBezTo>
                <a:cubicBezTo>
                  <a:pt x="6284944" y="5814695"/>
                  <a:pt x="6282449" y="5810379"/>
                  <a:pt x="6280561" y="5804444"/>
                </a:cubicBezTo>
                <a:cubicBezTo>
                  <a:pt x="6277863" y="5794463"/>
                  <a:pt x="6276515" y="5775446"/>
                  <a:pt x="6276515" y="5747392"/>
                </a:cubicBezTo>
                <a:cubicBezTo>
                  <a:pt x="6276515" y="5720417"/>
                  <a:pt x="6277459" y="5691014"/>
                  <a:pt x="6279347" y="5659183"/>
                </a:cubicBezTo>
                <a:cubicBezTo>
                  <a:pt x="6280156" y="5644886"/>
                  <a:pt x="6284877" y="5637738"/>
                  <a:pt x="6293509" y="5637738"/>
                </a:cubicBezTo>
                <a:cubicBezTo>
                  <a:pt x="6301601" y="5637738"/>
                  <a:pt x="6309289" y="5646100"/>
                  <a:pt x="6316573" y="5662825"/>
                </a:cubicBezTo>
                <a:lnTo>
                  <a:pt x="6369983" y="5782999"/>
                </a:lnTo>
                <a:cubicBezTo>
                  <a:pt x="6376997" y="5798914"/>
                  <a:pt x="6385831" y="5817122"/>
                  <a:pt x="6396486" y="5837623"/>
                </a:cubicBezTo>
                <a:cubicBezTo>
                  <a:pt x="6407142" y="5858124"/>
                  <a:pt x="6413953" y="5869994"/>
                  <a:pt x="6416920" y="5873231"/>
                </a:cubicBezTo>
                <a:cubicBezTo>
                  <a:pt x="6421506" y="5878356"/>
                  <a:pt x="6426766" y="5880918"/>
                  <a:pt x="6432700" y="5880918"/>
                </a:cubicBezTo>
                <a:cubicBezTo>
                  <a:pt x="6438905" y="5880918"/>
                  <a:pt x="6444570" y="5877749"/>
                  <a:pt x="6449695" y="5871410"/>
                </a:cubicBezTo>
                <a:cubicBezTo>
                  <a:pt x="6454820" y="5865071"/>
                  <a:pt x="6461564" y="5852729"/>
                  <a:pt x="6469926" y="5834386"/>
                </a:cubicBezTo>
                <a:lnTo>
                  <a:pt x="6518481" y="5725542"/>
                </a:lnTo>
                <a:cubicBezTo>
                  <a:pt x="6532508" y="5694520"/>
                  <a:pt x="6543029" y="5673817"/>
                  <a:pt x="6550042" y="5663432"/>
                </a:cubicBezTo>
                <a:cubicBezTo>
                  <a:pt x="6557056" y="5653046"/>
                  <a:pt x="6564339" y="5647854"/>
                  <a:pt x="6571892" y="5647854"/>
                </a:cubicBezTo>
                <a:cubicBezTo>
                  <a:pt x="6578366" y="5647854"/>
                  <a:pt x="6582615" y="5651225"/>
                  <a:pt x="6584638" y="5657969"/>
                </a:cubicBezTo>
                <a:cubicBezTo>
                  <a:pt x="6586661" y="5664713"/>
                  <a:pt x="6587672" y="5678875"/>
                  <a:pt x="6587672" y="5700455"/>
                </a:cubicBezTo>
                <a:cubicBezTo>
                  <a:pt x="6587672" y="5739299"/>
                  <a:pt x="6586391" y="5766814"/>
                  <a:pt x="6583828" y="5782999"/>
                </a:cubicBezTo>
                <a:cubicBezTo>
                  <a:pt x="6581266" y="5799184"/>
                  <a:pt x="6576478" y="5810109"/>
                  <a:pt x="6569464" y="5815774"/>
                </a:cubicBezTo>
                <a:cubicBezTo>
                  <a:pt x="6555977" y="5826833"/>
                  <a:pt x="6547614" y="5834454"/>
                  <a:pt x="6544377" y="5838635"/>
                </a:cubicBezTo>
                <a:cubicBezTo>
                  <a:pt x="6541140" y="5842816"/>
                  <a:pt x="6539522" y="5848144"/>
                  <a:pt x="6539522" y="5854618"/>
                </a:cubicBezTo>
                <a:cubicBezTo>
                  <a:pt x="6539522" y="5872152"/>
                  <a:pt x="6551930" y="5884560"/>
                  <a:pt x="6576747" y="5891843"/>
                </a:cubicBezTo>
                <a:cubicBezTo>
                  <a:pt x="6599137" y="5898317"/>
                  <a:pt x="6633125" y="5901554"/>
                  <a:pt x="6678713" y="5901554"/>
                </a:cubicBezTo>
                <a:cubicBezTo>
                  <a:pt x="6708386" y="5901554"/>
                  <a:pt x="6730370" y="5900880"/>
                  <a:pt x="6744667" y="5899531"/>
                </a:cubicBezTo>
                <a:cubicBezTo>
                  <a:pt x="6758964" y="5898182"/>
                  <a:pt x="6772587" y="5895350"/>
                  <a:pt x="6785535" y="5891034"/>
                </a:cubicBezTo>
                <a:cubicBezTo>
                  <a:pt x="6810622" y="5883211"/>
                  <a:pt x="6823165" y="5869859"/>
                  <a:pt x="6823165" y="5850976"/>
                </a:cubicBezTo>
                <a:cubicBezTo>
                  <a:pt x="6823165" y="5840186"/>
                  <a:pt x="6818309" y="5831554"/>
                  <a:pt x="6808598" y="5825080"/>
                </a:cubicBezTo>
                <a:cubicBezTo>
                  <a:pt x="6794571" y="5815908"/>
                  <a:pt x="6785872" y="5809030"/>
                  <a:pt x="6782500" y="5804444"/>
                </a:cubicBezTo>
                <a:cubicBezTo>
                  <a:pt x="6779128" y="5799858"/>
                  <a:pt x="6776633" y="5791226"/>
                  <a:pt x="6775014" y="5778548"/>
                </a:cubicBezTo>
                <a:cubicBezTo>
                  <a:pt x="6768540" y="5726756"/>
                  <a:pt x="6765303" y="5666466"/>
                  <a:pt x="6765303" y="5597680"/>
                </a:cubicBezTo>
                <a:cubicBezTo>
                  <a:pt x="6765303" y="5544269"/>
                  <a:pt x="6768405" y="5498951"/>
                  <a:pt x="6774610" y="5461725"/>
                </a:cubicBezTo>
                <a:cubicBezTo>
                  <a:pt x="6777847" y="5443922"/>
                  <a:pt x="6785670" y="5430299"/>
                  <a:pt x="6798078" y="5420858"/>
                </a:cubicBezTo>
                <a:cubicBezTo>
                  <a:pt x="6807249" y="5414114"/>
                  <a:pt x="6813319" y="5408382"/>
                  <a:pt x="6816286" y="5403662"/>
                </a:cubicBezTo>
                <a:cubicBezTo>
                  <a:pt x="6819254" y="5398941"/>
                  <a:pt x="6820737" y="5392669"/>
                  <a:pt x="6820737" y="5384846"/>
                </a:cubicBezTo>
                <a:cubicBezTo>
                  <a:pt x="6820737" y="5350049"/>
                  <a:pt x="6782567" y="5332650"/>
                  <a:pt x="6706228" y="5332650"/>
                </a:cubicBezTo>
                <a:cubicBezTo>
                  <a:pt x="6662798" y="5332650"/>
                  <a:pt x="6632856" y="5338449"/>
                  <a:pt x="6616401" y="5350049"/>
                </a:cubicBezTo>
                <a:cubicBezTo>
                  <a:pt x="6603453" y="5358950"/>
                  <a:pt x="6590370" y="5376889"/>
                  <a:pt x="6577152" y="5403864"/>
                </a:cubicBezTo>
                <a:cubicBezTo>
                  <a:pt x="6574994" y="5408180"/>
                  <a:pt x="6570408" y="5417486"/>
                  <a:pt x="6563395" y="5431783"/>
                </a:cubicBezTo>
                <a:lnTo>
                  <a:pt x="6506342" y="5543055"/>
                </a:lnTo>
                <a:cubicBezTo>
                  <a:pt x="6500678" y="5554115"/>
                  <a:pt x="6495755" y="5561668"/>
                  <a:pt x="6491574" y="5565714"/>
                </a:cubicBezTo>
                <a:cubicBezTo>
                  <a:pt x="6487392" y="5569761"/>
                  <a:pt x="6482604" y="5571784"/>
                  <a:pt x="6477209" y="5571784"/>
                </a:cubicBezTo>
                <a:cubicBezTo>
                  <a:pt x="6471005" y="5571784"/>
                  <a:pt x="6466150" y="5569896"/>
                  <a:pt x="6462643" y="5566119"/>
                </a:cubicBezTo>
                <a:cubicBezTo>
                  <a:pt x="6459136" y="5562343"/>
                  <a:pt x="6452797" y="5551957"/>
                  <a:pt x="6443625" y="5534963"/>
                </a:cubicBezTo>
                <a:lnTo>
                  <a:pt x="6359463" y="5379991"/>
                </a:lnTo>
                <a:cubicBezTo>
                  <a:pt x="6351910" y="5365694"/>
                  <a:pt x="6346110" y="5356253"/>
                  <a:pt x="6342064" y="5351667"/>
                </a:cubicBezTo>
                <a:cubicBezTo>
                  <a:pt x="6338018" y="5347081"/>
                  <a:pt x="6332488" y="5343440"/>
                  <a:pt x="6325474" y="5340742"/>
                </a:cubicBezTo>
                <a:cubicBezTo>
                  <a:pt x="6311178" y="5335077"/>
                  <a:pt x="6286765" y="5332245"/>
                  <a:pt x="6252237" y="5332245"/>
                </a:cubicBezTo>
                <a:close/>
                <a:moveTo>
                  <a:pt x="3964772" y="5332245"/>
                </a:moveTo>
                <a:cubicBezTo>
                  <a:pt x="3900841" y="5332245"/>
                  <a:pt x="3855253" y="5336224"/>
                  <a:pt x="3828008" y="5344181"/>
                </a:cubicBezTo>
                <a:cubicBezTo>
                  <a:pt x="3800763" y="5352139"/>
                  <a:pt x="3787141" y="5365155"/>
                  <a:pt x="3787141" y="5383228"/>
                </a:cubicBezTo>
                <a:cubicBezTo>
                  <a:pt x="3787141" y="5394018"/>
                  <a:pt x="3790918" y="5402650"/>
                  <a:pt x="3798471" y="5409124"/>
                </a:cubicBezTo>
                <a:cubicBezTo>
                  <a:pt x="3802247" y="5412361"/>
                  <a:pt x="3813307" y="5417351"/>
                  <a:pt x="3831650" y="5424095"/>
                </a:cubicBezTo>
                <a:cubicBezTo>
                  <a:pt x="3844598" y="5428951"/>
                  <a:pt x="3858086" y="5438257"/>
                  <a:pt x="3872113" y="5452014"/>
                </a:cubicBezTo>
                <a:cubicBezTo>
                  <a:pt x="3904483" y="5483845"/>
                  <a:pt x="3935909" y="5519587"/>
                  <a:pt x="3966391" y="5559240"/>
                </a:cubicBezTo>
                <a:cubicBezTo>
                  <a:pt x="3980957" y="5578393"/>
                  <a:pt x="3990399" y="5593971"/>
                  <a:pt x="3994715" y="5605975"/>
                </a:cubicBezTo>
                <a:cubicBezTo>
                  <a:pt x="3999031" y="5617979"/>
                  <a:pt x="4001189" y="5634771"/>
                  <a:pt x="4001189" y="5656351"/>
                </a:cubicBezTo>
                <a:cubicBezTo>
                  <a:pt x="4001189" y="5725677"/>
                  <a:pt x="3996873" y="5769646"/>
                  <a:pt x="3988241" y="5788259"/>
                </a:cubicBezTo>
                <a:cubicBezTo>
                  <a:pt x="3984464" y="5796621"/>
                  <a:pt x="3974888" y="5803500"/>
                  <a:pt x="3959512" y="5808895"/>
                </a:cubicBezTo>
                <a:cubicBezTo>
                  <a:pt x="3939011" y="5816178"/>
                  <a:pt x="3928760" y="5828182"/>
                  <a:pt x="3928760" y="5844907"/>
                </a:cubicBezTo>
                <a:cubicBezTo>
                  <a:pt x="3928760" y="5866487"/>
                  <a:pt x="3945485" y="5880918"/>
                  <a:pt x="3978934" y="5888202"/>
                </a:cubicBezTo>
                <a:cubicBezTo>
                  <a:pt x="4018588" y="5896834"/>
                  <a:pt x="4060669" y="5901150"/>
                  <a:pt x="4105178" y="5901150"/>
                </a:cubicBezTo>
                <a:cubicBezTo>
                  <a:pt x="4213618" y="5901150"/>
                  <a:pt x="4267838" y="5882807"/>
                  <a:pt x="4267838" y="5846121"/>
                </a:cubicBezTo>
                <a:cubicBezTo>
                  <a:pt x="4267838" y="5830745"/>
                  <a:pt x="4257991" y="5817932"/>
                  <a:pt x="4238300" y="5807681"/>
                </a:cubicBezTo>
                <a:cubicBezTo>
                  <a:pt x="4226430" y="5801477"/>
                  <a:pt x="4218608" y="5795205"/>
                  <a:pt x="4214831" y="5788866"/>
                </a:cubicBezTo>
                <a:cubicBezTo>
                  <a:pt x="4211055" y="5782527"/>
                  <a:pt x="4208492" y="5771130"/>
                  <a:pt x="4207144" y="5754675"/>
                </a:cubicBezTo>
                <a:cubicBezTo>
                  <a:pt x="4204716" y="5727970"/>
                  <a:pt x="4203502" y="5698971"/>
                  <a:pt x="4203502" y="5667680"/>
                </a:cubicBezTo>
                <a:cubicBezTo>
                  <a:pt x="4203502" y="5630455"/>
                  <a:pt x="4208020" y="5602468"/>
                  <a:pt x="4217057" y="5583720"/>
                </a:cubicBezTo>
                <a:cubicBezTo>
                  <a:pt x="4226094" y="5564973"/>
                  <a:pt x="4248955" y="5535772"/>
                  <a:pt x="4285641" y="5496119"/>
                </a:cubicBezTo>
                <a:cubicBezTo>
                  <a:pt x="4315853" y="5463749"/>
                  <a:pt x="4336624" y="5443180"/>
                  <a:pt x="4347954" y="5434413"/>
                </a:cubicBezTo>
                <a:cubicBezTo>
                  <a:pt x="4359283" y="5425646"/>
                  <a:pt x="4372636" y="5419779"/>
                  <a:pt x="4388012" y="5416812"/>
                </a:cubicBezTo>
                <a:cubicBezTo>
                  <a:pt x="4404736" y="5413845"/>
                  <a:pt x="4416470" y="5409529"/>
                  <a:pt x="4423214" y="5403864"/>
                </a:cubicBezTo>
                <a:cubicBezTo>
                  <a:pt x="4429958" y="5398199"/>
                  <a:pt x="4433330" y="5389837"/>
                  <a:pt x="4433330" y="5378777"/>
                </a:cubicBezTo>
                <a:cubicBezTo>
                  <a:pt x="4433330" y="5370145"/>
                  <a:pt x="4430430" y="5362052"/>
                  <a:pt x="4424630" y="5354499"/>
                </a:cubicBezTo>
                <a:cubicBezTo>
                  <a:pt x="4418830" y="5346946"/>
                  <a:pt x="4411480" y="5341821"/>
                  <a:pt x="4402578" y="5339124"/>
                </a:cubicBezTo>
                <a:cubicBezTo>
                  <a:pt x="4388551" y="5334808"/>
                  <a:pt x="4358204" y="5332650"/>
                  <a:pt x="4311537" y="5332650"/>
                </a:cubicBezTo>
                <a:cubicBezTo>
                  <a:pt x="4228993" y="5332650"/>
                  <a:pt x="4187721" y="5347890"/>
                  <a:pt x="4187721" y="5378372"/>
                </a:cubicBezTo>
                <a:cubicBezTo>
                  <a:pt x="4187721" y="5388893"/>
                  <a:pt x="4190419" y="5397255"/>
                  <a:pt x="4195814" y="5403459"/>
                </a:cubicBezTo>
                <a:cubicBezTo>
                  <a:pt x="4203367" y="5412631"/>
                  <a:pt x="4207751" y="5418430"/>
                  <a:pt x="4208964" y="5420858"/>
                </a:cubicBezTo>
                <a:cubicBezTo>
                  <a:pt x="4210178" y="5423286"/>
                  <a:pt x="4210785" y="5426928"/>
                  <a:pt x="4210785" y="5431783"/>
                </a:cubicBezTo>
                <a:cubicBezTo>
                  <a:pt x="4210785" y="5439606"/>
                  <a:pt x="4205525" y="5450126"/>
                  <a:pt x="4195005" y="5463344"/>
                </a:cubicBezTo>
                <a:cubicBezTo>
                  <a:pt x="4186373" y="5474134"/>
                  <a:pt x="4179359" y="5481620"/>
                  <a:pt x="4173964" y="5485801"/>
                </a:cubicBezTo>
                <a:cubicBezTo>
                  <a:pt x="4168569" y="5489982"/>
                  <a:pt x="4163039" y="5492072"/>
                  <a:pt x="4157374" y="5492072"/>
                </a:cubicBezTo>
                <a:cubicBezTo>
                  <a:pt x="4148473" y="5492072"/>
                  <a:pt x="4139032" y="5485194"/>
                  <a:pt x="4129051" y="5471436"/>
                </a:cubicBezTo>
                <a:cubicBezTo>
                  <a:pt x="4113675" y="5450126"/>
                  <a:pt x="4105987" y="5434615"/>
                  <a:pt x="4105987" y="5424904"/>
                </a:cubicBezTo>
                <a:cubicBezTo>
                  <a:pt x="4105987" y="5420049"/>
                  <a:pt x="4110303" y="5412091"/>
                  <a:pt x="4118935" y="5401031"/>
                </a:cubicBezTo>
                <a:cubicBezTo>
                  <a:pt x="4124870" y="5393748"/>
                  <a:pt x="4127837" y="5386600"/>
                  <a:pt x="4127837" y="5379586"/>
                </a:cubicBezTo>
                <a:cubicBezTo>
                  <a:pt x="4127837" y="5370415"/>
                  <a:pt x="4123993" y="5362255"/>
                  <a:pt x="4116305" y="5355106"/>
                </a:cubicBezTo>
                <a:cubicBezTo>
                  <a:pt x="4108617" y="5347958"/>
                  <a:pt x="4098434" y="5343170"/>
                  <a:pt x="4085756" y="5340742"/>
                </a:cubicBezTo>
                <a:cubicBezTo>
                  <a:pt x="4057971" y="5335077"/>
                  <a:pt x="4017644" y="5332245"/>
                  <a:pt x="3964772" y="5332245"/>
                </a:cubicBezTo>
                <a:close/>
                <a:moveTo>
                  <a:pt x="4666846" y="5329413"/>
                </a:moveTo>
                <a:cubicBezTo>
                  <a:pt x="4601566" y="5329413"/>
                  <a:pt x="4546267" y="5348430"/>
                  <a:pt x="4500949" y="5386465"/>
                </a:cubicBezTo>
                <a:cubicBezTo>
                  <a:pt x="4480718" y="5402920"/>
                  <a:pt x="4465072" y="5422409"/>
                  <a:pt x="4454013" y="5444933"/>
                </a:cubicBezTo>
                <a:cubicBezTo>
                  <a:pt x="4442952" y="5467458"/>
                  <a:pt x="4437423" y="5490589"/>
                  <a:pt x="4437423" y="5514327"/>
                </a:cubicBezTo>
                <a:cubicBezTo>
                  <a:pt x="4437423" y="5562343"/>
                  <a:pt x="4458733" y="5605233"/>
                  <a:pt x="4501354" y="5642998"/>
                </a:cubicBezTo>
                <a:cubicBezTo>
                  <a:pt x="4518887" y="5658374"/>
                  <a:pt x="4537770" y="5671120"/>
                  <a:pt x="4558002" y="5681235"/>
                </a:cubicBezTo>
                <a:cubicBezTo>
                  <a:pt x="4578233" y="5691351"/>
                  <a:pt x="4607635" y="5702478"/>
                  <a:pt x="4646210" y="5714617"/>
                </a:cubicBezTo>
                <a:cubicBezTo>
                  <a:pt x="4668060" y="5721361"/>
                  <a:pt x="4683840" y="5728644"/>
                  <a:pt x="4693551" y="5736467"/>
                </a:cubicBezTo>
                <a:cubicBezTo>
                  <a:pt x="4703262" y="5744290"/>
                  <a:pt x="4708118" y="5753596"/>
                  <a:pt x="4708118" y="5764386"/>
                </a:cubicBezTo>
                <a:cubicBezTo>
                  <a:pt x="4708118" y="5775985"/>
                  <a:pt x="4701913" y="5785494"/>
                  <a:pt x="4689505" y="5792912"/>
                </a:cubicBezTo>
                <a:cubicBezTo>
                  <a:pt x="4677096" y="5800330"/>
                  <a:pt x="4660911" y="5804039"/>
                  <a:pt x="4640950" y="5804039"/>
                </a:cubicBezTo>
                <a:cubicBezTo>
                  <a:pt x="4617751" y="5804039"/>
                  <a:pt x="4595294" y="5799049"/>
                  <a:pt x="4573580" y="5789068"/>
                </a:cubicBezTo>
                <a:cubicBezTo>
                  <a:pt x="4551864" y="5779087"/>
                  <a:pt x="4536017" y="5766544"/>
                  <a:pt x="4526036" y="5751438"/>
                </a:cubicBezTo>
                <a:cubicBezTo>
                  <a:pt x="4504995" y="5719338"/>
                  <a:pt x="4491643" y="5700320"/>
                  <a:pt x="4485978" y="5694386"/>
                </a:cubicBezTo>
                <a:cubicBezTo>
                  <a:pt x="4476536" y="5683865"/>
                  <a:pt x="4466691" y="5678605"/>
                  <a:pt x="4456440" y="5678605"/>
                </a:cubicBezTo>
                <a:cubicBezTo>
                  <a:pt x="4446189" y="5678605"/>
                  <a:pt x="4437692" y="5682921"/>
                  <a:pt x="4430949" y="5691553"/>
                </a:cubicBezTo>
                <a:cubicBezTo>
                  <a:pt x="4425554" y="5698297"/>
                  <a:pt x="4422856" y="5708278"/>
                  <a:pt x="4422856" y="5721496"/>
                </a:cubicBezTo>
                <a:cubicBezTo>
                  <a:pt x="4422856" y="5749010"/>
                  <a:pt x="4428049" y="5777267"/>
                  <a:pt x="4438434" y="5806265"/>
                </a:cubicBezTo>
                <a:cubicBezTo>
                  <a:pt x="4448820" y="5835263"/>
                  <a:pt x="4460487" y="5854078"/>
                  <a:pt x="4473435" y="5862710"/>
                </a:cubicBezTo>
                <a:cubicBezTo>
                  <a:pt x="4490429" y="5873770"/>
                  <a:pt x="4518078" y="5883414"/>
                  <a:pt x="4556383" y="5891641"/>
                </a:cubicBezTo>
                <a:cubicBezTo>
                  <a:pt x="4594687" y="5899868"/>
                  <a:pt x="4631104" y="5903982"/>
                  <a:pt x="4665632" y="5903982"/>
                </a:cubicBezTo>
                <a:cubicBezTo>
                  <a:pt x="4743050" y="5903982"/>
                  <a:pt x="4805768" y="5885369"/>
                  <a:pt x="4853783" y="5848144"/>
                </a:cubicBezTo>
                <a:cubicBezTo>
                  <a:pt x="4900720" y="5811727"/>
                  <a:pt x="4924188" y="5764791"/>
                  <a:pt x="4924188" y="5707334"/>
                </a:cubicBezTo>
                <a:cubicBezTo>
                  <a:pt x="4924188" y="5642324"/>
                  <a:pt x="4889795" y="5593094"/>
                  <a:pt x="4821009" y="5559645"/>
                </a:cubicBezTo>
                <a:cubicBezTo>
                  <a:pt x="4805363" y="5552092"/>
                  <a:pt x="4769621" y="5540088"/>
                  <a:pt x="4713783" y="5523633"/>
                </a:cubicBezTo>
                <a:cubicBezTo>
                  <a:pt x="4672511" y="5511764"/>
                  <a:pt x="4651875" y="5494096"/>
                  <a:pt x="4651875" y="5470627"/>
                </a:cubicBezTo>
                <a:cubicBezTo>
                  <a:pt x="4651875" y="5458758"/>
                  <a:pt x="4656393" y="5449182"/>
                  <a:pt x="4665430" y="5441899"/>
                </a:cubicBezTo>
                <a:cubicBezTo>
                  <a:pt x="4674466" y="5434615"/>
                  <a:pt x="4686538" y="5430974"/>
                  <a:pt x="4701644" y="5430974"/>
                </a:cubicBezTo>
                <a:cubicBezTo>
                  <a:pt x="4732935" y="5430974"/>
                  <a:pt x="4764766" y="5446080"/>
                  <a:pt x="4797136" y="5476292"/>
                </a:cubicBezTo>
                <a:cubicBezTo>
                  <a:pt x="4820064" y="5497602"/>
                  <a:pt x="4834901" y="5510415"/>
                  <a:pt x="4841645" y="5514731"/>
                </a:cubicBezTo>
                <a:cubicBezTo>
                  <a:pt x="4848388" y="5519047"/>
                  <a:pt x="4857155" y="5521205"/>
                  <a:pt x="4867945" y="5521205"/>
                </a:cubicBezTo>
                <a:cubicBezTo>
                  <a:pt x="4880893" y="5521205"/>
                  <a:pt x="4891885" y="5516013"/>
                  <a:pt x="4900922" y="5505627"/>
                </a:cubicBezTo>
                <a:cubicBezTo>
                  <a:pt x="4909959" y="5495242"/>
                  <a:pt x="4914477" y="5482496"/>
                  <a:pt x="4914477" y="5467390"/>
                </a:cubicBezTo>
                <a:cubicBezTo>
                  <a:pt x="4914477" y="5441494"/>
                  <a:pt x="4904429" y="5414249"/>
                  <a:pt x="4884333" y="5385656"/>
                </a:cubicBezTo>
                <a:cubicBezTo>
                  <a:pt x="4864236" y="5357062"/>
                  <a:pt x="4845151" y="5342765"/>
                  <a:pt x="4827078" y="5342765"/>
                </a:cubicBezTo>
                <a:cubicBezTo>
                  <a:pt x="4822223" y="5342765"/>
                  <a:pt x="4817637" y="5343574"/>
                  <a:pt x="4813321" y="5345193"/>
                </a:cubicBezTo>
                <a:cubicBezTo>
                  <a:pt x="4799833" y="5350049"/>
                  <a:pt x="4791740" y="5352476"/>
                  <a:pt x="4789043" y="5352476"/>
                </a:cubicBezTo>
                <a:cubicBezTo>
                  <a:pt x="4785806" y="5352476"/>
                  <a:pt x="4781490" y="5351667"/>
                  <a:pt x="4776095" y="5350049"/>
                </a:cubicBezTo>
                <a:cubicBezTo>
                  <a:pt x="4731046" y="5336291"/>
                  <a:pt x="4694630" y="5329413"/>
                  <a:pt x="4666846" y="5329413"/>
                </a:cubicBezTo>
                <a:close/>
                <a:moveTo>
                  <a:pt x="3523846" y="5329413"/>
                </a:moveTo>
                <a:cubicBezTo>
                  <a:pt x="3458566" y="5329413"/>
                  <a:pt x="3403267" y="5348430"/>
                  <a:pt x="3357949" y="5386465"/>
                </a:cubicBezTo>
                <a:cubicBezTo>
                  <a:pt x="3337717" y="5402920"/>
                  <a:pt x="3322072" y="5422409"/>
                  <a:pt x="3311012" y="5444933"/>
                </a:cubicBezTo>
                <a:cubicBezTo>
                  <a:pt x="3299953" y="5467458"/>
                  <a:pt x="3294423" y="5490589"/>
                  <a:pt x="3294423" y="5514327"/>
                </a:cubicBezTo>
                <a:cubicBezTo>
                  <a:pt x="3294423" y="5562343"/>
                  <a:pt x="3315733" y="5605233"/>
                  <a:pt x="3358354" y="5642998"/>
                </a:cubicBezTo>
                <a:cubicBezTo>
                  <a:pt x="3375887" y="5658374"/>
                  <a:pt x="3394770" y="5671120"/>
                  <a:pt x="3415001" y="5681235"/>
                </a:cubicBezTo>
                <a:cubicBezTo>
                  <a:pt x="3435233" y="5691351"/>
                  <a:pt x="3464635" y="5702478"/>
                  <a:pt x="3503210" y="5714617"/>
                </a:cubicBezTo>
                <a:cubicBezTo>
                  <a:pt x="3525060" y="5721361"/>
                  <a:pt x="3540840" y="5728644"/>
                  <a:pt x="3550551" y="5736467"/>
                </a:cubicBezTo>
                <a:cubicBezTo>
                  <a:pt x="3560262" y="5744290"/>
                  <a:pt x="3565118" y="5753596"/>
                  <a:pt x="3565118" y="5764386"/>
                </a:cubicBezTo>
                <a:cubicBezTo>
                  <a:pt x="3565118" y="5775985"/>
                  <a:pt x="3558913" y="5785494"/>
                  <a:pt x="3546505" y="5792912"/>
                </a:cubicBezTo>
                <a:cubicBezTo>
                  <a:pt x="3534096" y="5800330"/>
                  <a:pt x="3517911" y="5804039"/>
                  <a:pt x="3497950" y="5804039"/>
                </a:cubicBezTo>
                <a:cubicBezTo>
                  <a:pt x="3474751" y="5804039"/>
                  <a:pt x="3452294" y="5799049"/>
                  <a:pt x="3430579" y="5789068"/>
                </a:cubicBezTo>
                <a:cubicBezTo>
                  <a:pt x="3408864" y="5779087"/>
                  <a:pt x="3393016" y="5766544"/>
                  <a:pt x="3383036" y="5751438"/>
                </a:cubicBezTo>
                <a:cubicBezTo>
                  <a:pt x="3361995" y="5719338"/>
                  <a:pt x="3348642" y="5700320"/>
                  <a:pt x="3342978" y="5694386"/>
                </a:cubicBezTo>
                <a:cubicBezTo>
                  <a:pt x="3333537" y="5683865"/>
                  <a:pt x="3323691" y="5678605"/>
                  <a:pt x="3313440" y="5678605"/>
                </a:cubicBezTo>
                <a:cubicBezTo>
                  <a:pt x="3303190" y="5678605"/>
                  <a:pt x="3294692" y="5682921"/>
                  <a:pt x="3287948" y="5691553"/>
                </a:cubicBezTo>
                <a:cubicBezTo>
                  <a:pt x="3282554" y="5698297"/>
                  <a:pt x="3279856" y="5708278"/>
                  <a:pt x="3279856" y="5721496"/>
                </a:cubicBezTo>
                <a:cubicBezTo>
                  <a:pt x="3279856" y="5749010"/>
                  <a:pt x="3285049" y="5777267"/>
                  <a:pt x="3295434" y="5806265"/>
                </a:cubicBezTo>
                <a:cubicBezTo>
                  <a:pt x="3305820" y="5835263"/>
                  <a:pt x="3317486" y="5854078"/>
                  <a:pt x="3330434" y="5862710"/>
                </a:cubicBezTo>
                <a:cubicBezTo>
                  <a:pt x="3347429" y="5873770"/>
                  <a:pt x="3375078" y="5883414"/>
                  <a:pt x="3413383" y="5891641"/>
                </a:cubicBezTo>
                <a:cubicBezTo>
                  <a:pt x="3451687" y="5899868"/>
                  <a:pt x="3488104" y="5903982"/>
                  <a:pt x="3522632" y="5903982"/>
                </a:cubicBezTo>
                <a:cubicBezTo>
                  <a:pt x="3600050" y="5903982"/>
                  <a:pt x="3662767" y="5885369"/>
                  <a:pt x="3710783" y="5848144"/>
                </a:cubicBezTo>
                <a:cubicBezTo>
                  <a:pt x="3757720" y="5811727"/>
                  <a:pt x="3781188" y="5764791"/>
                  <a:pt x="3781188" y="5707334"/>
                </a:cubicBezTo>
                <a:cubicBezTo>
                  <a:pt x="3781188" y="5642324"/>
                  <a:pt x="3746795" y="5593094"/>
                  <a:pt x="3678008" y="5559645"/>
                </a:cubicBezTo>
                <a:cubicBezTo>
                  <a:pt x="3662362" y="5552092"/>
                  <a:pt x="3626621" y="5540088"/>
                  <a:pt x="3570782" y="5523633"/>
                </a:cubicBezTo>
                <a:cubicBezTo>
                  <a:pt x="3529510" y="5511764"/>
                  <a:pt x="3508874" y="5494096"/>
                  <a:pt x="3508874" y="5470627"/>
                </a:cubicBezTo>
                <a:cubicBezTo>
                  <a:pt x="3508874" y="5458758"/>
                  <a:pt x="3513393" y="5449182"/>
                  <a:pt x="3522429" y="5441899"/>
                </a:cubicBezTo>
                <a:cubicBezTo>
                  <a:pt x="3531466" y="5434615"/>
                  <a:pt x="3543537" y="5430974"/>
                  <a:pt x="3558644" y="5430974"/>
                </a:cubicBezTo>
                <a:cubicBezTo>
                  <a:pt x="3589934" y="5430974"/>
                  <a:pt x="3621765" y="5446080"/>
                  <a:pt x="3654135" y="5476292"/>
                </a:cubicBezTo>
                <a:cubicBezTo>
                  <a:pt x="3677064" y="5497602"/>
                  <a:pt x="3691900" y="5510415"/>
                  <a:pt x="3698644" y="5514731"/>
                </a:cubicBezTo>
                <a:cubicBezTo>
                  <a:pt x="3705388" y="5519047"/>
                  <a:pt x="3714155" y="5521205"/>
                  <a:pt x="3724945" y="5521205"/>
                </a:cubicBezTo>
                <a:cubicBezTo>
                  <a:pt x="3737893" y="5521205"/>
                  <a:pt x="3748885" y="5516013"/>
                  <a:pt x="3757922" y="5505627"/>
                </a:cubicBezTo>
                <a:cubicBezTo>
                  <a:pt x="3766958" y="5495242"/>
                  <a:pt x="3771477" y="5482496"/>
                  <a:pt x="3771477" y="5467390"/>
                </a:cubicBezTo>
                <a:cubicBezTo>
                  <a:pt x="3771477" y="5441494"/>
                  <a:pt x="3761429" y="5414249"/>
                  <a:pt x="3741332" y="5385656"/>
                </a:cubicBezTo>
                <a:cubicBezTo>
                  <a:pt x="3721236" y="5357062"/>
                  <a:pt x="3702151" y="5342765"/>
                  <a:pt x="3684078" y="5342765"/>
                </a:cubicBezTo>
                <a:cubicBezTo>
                  <a:pt x="3679222" y="5342765"/>
                  <a:pt x="3674636" y="5343574"/>
                  <a:pt x="3670320" y="5345193"/>
                </a:cubicBezTo>
                <a:cubicBezTo>
                  <a:pt x="3656833" y="5350049"/>
                  <a:pt x="3648740" y="5352476"/>
                  <a:pt x="3646043" y="5352476"/>
                </a:cubicBezTo>
                <a:cubicBezTo>
                  <a:pt x="3642806" y="5352476"/>
                  <a:pt x="3638490" y="5351667"/>
                  <a:pt x="3633095" y="5350049"/>
                </a:cubicBezTo>
                <a:cubicBezTo>
                  <a:pt x="3588046" y="5336291"/>
                  <a:pt x="3551630" y="5329413"/>
                  <a:pt x="3523846" y="5329413"/>
                </a:cubicBezTo>
                <a:close/>
                <a:moveTo>
                  <a:pt x="5435552" y="5328199"/>
                </a:moveTo>
                <a:cubicBezTo>
                  <a:pt x="5429348" y="5328199"/>
                  <a:pt x="5422199" y="5329278"/>
                  <a:pt x="5414107" y="5331436"/>
                </a:cubicBezTo>
                <a:cubicBezTo>
                  <a:pt x="5395224" y="5336831"/>
                  <a:pt x="5374319" y="5339933"/>
                  <a:pt x="5351390" y="5340742"/>
                </a:cubicBezTo>
                <a:lnTo>
                  <a:pt x="5138152" y="5340742"/>
                </a:lnTo>
                <a:cubicBezTo>
                  <a:pt x="5126013" y="5340742"/>
                  <a:pt x="5115290" y="5340203"/>
                  <a:pt x="5105984" y="5339124"/>
                </a:cubicBezTo>
                <a:cubicBezTo>
                  <a:pt x="5096677" y="5338045"/>
                  <a:pt x="5084741" y="5336021"/>
                  <a:pt x="5070174" y="5333054"/>
                </a:cubicBezTo>
                <a:cubicBezTo>
                  <a:pt x="5063161" y="5331436"/>
                  <a:pt x="5056957" y="5330626"/>
                  <a:pt x="5051562" y="5330626"/>
                </a:cubicBezTo>
                <a:cubicBezTo>
                  <a:pt x="5031600" y="5330626"/>
                  <a:pt x="5011369" y="5344384"/>
                  <a:pt x="4990868" y="5371898"/>
                </a:cubicBezTo>
                <a:cubicBezTo>
                  <a:pt x="4978189" y="5388893"/>
                  <a:pt x="4968074" y="5407438"/>
                  <a:pt x="4960521" y="5427534"/>
                </a:cubicBezTo>
                <a:cubicBezTo>
                  <a:pt x="4952968" y="5447631"/>
                  <a:pt x="4949191" y="5466041"/>
                  <a:pt x="4949191" y="5482766"/>
                </a:cubicBezTo>
                <a:cubicBezTo>
                  <a:pt x="4949191" y="5499760"/>
                  <a:pt x="4953912" y="5513720"/>
                  <a:pt x="4963353" y="5524645"/>
                </a:cubicBezTo>
                <a:cubicBezTo>
                  <a:pt x="4972794" y="5535570"/>
                  <a:pt x="4984798" y="5541032"/>
                  <a:pt x="4999365" y="5541032"/>
                </a:cubicBezTo>
                <a:cubicBezTo>
                  <a:pt x="5012313" y="5541032"/>
                  <a:pt x="5025665" y="5535772"/>
                  <a:pt x="5039423" y="5525252"/>
                </a:cubicBezTo>
                <a:cubicBezTo>
                  <a:pt x="5051022" y="5516350"/>
                  <a:pt x="5065858" y="5498142"/>
                  <a:pt x="5083932" y="5470627"/>
                </a:cubicBezTo>
                <a:cubicBezTo>
                  <a:pt x="5093912" y="5455521"/>
                  <a:pt x="5104163" y="5447968"/>
                  <a:pt x="5114683" y="5447968"/>
                </a:cubicBezTo>
                <a:cubicBezTo>
                  <a:pt x="5123315" y="5447968"/>
                  <a:pt x="5129520" y="5453093"/>
                  <a:pt x="5133296" y="5463344"/>
                </a:cubicBezTo>
                <a:cubicBezTo>
                  <a:pt x="5137073" y="5473594"/>
                  <a:pt x="5138961" y="5490859"/>
                  <a:pt x="5138961" y="5515136"/>
                </a:cubicBezTo>
                <a:cubicBezTo>
                  <a:pt x="5138961" y="5549664"/>
                  <a:pt x="5138017" y="5590464"/>
                  <a:pt x="5136128" y="5637536"/>
                </a:cubicBezTo>
                <a:cubicBezTo>
                  <a:pt x="5134240" y="5684607"/>
                  <a:pt x="5132217" y="5718663"/>
                  <a:pt x="5130059" y="5739704"/>
                </a:cubicBezTo>
                <a:cubicBezTo>
                  <a:pt x="5127631" y="5763442"/>
                  <a:pt x="5124462" y="5779492"/>
                  <a:pt x="5120550" y="5787854"/>
                </a:cubicBezTo>
                <a:cubicBezTo>
                  <a:pt x="5116639" y="5796217"/>
                  <a:pt x="5109558" y="5801881"/>
                  <a:pt x="5099307" y="5804849"/>
                </a:cubicBezTo>
                <a:cubicBezTo>
                  <a:pt x="5082583" y="5809974"/>
                  <a:pt x="5073007" y="5813211"/>
                  <a:pt x="5070579" y="5814560"/>
                </a:cubicBezTo>
                <a:cubicBezTo>
                  <a:pt x="5060868" y="5820764"/>
                  <a:pt x="5056012" y="5829396"/>
                  <a:pt x="5056012" y="5840456"/>
                </a:cubicBezTo>
                <a:cubicBezTo>
                  <a:pt x="5056012" y="5860957"/>
                  <a:pt x="5069635" y="5875793"/>
                  <a:pt x="5096880" y="5884965"/>
                </a:cubicBezTo>
                <a:cubicBezTo>
                  <a:pt x="5129250" y="5896024"/>
                  <a:pt x="5178884" y="5901554"/>
                  <a:pt x="5245782" y="5901554"/>
                </a:cubicBezTo>
                <a:cubicBezTo>
                  <a:pt x="5300272" y="5901554"/>
                  <a:pt x="5340667" y="5896834"/>
                  <a:pt x="5366968" y="5887392"/>
                </a:cubicBezTo>
                <a:cubicBezTo>
                  <a:pt x="5393269" y="5877951"/>
                  <a:pt x="5406419" y="5863519"/>
                  <a:pt x="5406419" y="5844097"/>
                </a:cubicBezTo>
                <a:cubicBezTo>
                  <a:pt x="5406419" y="5834386"/>
                  <a:pt x="5403789" y="5826766"/>
                  <a:pt x="5398529" y="5821236"/>
                </a:cubicBezTo>
                <a:cubicBezTo>
                  <a:pt x="5393269" y="5815706"/>
                  <a:pt x="5383355" y="5809839"/>
                  <a:pt x="5368789" y="5803635"/>
                </a:cubicBezTo>
                <a:cubicBezTo>
                  <a:pt x="5355301" y="5797970"/>
                  <a:pt x="5346130" y="5789877"/>
                  <a:pt x="5341274" y="5779357"/>
                </a:cubicBezTo>
                <a:cubicBezTo>
                  <a:pt x="5336419" y="5768837"/>
                  <a:pt x="5333991" y="5751977"/>
                  <a:pt x="5333991" y="5728779"/>
                </a:cubicBezTo>
                <a:lnTo>
                  <a:pt x="5333991" y="5502188"/>
                </a:lnTo>
                <a:cubicBezTo>
                  <a:pt x="5333991" y="5483036"/>
                  <a:pt x="5336149" y="5469278"/>
                  <a:pt x="5340465" y="5460916"/>
                </a:cubicBezTo>
                <a:cubicBezTo>
                  <a:pt x="5344781" y="5452554"/>
                  <a:pt x="5351929" y="5448373"/>
                  <a:pt x="5361910" y="5448373"/>
                </a:cubicBezTo>
                <a:cubicBezTo>
                  <a:pt x="5369193" y="5448373"/>
                  <a:pt x="5375398" y="5450935"/>
                  <a:pt x="5380523" y="5456061"/>
                </a:cubicBezTo>
                <a:cubicBezTo>
                  <a:pt x="5385648" y="5461186"/>
                  <a:pt x="5392662" y="5472111"/>
                  <a:pt x="5401563" y="5488835"/>
                </a:cubicBezTo>
                <a:cubicBezTo>
                  <a:pt x="5411814" y="5507178"/>
                  <a:pt x="5422199" y="5520329"/>
                  <a:pt x="5432720" y="5528286"/>
                </a:cubicBezTo>
                <a:cubicBezTo>
                  <a:pt x="5443240" y="5536244"/>
                  <a:pt x="5455648" y="5540223"/>
                  <a:pt x="5469945" y="5540223"/>
                </a:cubicBezTo>
                <a:cubicBezTo>
                  <a:pt x="5485051" y="5540223"/>
                  <a:pt x="5497999" y="5536177"/>
                  <a:pt x="5508789" y="5528084"/>
                </a:cubicBezTo>
                <a:cubicBezTo>
                  <a:pt x="5523086" y="5517294"/>
                  <a:pt x="5530235" y="5500165"/>
                  <a:pt x="5530235" y="5476697"/>
                </a:cubicBezTo>
                <a:cubicBezTo>
                  <a:pt x="5530235" y="5442438"/>
                  <a:pt x="5519917" y="5409124"/>
                  <a:pt x="5499281" y="5376754"/>
                </a:cubicBezTo>
                <a:cubicBezTo>
                  <a:pt x="5478645" y="5344384"/>
                  <a:pt x="5457402" y="5328199"/>
                  <a:pt x="5435552" y="5328199"/>
                </a:cubicBezTo>
                <a:close/>
                <a:moveTo>
                  <a:pt x="2978103" y="5328199"/>
                </a:moveTo>
                <a:cubicBezTo>
                  <a:pt x="2971898" y="5328199"/>
                  <a:pt x="2964750" y="5329278"/>
                  <a:pt x="2956657" y="5331436"/>
                </a:cubicBezTo>
                <a:cubicBezTo>
                  <a:pt x="2937775" y="5336831"/>
                  <a:pt x="2916869" y="5339933"/>
                  <a:pt x="2893940" y="5340742"/>
                </a:cubicBezTo>
                <a:lnTo>
                  <a:pt x="2680702" y="5340742"/>
                </a:lnTo>
                <a:cubicBezTo>
                  <a:pt x="2668563" y="5340742"/>
                  <a:pt x="2657841" y="5340203"/>
                  <a:pt x="2648534" y="5339124"/>
                </a:cubicBezTo>
                <a:cubicBezTo>
                  <a:pt x="2639228" y="5338045"/>
                  <a:pt x="2627291" y="5336021"/>
                  <a:pt x="2612725" y="5333054"/>
                </a:cubicBezTo>
                <a:cubicBezTo>
                  <a:pt x="2605711" y="5331436"/>
                  <a:pt x="2599507" y="5330626"/>
                  <a:pt x="2594112" y="5330626"/>
                </a:cubicBezTo>
                <a:cubicBezTo>
                  <a:pt x="2574150" y="5330626"/>
                  <a:pt x="2553919" y="5344384"/>
                  <a:pt x="2533418" y="5371898"/>
                </a:cubicBezTo>
                <a:cubicBezTo>
                  <a:pt x="2520740" y="5388893"/>
                  <a:pt x="2510624" y="5407438"/>
                  <a:pt x="2503071" y="5427534"/>
                </a:cubicBezTo>
                <a:cubicBezTo>
                  <a:pt x="2495518" y="5447631"/>
                  <a:pt x="2491741" y="5466041"/>
                  <a:pt x="2491741" y="5482766"/>
                </a:cubicBezTo>
                <a:cubicBezTo>
                  <a:pt x="2491741" y="5499760"/>
                  <a:pt x="2496462" y="5513720"/>
                  <a:pt x="2505903" y="5524645"/>
                </a:cubicBezTo>
                <a:cubicBezTo>
                  <a:pt x="2515344" y="5535570"/>
                  <a:pt x="2527349" y="5541032"/>
                  <a:pt x="2541915" y="5541032"/>
                </a:cubicBezTo>
                <a:cubicBezTo>
                  <a:pt x="2554863" y="5541032"/>
                  <a:pt x="2568216" y="5535772"/>
                  <a:pt x="2581973" y="5525252"/>
                </a:cubicBezTo>
                <a:cubicBezTo>
                  <a:pt x="2593572" y="5516350"/>
                  <a:pt x="2608409" y="5498142"/>
                  <a:pt x="2626482" y="5470627"/>
                </a:cubicBezTo>
                <a:cubicBezTo>
                  <a:pt x="2636463" y="5455521"/>
                  <a:pt x="2646713" y="5447968"/>
                  <a:pt x="2657234" y="5447968"/>
                </a:cubicBezTo>
                <a:cubicBezTo>
                  <a:pt x="2665865" y="5447968"/>
                  <a:pt x="2672070" y="5453093"/>
                  <a:pt x="2675846" y="5463344"/>
                </a:cubicBezTo>
                <a:cubicBezTo>
                  <a:pt x="2679623" y="5473594"/>
                  <a:pt x="2681511" y="5490859"/>
                  <a:pt x="2681511" y="5515136"/>
                </a:cubicBezTo>
                <a:cubicBezTo>
                  <a:pt x="2681511" y="5549664"/>
                  <a:pt x="2680567" y="5590464"/>
                  <a:pt x="2678679" y="5637536"/>
                </a:cubicBezTo>
                <a:cubicBezTo>
                  <a:pt x="2676791" y="5684607"/>
                  <a:pt x="2674767" y="5718663"/>
                  <a:pt x="2672609" y="5739704"/>
                </a:cubicBezTo>
                <a:cubicBezTo>
                  <a:pt x="2670181" y="5763442"/>
                  <a:pt x="2667012" y="5779492"/>
                  <a:pt x="2663100" y="5787854"/>
                </a:cubicBezTo>
                <a:cubicBezTo>
                  <a:pt x="2659189" y="5796217"/>
                  <a:pt x="2652108" y="5801881"/>
                  <a:pt x="2641858" y="5804849"/>
                </a:cubicBezTo>
                <a:cubicBezTo>
                  <a:pt x="2625133" y="5809974"/>
                  <a:pt x="2615557" y="5813211"/>
                  <a:pt x="2613130" y="5814560"/>
                </a:cubicBezTo>
                <a:cubicBezTo>
                  <a:pt x="2603418" y="5820764"/>
                  <a:pt x="2598563" y="5829396"/>
                  <a:pt x="2598563" y="5840456"/>
                </a:cubicBezTo>
                <a:cubicBezTo>
                  <a:pt x="2598563" y="5860957"/>
                  <a:pt x="2612185" y="5875793"/>
                  <a:pt x="2639430" y="5884965"/>
                </a:cubicBezTo>
                <a:cubicBezTo>
                  <a:pt x="2671801" y="5896024"/>
                  <a:pt x="2721434" y="5901554"/>
                  <a:pt x="2788332" y="5901554"/>
                </a:cubicBezTo>
                <a:cubicBezTo>
                  <a:pt x="2842822" y="5901554"/>
                  <a:pt x="2883218" y="5896834"/>
                  <a:pt x="2909518" y="5887392"/>
                </a:cubicBezTo>
                <a:cubicBezTo>
                  <a:pt x="2935819" y="5877951"/>
                  <a:pt x="2948969" y="5863519"/>
                  <a:pt x="2948969" y="5844097"/>
                </a:cubicBezTo>
                <a:cubicBezTo>
                  <a:pt x="2948969" y="5834386"/>
                  <a:pt x="2946339" y="5826766"/>
                  <a:pt x="2941079" y="5821236"/>
                </a:cubicBezTo>
                <a:cubicBezTo>
                  <a:pt x="2935819" y="5815706"/>
                  <a:pt x="2925906" y="5809839"/>
                  <a:pt x="2911339" y="5803635"/>
                </a:cubicBezTo>
                <a:cubicBezTo>
                  <a:pt x="2897851" y="5797970"/>
                  <a:pt x="2888680" y="5789877"/>
                  <a:pt x="2883824" y="5779357"/>
                </a:cubicBezTo>
                <a:cubicBezTo>
                  <a:pt x="2878969" y="5768837"/>
                  <a:pt x="2876541" y="5751977"/>
                  <a:pt x="2876541" y="5728779"/>
                </a:cubicBezTo>
                <a:lnTo>
                  <a:pt x="2876541" y="5502188"/>
                </a:lnTo>
                <a:cubicBezTo>
                  <a:pt x="2876541" y="5483036"/>
                  <a:pt x="2878699" y="5469278"/>
                  <a:pt x="2883015" y="5460916"/>
                </a:cubicBezTo>
                <a:cubicBezTo>
                  <a:pt x="2887331" y="5452554"/>
                  <a:pt x="2894479" y="5448373"/>
                  <a:pt x="2904460" y="5448373"/>
                </a:cubicBezTo>
                <a:cubicBezTo>
                  <a:pt x="2911744" y="5448373"/>
                  <a:pt x="2917948" y="5450935"/>
                  <a:pt x="2923073" y="5456061"/>
                </a:cubicBezTo>
                <a:cubicBezTo>
                  <a:pt x="2928199" y="5461186"/>
                  <a:pt x="2935212" y="5472111"/>
                  <a:pt x="2944114" y="5488835"/>
                </a:cubicBezTo>
                <a:cubicBezTo>
                  <a:pt x="2954364" y="5507178"/>
                  <a:pt x="2964750" y="5520329"/>
                  <a:pt x="2975270" y="5528286"/>
                </a:cubicBezTo>
                <a:cubicBezTo>
                  <a:pt x="2985790" y="5536244"/>
                  <a:pt x="2998199" y="5540223"/>
                  <a:pt x="3012495" y="5540223"/>
                </a:cubicBezTo>
                <a:cubicBezTo>
                  <a:pt x="3027602" y="5540223"/>
                  <a:pt x="3040550" y="5536177"/>
                  <a:pt x="3051340" y="5528084"/>
                </a:cubicBezTo>
                <a:cubicBezTo>
                  <a:pt x="3065637" y="5517294"/>
                  <a:pt x="3072785" y="5500165"/>
                  <a:pt x="3072785" y="5476697"/>
                </a:cubicBezTo>
                <a:cubicBezTo>
                  <a:pt x="3072785" y="5442438"/>
                  <a:pt x="3062467" y="5409124"/>
                  <a:pt x="3041832" y="5376754"/>
                </a:cubicBezTo>
                <a:cubicBezTo>
                  <a:pt x="3021195" y="5344384"/>
                  <a:pt x="2999952" y="5328199"/>
                  <a:pt x="2978103" y="5328199"/>
                </a:cubicBezTo>
                <a:close/>
                <a:moveTo>
                  <a:pt x="401790" y="5326985"/>
                </a:moveTo>
                <a:cubicBezTo>
                  <a:pt x="372926" y="5326985"/>
                  <a:pt x="349188" y="5336426"/>
                  <a:pt x="330576" y="5355309"/>
                </a:cubicBezTo>
                <a:cubicBezTo>
                  <a:pt x="321674" y="5363941"/>
                  <a:pt x="315941" y="5372775"/>
                  <a:pt x="313379" y="5381812"/>
                </a:cubicBezTo>
                <a:cubicBezTo>
                  <a:pt x="310816" y="5390848"/>
                  <a:pt x="309400" y="5406966"/>
                  <a:pt x="309130" y="5430165"/>
                </a:cubicBezTo>
                <a:cubicBezTo>
                  <a:pt x="308861" y="5452014"/>
                  <a:pt x="305151" y="5474336"/>
                  <a:pt x="298003" y="5497130"/>
                </a:cubicBezTo>
                <a:cubicBezTo>
                  <a:pt x="290855" y="5519924"/>
                  <a:pt x="276760" y="5554250"/>
                  <a:pt x="255720" y="5600108"/>
                </a:cubicBezTo>
                <a:lnTo>
                  <a:pt x="198667" y="5725137"/>
                </a:lnTo>
                <a:cubicBezTo>
                  <a:pt x="181943" y="5761823"/>
                  <a:pt x="169062" y="5785764"/>
                  <a:pt x="160026" y="5796958"/>
                </a:cubicBezTo>
                <a:cubicBezTo>
                  <a:pt x="150989" y="5808153"/>
                  <a:pt x="137704" y="5816853"/>
                  <a:pt x="120170" y="5823057"/>
                </a:cubicBezTo>
                <a:cubicBezTo>
                  <a:pt x="109380" y="5826833"/>
                  <a:pt x="101894" y="5831014"/>
                  <a:pt x="97713" y="5835600"/>
                </a:cubicBezTo>
                <a:cubicBezTo>
                  <a:pt x="93532" y="5840186"/>
                  <a:pt x="91441" y="5846660"/>
                  <a:pt x="91441" y="5855022"/>
                </a:cubicBezTo>
                <a:cubicBezTo>
                  <a:pt x="91441" y="5874175"/>
                  <a:pt x="100883" y="5886583"/>
                  <a:pt x="119765" y="5892248"/>
                </a:cubicBezTo>
                <a:cubicBezTo>
                  <a:pt x="140266" y="5898182"/>
                  <a:pt x="172367" y="5901150"/>
                  <a:pt x="216066" y="5901150"/>
                </a:cubicBezTo>
                <a:cubicBezTo>
                  <a:pt x="292945" y="5901150"/>
                  <a:pt x="331385" y="5885100"/>
                  <a:pt x="331385" y="5852999"/>
                </a:cubicBezTo>
                <a:cubicBezTo>
                  <a:pt x="331385" y="5838433"/>
                  <a:pt x="323157" y="5828722"/>
                  <a:pt x="306703" y="5823866"/>
                </a:cubicBezTo>
                <a:cubicBezTo>
                  <a:pt x="294024" y="5819820"/>
                  <a:pt x="286539" y="5816920"/>
                  <a:pt x="284246" y="5815167"/>
                </a:cubicBezTo>
                <a:cubicBezTo>
                  <a:pt x="281953" y="5813413"/>
                  <a:pt x="280806" y="5809569"/>
                  <a:pt x="280806" y="5803635"/>
                </a:cubicBezTo>
                <a:cubicBezTo>
                  <a:pt x="280806" y="5797161"/>
                  <a:pt x="282425" y="5790417"/>
                  <a:pt x="285662" y="5783403"/>
                </a:cubicBezTo>
                <a:cubicBezTo>
                  <a:pt x="288899" y="5776390"/>
                  <a:pt x="292676" y="5771534"/>
                  <a:pt x="296992" y="5768837"/>
                </a:cubicBezTo>
                <a:cubicBezTo>
                  <a:pt x="304005" y="5764521"/>
                  <a:pt x="325450" y="5762363"/>
                  <a:pt x="361327" y="5762363"/>
                </a:cubicBezTo>
                <a:cubicBezTo>
                  <a:pt x="403948" y="5762363"/>
                  <a:pt x="436992" y="5763981"/>
                  <a:pt x="460461" y="5767218"/>
                </a:cubicBezTo>
                <a:cubicBezTo>
                  <a:pt x="482310" y="5770455"/>
                  <a:pt x="493235" y="5781111"/>
                  <a:pt x="493235" y="5799184"/>
                </a:cubicBezTo>
                <a:cubicBezTo>
                  <a:pt x="493235" y="5809434"/>
                  <a:pt x="486896" y="5816718"/>
                  <a:pt x="474218" y="5821034"/>
                </a:cubicBezTo>
                <a:cubicBezTo>
                  <a:pt x="462888" y="5824810"/>
                  <a:pt x="455133" y="5828924"/>
                  <a:pt x="450952" y="5833375"/>
                </a:cubicBezTo>
                <a:cubicBezTo>
                  <a:pt x="446771" y="5837826"/>
                  <a:pt x="444680" y="5844097"/>
                  <a:pt x="444680" y="5852190"/>
                </a:cubicBezTo>
                <a:cubicBezTo>
                  <a:pt x="444680" y="5862710"/>
                  <a:pt x="448659" y="5871679"/>
                  <a:pt x="456617" y="5879098"/>
                </a:cubicBezTo>
                <a:cubicBezTo>
                  <a:pt x="464574" y="5886516"/>
                  <a:pt x="475297" y="5891439"/>
                  <a:pt x="488785" y="5893866"/>
                </a:cubicBezTo>
                <a:cubicBezTo>
                  <a:pt x="518187" y="5898992"/>
                  <a:pt x="563371" y="5901554"/>
                  <a:pt x="624334" y="5901554"/>
                </a:cubicBezTo>
                <a:cubicBezTo>
                  <a:pt x="678284" y="5901554"/>
                  <a:pt x="717129" y="5897238"/>
                  <a:pt x="740867" y="5888606"/>
                </a:cubicBezTo>
                <a:cubicBezTo>
                  <a:pt x="764605" y="5879974"/>
                  <a:pt x="776474" y="5865812"/>
                  <a:pt x="776474" y="5846121"/>
                </a:cubicBezTo>
                <a:cubicBezTo>
                  <a:pt x="776474" y="5829396"/>
                  <a:pt x="766763" y="5819550"/>
                  <a:pt x="747341" y="5816583"/>
                </a:cubicBezTo>
                <a:cubicBezTo>
                  <a:pt x="737360" y="5814964"/>
                  <a:pt x="729942" y="5811795"/>
                  <a:pt x="725086" y="5807074"/>
                </a:cubicBezTo>
                <a:cubicBezTo>
                  <a:pt x="720231" y="5802353"/>
                  <a:pt x="714161" y="5792440"/>
                  <a:pt x="706878" y="5777334"/>
                </a:cubicBezTo>
                <a:lnTo>
                  <a:pt x="630404" y="5613460"/>
                </a:lnTo>
                <a:cubicBezTo>
                  <a:pt x="564584" y="5472920"/>
                  <a:pt x="514411" y="5388083"/>
                  <a:pt x="479883" y="5358950"/>
                </a:cubicBezTo>
                <a:cubicBezTo>
                  <a:pt x="455066" y="5337640"/>
                  <a:pt x="429035" y="5326985"/>
                  <a:pt x="401790" y="5326985"/>
                </a:cubicBezTo>
                <a:close/>
                <a:moveTo>
                  <a:pt x="5999987" y="5324962"/>
                </a:moveTo>
                <a:cubicBezTo>
                  <a:pt x="5996750" y="5324962"/>
                  <a:pt x="5992299" y="5325771"/>
                  <a:pt x="5986635" y="5327389"/>
                </a:cubicBezTo>
                <a:cubicBezTo>
                  <a:pt x="5968292" y="5332784"/>
                  <a:pt x="5949476" y="5336359"/>
                  <a:pt x="5930189" y="5338112"/>
                </a:cubicBezTo>
                <a:cubicBezTo>
                  <a:pt x="5910902" y="5339865"/>
                  <a:pt x="5880218" y="5340742"/>
                  <a:pt x="5838137" y="5340742"/>
                </a:cubicBezTo>
                <a:lnTo>
                  <a:pt x="5630159" y="5340742"/>
                </a:lnTo>
                <a:cubicBezTo>
                  <a:pt x="5599947" y="5340742"/>
                  <a:pt x="5579580" y="5341956"/>
                  <a:pt x="5569060" y="5344384"/>
                </a:cubicBezTo>
                <a:cubicBezTo>
                  <a:pt x="5560698" y="5346542"/>
                  <a:pt x="5553954" y="5350993"/>
                  <a:pt x="5548829" y="5357736"/>
                </a:cubicBezTo>
                <a:cubicBezTo>
                  <a:pt x="5543704" y="5364480"/>
                  <a:pt x="5541141" y="5372168"/>
                  <a:pt x="5541141" y="5380800"/>
                </a:cubicBezTo>
                <a:cubicBezTo>
                  <a:pt x="5541141" y="5396715"/>
                  <a:pt x="5548829" y="5406966"/>
                  <a:pt x="5564205" y="5411552"/>
                </a:cubicBezTo>
                <a:cubicBezTo>
                  <a:pt x="5574455" y="5414519"/>
                  <a:pt x="5581199" y="5417082"/>
                  <a:pt x="5584436" y="5419240"/>
                </a:cubicBezTo>
                <a:cubicBezTo>
                  <a:pt x="5587673" y="5421398"/>
                  <a:pt x="5590640" y="5425174"/>
                  <a:pt x="5593338" y="5430569"/>
                </a:cubicBezTo>
                <a:cubicBezTo>
                  <a:pt x="5606286" y="5457814"/>
                  <a:pt x="5612760" y="5523498"/>
                  <a:pt x="5612760" y="5627622"/>
                </a:cubicBezTo>
                <a:cubicBezTo>
                  <a:pt x="5612760" y="5696679"/>
                  <a:pt x="5608309" y="5751573"/>
                  <a:pt x="5599407" y="5792305"/>
                </a:cubicBezTo>
                <a:cubicBezTo>
                  <a:pt x="5597249" y="5802286"/>
                  <a:pt x="5594214" y="5809839"/>
                  <a:pt x="5590303" y="5814964"/>
                </a:cubicBezTo>
                <a:cubicBezTo>
                  <a:pt x="5586392" y="5820090"/>
                  <a:pt x="5580390" y="5824406"/>
                  <a:pt x="5572297" y="5827912"/>
                </a:cubicBezTo>
                <a:cubicBezTo>
                  <a:pt x="5560698" y="5833307"/>
                  <a:pt x="5553280" y="5837758"/>
                  <a:pt x="5550043" y="5841265"/>
                </a:cubicBezTo>
                <a:cubicBezTo>
                  <a:pt x="5546806" y="5844772"/>
                  <a:pt x="5545187" y="5850437"/>
                  <a:pt x="5545187" y="5858259"/>
                </a:cubicBezTo>
                <a:cubicBezTo>
                  <a:pt x="5545187" y="5869319"/>
                  <a:pt x="5548964" y="5877884"/>
                  <a:pt x="5556517" y="5883953"/>
                </a:cubicBezTo>
                <a:cubicBezTo>
                  <a:pt x="5564070" y="5890023"/>
                  <a:pt x="5574725" y="5893057"/>
                  <a:pt x="5588482" y="5893057"/>
                </a:cubicBezTo>
                <a:lnTo>
                  <a:pt x="5931605" y="5893057"/>
                </a:lnTo>
                <a:cubicBezTo>
                  <a:pt x="5960469" y="5893866"/>
                  <a:pt x="5983533" y="5895890"/>
                  <a:pt x="6000797" y="5899127"/>
                </a:cubicBezTo>
                <a:cubicBezTo>
                  <a:pt x="6010508" y="5900745"/>
                  <a:pt x="6017926" y="5901554"/>
                  <a:pt x="6023051" y="5901554"/>
                </a:cubicBezTo>
                <a:cubicBezTo>
                  <a:pt x="6029255" y="5901554"/>
                  <a:pt x="6034381" y="5900003"/>
                  <a:pt x="6038427" y="5896901"/>
                </a:cubicBezTo>
                <a:cubicBezTo>
                  <a:pt x="6042473" y="5893799"/>
                  <a:pt x="6047598" y="5887662"/>
                  <a:pt x="6053803" y="5878491"/>
                </a:cubicBezTo>
                <a:cubicBezTo>
                  <a:pt x="6065941" y="5859608"/>
                  <a:pt x="6076192" y="5838028"/>
                  <a:pt x="6084554" y="5813750"/>
                </a:cubicBezTo>
                <a:cubicBezTo>
                  <a:pt x="6092917" y="5789473"/>
                  <a:pt x="6097098" y="5769242"/>
                  <a:pt x="6097098" y="5753056"/>
                </a:cubicBezTo>
                <a:cubicBezTo>
                  <a:pt x="6097098" y="5738220"/>
                  <a:pt x="6093389" y="5725879"/>
                  <a:pt x="6085970" y="5716033"/>
                </a:cubicBezTo>
                <a:cubicBezTo>
                  <a:pt x="6078552" y="5706187"/>
                  <a:pt x="6069178" y="5701264"/>
                  <a:pt x="6057849" y="5701264"/>
                </a:cubicBezTo>
                <a:cubicBezTo>
                  <a:pt x="6048138" y="5701264"/>
                  <a:pt x="6040248" y="5703962"/>
                  <a:pt x="6034178" y="5709357"/>
                </a:cubicBezTo>
                <a:cubicBezTo>
                  <a:pt x="6028109" y="5714752"/>
                  <a:pt x="6021298" y="5725272"/>
                  <a:pt x="6013745" y="5740918"/>
                </a:cubicBezTo>
                <a:cubicBezTo>
                  <a:pt x="6000797" y="5768163"/>
                  <a:pt x="5984072" y="5786978"/>
                  <a:pt x="5963571" y="5797363"/>
                </a:cubicBezTo>
                <a:cubicBezTo>
                  <a:pt x="5943070" y="5807748"/>
                  <a:pt x="5912588" y="5812941"/>
                  <a:pt x="5872125" y="5812941"/>
                </a:cubicBezTo>
                <a:cubicBezTo>
                  <a:pt x="5845960" y="5812941"/>
                  <a:pt x="5827279" y="5811390"/>
                  <a:pt x="5816085" y="5808288"/>
                </a:cubicBezTo>
                <a:cubicBezTo>
                  <a:pt x="5804890" y="5805186"/>
                  <a:pt x="5798214" y="5799589"/>
                  <a:pt x="5796056" y="5791496"/>
                </a:cubicBezTo>
                <a:cubicBezTo>
                  <a:pt x="5794167" y="5785022"/>
                  <a:pt x="5792347" y="5771737"/>
                  <a:pt x="5790593" y="5751640"/>
                </a:cubicBezTo>
                <a:cubicBezTo>
                  <a:pt x="5788840" y="5731544"/>
                  <a:pt x="5787963" y="5715156"/>
                  <a:pt x="5787963" y="5702478"/>
                </a:cubicBezTo>
                <a:cubicBezTo>
                  <a:pt x="5787963" y="5681707"/>
                  <a:pt x="5790189" y="5667478"/>
                  <a:pt x="5794639" y="5659790"/>
                </a:cubicBezTo>
                <a:cubicBezTo>
                  <a:pt x="5799090" y="5652102"/>
                  <a:pt x="5807385" y="5648258"/>
                  <a:pt x="5819524" y="5648258"/>
                </a:cubicBezTo>
                <a:cubicBezTo>
                  <a:pt x="5851085" y="5648258"/>
                  <a:pt x="5868888" y="5663499"/>
                  <a:pt x="5872935" y="5693981"/>
                </a:cubicBezTo>
                <a:cubicBezTo>
                  <a:pt x="5874823" y="5708817"/>
                  <a:pt x="5877520" y="5718596"/>
                  <a:pt x="5881027" y="5723316"/>
                </a:cubicBezTo>
                <a:cubicBezTo>
                  <a:pt x="5884534" y="5728037"/>
                  <a:pt x="5890873" y="5730397"/>
                  <a:pt x="5900045" y="5730397"/>
                </a:cubicBezTo>
                <a:cubicBezTo>
                  <a:pt x="5914881" y="5730397"/>
                  <a:pt x="5925941" y="5722979"/>
                  <a:pt x="5933224" y="5708143"/>
                </a:cubicBezTo>
                <a:cubicBezTo>
                  <a:pt x="5946442" y="5680898"/>
                  <a:pt x="5953051" y="5645965"/>
                  <a:pt x="5953051" y="5603345"/>
                </a:cubicBezTo>
                <a:cubicBezTo>
                  <a:pt x="5953051" y="5581765"/>
                  <a:pt x="5951095" y="5561061"/>
                  <a:pt x="5947184" y="5541235"/>
                </a:cubicBezTo>
                <a:cubicBezTo>
                  <a:pt x="5943272" y="5521408"/>
                  <a:pt x="5938484" y="5507583"/>
                  <a:pt x="5932819" y="5499760"/>
                </a:cubicBezTo>
                <a:cubicBezTo>
                  <a:pt x="5924997" y="5489240"/>
                  <a:pt x="5915555" y="5483980"/>
                  <a:pt x="5904495" y="5483980"/>
                </a:cubicBezTo>
                <a:cubicBezTo>
                  <a:pt x="5896942" y="5483980"/>
                  <a:pt x="5890334" y="5486408"/>
                  <a:pt x="5884669" y="5491263"/>
                </a:cubicBezTo>
                <a:cubicBezTo>
                  <a:pt x="5879274" y="5495579"/>
                  <a:pt x="5875565" y="5500637"/>
                  <a:pt x="5873542" y="5506437"/>
                </a:cubicBezTo>
                <a:cubicBezTo>
                  <a:pt x="5871518" y="5512236"/>
                  <a:pt x="5869563" y="5522959"/>
                  <a:pt x="5867674" y="5538604"/>
                </a:cubicBezTo>
                <a:cubicBezTo>
                  <a:pt x="5866326" y="5550743"/>
                  <a:pt x="5863089" y="5559173"/>
                  <a:pt x="5857963" y="5563894"/>
                </a:cubicBezTo>
                <a:cubicBezTo>
                  <a:pt x="5852838" y="5568614"/>
                  <a:pt x="5844611" y="5570975"/>
                  <a:pt x="5833281" y="5570975"/>
                </a:cubicBezTo>
                <a:cubicBezTo>
                  <a:pt x="5810352" y="5570975"/>
                  <a:pt x="5796190" y="5569019"/>
                  <a:pt x="5790795" y="5565107"/>
                </a:cubicBezTo>
                <a:cubicBezTo>
                  <a:pt x="5785400" y="5561196"/>
                  <a:pt x="5782703" y="5551148"/>
                  <a:pt x="5782703" y="5534963"/>
                </a:cubicBezTo>
                <a:cubicBezTo>
                  <a:pt x="5782703" y="5493961"/>
                  <a:pt x="5783040" y="5468469"/>
                  <a:pt x="5783714" y="5458488"/>
                </a:cubicBezTo>
                <a:cubicBezTo>
                  <a:pt x="5784389" y="5448508"/>
                  <a:pt x="5786479" y="5440550"/>
                  <a:pt x="5789986" y="5434615"/>
                </a:cubicBezTo>
                <a:cubicBezTo>
                  <a:pt x="5796730" y="5423556"/>
                  <a:pt x="5815613" y="5418026"/>
                  <a:pt x="5846634" y="5418026"/>
                </a:cubicBezTo>
                <a:cubicBezTo>
                  <a:pt x="5888176" y="5418026"/>
                  <a:pt x="5918050" y="5421060"/>
                  <a:pt x="5936259" y="5427130"/>
                </a:cubicBezTo>
                <a:cubicBezTo>
                  <a:pt x="5954467" y="5433199"/>
                  <a:pt x="5969505" y="5445271"/>
                  <a:pt x="5981375" y="5463344"/>
                </a:cubicBezTo>
                <a:cubicBezTo>
                  <a:pt x="5989737" y="5476022"/>
                  <a:pt x="5996413" y="5484182"/>
                  <a:pt x="6001404" y="5487824"/>
                </a:cubicBezTo>
                <a:cubicBezTo>
                  <a:pt x="6006394" y="5491465"/>
                  <a:pt x="6013340" y="5493286"/>
                  <a:pt x="6022242" y="5493286"/>
                </a:cubicBezTo>
                <a:cubicBezTo>
                  <a:pt x="6035190" y="5493286"/>
                  <a:pt x="6045373" y="5488228"/>
                  <a:pt x="6052791" y="5478113"/>
                </a:cubicBezTo>
                <a:cubicBezTo>
                  <a:pt x="6060209" y="5467997"/>
                  <a:pt x="6063918" y="5454172"/>
                  <a:pt x="6063918" y="5436639"/>
                </a:cubicBezTo>
                <a:cubicBezTo>
                  <a:pt x="6063918" y="5401841"/>
                  <a:pt x="6055017" y="5372168"/>
                  <a:pt x="6037213" y="5347621"/>
                </a:cubicBezTo>
                <a:cubicBezTo>
                  <a:pt x="6026423" y="5332515"/>
                  <a:pt x="6014014" y="5324962"/>
                  <a:pt x="5999987" y="5324962"/>
                </a:cubicBezTo>
                <a:close/>
                <a:moveTo>
                  <a:pt x="1770888" y="5324962"/>
                </a:moveTo>
                <a:cubicBezTo>
                  <a:pt x="1767651" y="5324962"/>
                  <a:pt x="1763200" y="5325771"/>
                  <a:pt x="1757535" y="5327389"/>
                </a:cubicBezTo>
                <a:cubicBezTo>
                  <a:pt x="1739192" y="5332784"/>
                  <a:pt x="1720377" y="5336359"/>
                  <a:pt x="1701090" y="5338112"/>
                </a:cubicBezTo>
                <a:cubicBezTo>
                  <a:pt x="1681803" y="5339865"/>
                  <a:pt x="1651118" y="5340742"/>
                  <a:pt x="1609037" y="5340742"/>
                </a:cubicBezTo>
                <a:lnTo>
                  <a:pt x="1401059" y="5340742"/>
                </a:lnTo>
                <a:cubicBezTo>
                  <a:pt x="1370847" y="5340742"/>
                  <a:pt x="1350481" y="5341956"/>
                  <a:pt x="1339961" y="5344384"/>
                </a:cubicBezTo>
                <a:cubicBezTo>
                  <a:pt x="1331598" y="5346542"/>
                  <a:pt x="1324854" y="5350993"/>
                  <a:pt x="1319729" y="5357736"/>
                </a:cubicBezTo>
                <a:cubicBezTo>
                  <a:pt x="1314604" y="5364480"/>
                  <a:pt x="1312041" y="5372168"/>
                  <a:pt x="1312041" y="5380800"/>
                </a:cubicBezTo>
                <a:cubicBezTo>
                  <a:pt x="1312041" y="5396715"/>
                  <a:pt x="1319729" y="5406966"/>
                  <a:pt x="1335105" y="5411552"/>
                </a:cubicBezTo>
                <a:cubicBezTo>
                  <a:pt x="1345356" y="5414519"/>
                  <a:pt x="1352099" y="5417082"/>
                  <a:pt x="1355336" y="5419240"/>
                </a:cubicBezTo>
                <a:cubicBezTo>
                  <a:pt x="1358573" y="5421398"/>
                  <a:pt x="1361541" y="5425174"/>
                  <a:pt x="1364238" y="5430569"/>
                </a:cubicBezTo>
                <a:cubicBezTo>
                  <a:pt x="1377186" y="5457814"/>
                  <a:pt x="1383660" y="5523498"/>
                  <a:pt x="1383660" y="5627622"/>
                </a:cubicBezTo>
                <a:cubicBezTo>
                  <a:pt x="1383660" y="5696679"/>
                  <a:pt x="1379209" y="5751573"/>
                  <a:pt x="1370308" y="5792305"/>
                </a:cubicBezTo>
                <a:cubicBezTo>
                  <a:pt x="1368150" y="5802286"/>
                  <a:pt x="1365115" y="5809839"/>
                  <a:pt x="1361204" y="5814964"/>
                </a:cubicBezTo>
                <a:cubicBezTo>
                  <a:pt x="1357292" y="5820090"/>
                  <a:pt x="1351290" y="5824406"/>
                  <a:pt x="1343198" y="5827912"/>
                </a:cubicBezTo>
                <a:cubicBezTo>
                  <a:pt x="1331598" y="5833307"/>
                  <a:pt x="1324180" y="5837758"/>
                  <a:pt x="1320943" y="5841265"/>
                </a:cubicBezTo>
                <a:cubicBezTo>
                  <a:pt x="1317706" y="5844772"/>
                  <a:pt x="1316088" y="5850437"/>
                  <a:pt x="1316088" y="5858259"/>
                </a:cubicBezTo>
                <a:cubicBezTo>
                  <a:pt x="1316088" y="5869319"/>
                  <a:pt x="1319864" y="5877884"/>
                  <a:pt x="1327417" y="5883953"/>
                </a:cubicBezTo>
                <a:cubicBezTo>
                  <a:pt x="1334970" y="5890023"/>
                  <a:pt x="1345625" y="5893057"/>
                  <a:pt x="1359383" y="5893057"/>
                </a:cubicBezTo>
                <a:lnTo>
                  <a:pt x="1702506" y="5893057"/>
                </a:lnTo>
                <a:cubicBezTo>
                  <a:pt x="1731369" y="5893866"/>
                  <a:pt x="1754433" y="5895890"/>
                  <a:pt x="1771697" y="5899127"/>
                </a:cubicBezTo>
                <a:cubicBezTo>
                  <a:pt x="1781408" y="5900745"/>
                  <a:pt x="1788826" y="5901554"/>
                  <a:pt x="1793951" y="5901554"/>
                </a:cubicBezTo>
                <a:cubicBezTo>
                  <a:pt x="1800156" y="5901554"/>
                  <a:pt x="1805281" y="5900003"/>
                  <a:pt x="1809327" y="5896901"/>
                </a:cubicBezTo>
                <a:cubicBezTo>
                  <a:pt x="1813374" y="5893799"/>
                  <a:pt x="1818499" y="5887662"/>
                  <a:pt x="1824703" y="5878491"/>
                </a:cubicBezTo>
                <a:cubicBezTo>
                  <a:pt x="1836842" y="5859608"/>
                  <a:pt x="1847092" y="5838028"/>
                  <a:pt x="1855455" y="5813750"/>
                </a:cubicBezTo>
                <a:cubicBezTo>
                  <a:pt x="1863817" y="5789473"/>
                  <a:pt x="1867998" y="5769242"/>
                  <a:pt x="1867998" y="5753056"/>
                </a:cubicBezTo>
                <a:cubicBezTo>
                  <a:pt x="1867998" y="5738220"/>
                  <a:pt x="1864289" y="5725879"/>
                  <a:pt x="1856871" y="5716033"/>
                </a:cubicBezTo>
                <a:cubicBezTo>
                  <a:pt x="1849453" y="5706187"/>
                  <a:pt x="1840079" y="5701264"/>
                  <a:pt x="1828749" y="5701264"/>
                </a:cubicBezTo>
                <a:cubicBezTo>
                  <a:pt x="1819038" y="5701264"/>
                  <a:pt x="1811148" y="5703962"/>
                  <a:pt x="1805079" y="5709357"/>
                </a:cubicBezTo>
                <a:cubicBezTo>
                  <a:pt x="1799009" y="5714752"/>
                  <a:pt x="1792198" y="5725272"/>
                  <a:pt x="1784645" y="5740918"/>
                </a:cubicBezTo>
                <a:cubicBezTo>
                  <a:pt x="1771697" y="5768163"/>
                  <a:pt x="1754972" y="5786978"/>
                  <a:pt x="1734471" y="5797363"/>
                </a:cubicBezTo>
                <a:cubicBezTo>
                  <a:pt x="1713970" y="5807748"/>
                  <a:pt x="1683488" y="5812941"/>
                  <a:pt x="1643026" y="5812941"/>
                </a:cubicBezTo>
                <a:cubicBezTo>
                  <a:pt x="1616860" y="5812941"/>
                  <a:pt x="1598180" y="5811390"/>
                  <a:pt x="1586985" y="5808288"/>
                </a:cubicBezTo>
                <a:cubicBezTo>
                  <a:pt x="1575790" y="5805186"/>
                  <a:pt x="1569114" y="5799589"/>
                  <a:pt x="1566956" y="5791496"/>
                </a:cubicBezTo>
                <a:cubicBezTo>
                  <a:pt x="1565068" y="5785022"/>
                  <a:pt x="1563247" y="5771737"/>
                  <a:pt x="1561494" y="5751640"/>
                </a:cubicBezTo>
                <a:cubicBezTo>
                  <a:pt x="1559740" y="5731544"/>
                  <a:pt x="1558864" y="5715156"/>
                  <a:pt x="1558864" y="5702478"/>
                </a:cubicBezTo>
                <a:cubicBezTo>
                  <a:pt x="1558864" y="5681707"/>
                  <a:pt x="1561089" y="5667478"/>
                  <a:pt x="1565540" y="5659790"/>
                </a:cubicBezTo>
                <a:cubicBezTo>
                  <a:pt x="1569991" y="5652102"/>
                  <a:pt x="1578286" y="5648258"/>
                  <a:pt x="1590424" y="5648258"/>
                </a:cubicBezTo>
                <a:cubicBezTo>
                  <a:pt x="1621985" y="5648258"/>
                  <a:pt x="1639789" y="5663499"/>
                  <a:pt x="1643835" y="5693981"/>
                </a:cubicBezTo>
                <a:cubicBezTo>
                  <a:pt x="1645723" y="5708817"/>
                  <a:pt x="1648421" y="5718596"/>
                  <a:pt x="1651928" y="5723316"/>
                </a:cubicBezTo>
                <a:cubicBezTo>
                  <a:pt x="1655434" y="5728037"/>
                  <a:pt x="1661773" y="5730397"/>
                  <a:pt x="1670945" y="5730397"/>
                </a:cubicBezTo>
                <a:cubicBezTo>
                  <a:pt x="1685781" y="5730397"/>
                  <a:pt x="1696841" y="5722979"/>
                  <a:pt x="1704124" y="5708143"/>
                </a:cubicBezTo>
                <a:cubicBezTo>
                  <a:pt x="1717342" y="5680898"/>
                  <a:pt x="1723951" y="5645965"/>
                  <a:pt x="1723951" y="5603345"/>
                </a:cubicBezTo>
                <a:cubicBezTo>
                  <a:pt x="1723951" y="5581765"/>
                  <a:pt x="1721995" y="5561061"/>
                  <a:pt x="1718084" y="5541235"/>
                </a:cubicBezTo>
                <a:cubicBezTo>
                  <a:pt x="1714173" y="5521408"/>
                  <a:pt x="1709385" y="5507583"/>
                  <a:pt x="1703720" y="5499760"/>
                </a:cubicBezTo>
                <a:cubicBezTo>
                  <a:pt x="1695897" y="5489240"/>
                  <a:pt x="1686456" y="5483980"/>
                  <a:pt x="1675396" y="5483980"/>
                </a:cubicBezTo>
                <a:cubicBezTo>
                  <a:pt x="1667843" y="5483980"/>
                  <a:pt x="1661234" y="5486408"/>
                  <a:pt x="1655569" y="5491263"/>
                </a:cubicBezTo>
                <a:cubicBezTo>
                  <a:pt x="1650174" y="5495579"/>
                  <a:pt x="1646465" y="5500637"/>
                  <a:pt x="1644442" y="5506437"/>
                </a:cubicBezTo>
                <a:cubicBezTo>
                  <a:pt x="1642419" y="5512236"/>
                  <a:pt x="1640463" y="5522959"/>
                  <a:pt x="1638575" y="5538604"/>
                </a:cubicBezTo>
                <a:cubicBezTo>
                  <a:pt x="1637226" y="5550743"/>
                  <a:pt x="1633989" y="5559173"/>
                  <a:pt x="1628864" y="5563894"/>
                </a:cubicBezTo>
                <a:cubicBezTo>
                  <a:pt x="1623739" y="5568614"/>
                  <a:pt x="1615511" y="5570975"/>
                  <a:pt x="1604181" y="5570975"/>
                </a:cubicBezTo>
                <a:cubicBezTo>
                  <a:pt x="1581253" y="5570975"/>
                  <a:pt x="1567091" y="5569019"/>
                  <a:pt x="1561696" y="5565107"/>
                </a:cubicBezTo>
                <a:cubicBezTo>
                  <a:pt x="1556301" y="5561196"/>
                  <a:pt x="1553603" y="5551148"/>
                  <a:pt x="1553603" y="5534963"/>
                </a:cubicBezTo>
                <a:cubicBezTo>
                  <a:pt x="1553603" y="5493961"/>
                  <a:pt x="1553940" y="5468469"/>
                  <a:pt x="1554615" y="5458488"/>
                </a:cubicBezTo>
                <a:cubicBezTo>
                  <a:pt x="1555289" y="5448508"/>
                  <a:pt x="1557380" y="5440550"/>
                  <a:pt x="1560887" y="5434615"/>
                </a:cubicBezTo>
                <a:cubicBezTo>
                  <a:pt x="1567630" y="5423556"/>
                  <a:pt x="1586513" y="5418026"/>
                  <a:pt x="1617534" y="5418026"/>
                </a:cubicBezTo>
                <a:cubicBezTo>
                  <a:pt x="1659076" y="5418026"/>
                  <a:pt x="1688951" y="5421060"/>
                  <a:pt x="1707159" y="5427130"/>
                </a:cubicBezTo>
                <a:cubicBezTo>
                  <a:pt x="1725367" y="5433199"/>
                  <a:pt x="1740406" y="5445271"/>
                  <a:pt x="1752275" y="5463344"/>
                </a:cubicBezTo>
                <a:cubicBezTo>
                  <a:pt x="1760637" y="5476022"/>
                  <a:pt x="1767314" y="5484182"/>
                  <a:pt x="1772304" y="5487824"/>
                </a:cubicBezTo>
                <a:cubicBezTo>
                  <a:pt x="1777294" y="5491465"/>
                  <a:pt x="1784240" y="5493286"/>
                  <a:pt x="1793142" y="5493286"/>
                </a:cubicBezTo>
                <a:cubicBezTo>
                  <a:pt x="1806090" y="5493286"/>
                  <a:pt x="1816273" y="5488228"/>
                  <a:pt x="1823692" y="5478113"/>
                </a:cubicBezTo>
                <a:cubicBezTo>
                  <a:pt x="1831110" y="5467997"/>
                  <a:pt x="1834819" y="5454172"/>
                  <a:pt x="1834819" y="5436639"/>
                </a:cubicBezTo>
                <a:cubicBezTo>
                  <a:pt x="1834819" y="5401841"/>
                  <a:pt x="1825917" y="5372168"/>
                  <a:pt x="1808113" y="5347621"/>
                </a:cubicBezTo>
                <a:cubicBezTo>
                  <a:pt x="1797323" y="5332515"/>
                  <a:pt x="1784915" y="5324962"/>
                  <a:pt x="1770888" y="5324962"/>
                </a:cubicBezTo>
                <a:close/>
                <a:moveTo>
                  <a:pt x="1675340" y="4454940"/>
                </a:moveTo>
                <a:cubicBezTo>
                  <a:pt x="1689097" y="4455480"/>
                  <a:pt x="1702720" y="4460470"/>
                  <a:pt x="1716207" y="4469912"/>
                </a:cubicBezTo>
                <a:cubicBezTo>
                  <a:pt x="1729695" y="4479353"/>
                  <a:pt x="1741564" y="4492301"/>
                  <a:pt x="1751815" y="4508756"/>
                </a:cubicBezTo>
                <a:cubicBezTo>
                  <a:pt x="1768539" y="4535461"/>
                  <a:pt x="1782162" y="4567696"/>
                  <a:pt x="1792682" y="4605461"/>
                </a:cubicBezTo>
                <a:cubicBezTo>
                  <a:pt x="1803202" y="4643227"/>
                  <a:pt x="1808462" y="4678429"/>
                  <a:pt x="1808462" y="4711069"/>
                </a:cubicBezTo>
                <a:cubicBezTo>
                  <a:pt x="1808462" y="4736156"/>
                  <a:pt x="1802190" y="4756387"/>
                  <a:pt x="1789647" y="4771763"/>
                </a:cubicBezTo>
                <a:cubicBezTo>
                  <a:pt x="1777104" y="4787139"/>
                  <a:pt x="1760581" y="4794827"/>
                  <a:pt x="1740080" y="4794827"/>
                </a:cubicBezTo>
                <a:cubicBezTo>
                  <a:pt x="1727402" y="4794827"/>
                  <a:pt x="1714926" y="4790915"/>
                  <a:pt x="1702652" y="4783092"/>
                </a:cubicBezTo>
                <a:cubicBezTo>
                  <a:pt x="1690379" y="4775270"/>
                  <a:pt x="1680061" y="4764749"/>
                  <a:pt x="1671698" y="4751532"/>
                </a:cubicBezTo>
                <a:cubicBezTo>
                  <a:pt x="1652816" y="4720510"/>
                  <a:pt x="1637170" y="4684971"/>
                  <a:pt x="1624762" y="4644912"/>
                </a:cubicBezTo>
                <a:cubicBezTo>
                  <a:pt x="1612353" y="4604854"/>
                  <a:pt x="1606149" y="4569585"/>
                  <a:pt x="1606149" y="4539103"/>
                </a:cubicBezTo>
                <a:cubicBezTo>
                  <a:pt x="1606149" y="4518332"/>
                  <a:pt x="1611274" y="4500393"/>
                  <a:pt x="1621525" y="4485287"/>
                </a:cubicBezTo>
                <a:cubicBezTo>
                  <a:pt x="1634743" y="4465056"/>
                  <a:pt x="1652681" y="4454940"/>
                  <a:pt x="1675340" y="4454940"/>
                </a:cubicBezTo>
                <a:close/>
                <a:moveTo>
                  <a:pt x="1045071" y="4430663"/>
                </a:moveTo>
                <a:cubicBezTo>
                  <a:pt x="1082027" y="4430663"/>
                  <a:pt x="1100505" y="4456694"/>
                  <a:pt x="1100505" y="4508756"/>
                </a:cubicBezTo>
                <a:cubicBezTo>
                  <a:pt x="1100505" y="4535731"/>
                  <a:pt x="1095110" y="4555355"/>
                  <a:pt x="1084320" y="4567629"/>
                </a:cubicBezTo>
                <a:cubicBezTo>
                  <a:pt x="1073530" y="4579902"/>
                  <a:pt x="1056266" y="4586039"/>
                  <a:pt x="1032528" y="4586039"/>
                </a:cubicBezTo>
                <a:cubicBezTo>
                  <a:pt x="1023896" y="4586039"/>
                  <a:pt x="1018164" y="4584421"/>
                  <a:pt x="1015331" y="4581184"/>
                </a:cubicBezTo>
                <a:cubicBezTo>
                  <a:pt x="1012499" y="4577947"/>
                  <a:pt x="1011083" y="4571473"/>
                  <a:pt x="1011083" y="4561762"/>
                </a:cubicBezTo>
                <a:cubicBezTo>
                  <a:pt x="1011083" y="4560143"/>
                  <a:pt x="1011083" y="4558929"/>
                  <a:pt x="1011083" y="4558120"/>
                </a:cubicBezTo>
                <a:lnTo>
                  <a:pt x="1015534" y="4463842"/>
                </a:lnTo>
                <a:cubicBezTo>
                  <a:pt x="1016073" y="4451434"/>
                  <a:pt x="1018501" y="4442802"/>
                  <a:pt x="1022817" y="4437946"/>
                </a:cubicBezTo>
                <a:cubicBezTo>
                  <a:pt x="1027133" y="4433091"/>
                  <a:pt x="1034551" y="4430663"/>
                  <a:pt x="1045071" y="4430663"/>
                </a:cubicBezTo>
                <a:close/>
                <a:moveTo>
                  <a:pt x="397339" y="4430258"/>
                </a:moveTo>
                <a:cubicBezTo>
                  <a:pt x="445624" y="4430258"/>
                  <a:pt x="479883" y="4450355"/>
                  <a:pt x="500114" y="4490547"/>
                </a:cubicBezTo>
                <a:cubicBezTo>
                  <a:pt x="518457" y="4526964"/>
                  <a:pt x="527629" y="4578217"/>
                  <a:pt x="527629" y="4644306"/>
                </a:cubicBezTo>
                <a:cubicBezTo>
                  <a:pt x="527629" y="4764075"/>
                  <a:pt x="488245" y="4823960"/>
                  <a:pt x="409478" y="4823960"/>
                </a:cubicBezTo>
                <a:cubicBezTo>
                  <a:pt x="392483" y="4823960"/>
                  <a:pt x="380345" y="4820386"/>
                  <a:pt x="373061" y="4813237"/>
                </a:cubicBezTo>
                <a:cubicBezTo>
                  <a:pt x="365778" y="4806089"/>
                  <a:pt x="362136" y="4794017"/>
                  <a:pt x="362136" y="4777023"/>
                </a:cubicBezTo>
                <a:lnTo>
                  <a:pt x="362136" y="4463842"/>
                </a:lnTo>
                <a:cubicBezTo>
                  <a:pt x="362136" y="4451703"/>
                  <a:pt x="364766" y="4443071"/>
                  <a:pt x="370027" y="4437946"/>
                </a:cubicBezTo>
                <a:cubicBezTo>
                  <a:pt x="375287" y="4432821"/>
                  <a:pt x="384391" y="4430258"/>
                  <a:pt x="397339" y="4430258"/>
                </a:cubicBezTo>
                <a:close/>
                <a:moveTo>
                  <a:pt x="1110216" y="4343263"/>
                </a:moveTo>
                <a:cubicBezTo>
                  <a:pt x="1099966" y="4343263"/>
                  <a:pt x="1082027" y="4344208"/>
                  <a:pt x="1056401" y="4346096"/>
                </a:cubicBezTo>
                <a:cubicBezTo>
                  <a:pt x="1015938" y="4349333"/>
                  <a:pt x="983568" y="4350951"/>
                  <a:pt x="959291" y="4350951"/>
                </a:cubicBezTo>
                <a:cubicBezTo>
                  <a:pt x="944724" y="4350951"/>
                  <a:pt x="934069" y="4350682"/>
                  <a:pt x="927325" y="4350142"/>
                </a:cubicBezTo>
                <a:cubicBezTo>
                  <a:pt x="891718" y="4347445"/>
                  <a:pt x="869464" y="4346096"/>
                  <a:pt x="860562" y="4346096"/>
                </a:cubicBezTo>
                <a:cubicBezTo>
                  <a:pt x="840331" y="4346096"/>
                  <a:pt x="824415" y="4347579"/>
                  <a:pt x="812816" y="4350547"/>
                </a:cubicBezTo>
                <a:cubicBezTo>
                  <a:pt x="799059" y="4354053"/>
                  <a:pt x="788336" y="4359516"/>
                  <a:pt x="780648" y="4366934"/>
                </a:cubicBezTo>
                <a:cubicBezTo>
                  <a:pt x="772960" y="4374352"/>
                  <a:pt x="769116" y="4383052"/>
                  <a:pt x="769116" y="4393033"/>
                </a:cubicBezTo>
                <a:cubicBezTo>
                  <a:pt x="769116" y="4400586"/>
                  <a:pt x="771139" y="4406722"/>
                  <a:pt x="775186" y="4411443"/>
                </a:cubicBezTo>
                <a:cubicBezTo>
                  <a:pt x="779232" y="4416164"/>
                  <a:pt x="787190" y="4421356"/>
                  <a:pt x="799059" y="4427021"/>
                </a:cubicBezTo>
                <a:cubicBezTo>
                  <a:pt x="811467" y="4433225"/>
                  <a:pt x="819560" y="4443071"/>
                  <a:pt x="823336" y="4456559"/>
                </a:cubicBezTo>
                <a:cubicBezTo>
                  <a:pt x="827113" y="4470046"/>
                  <a:pt x="829001" y="4495538"/>
                  <a:pt x="829001" y="4533033"/>
                </a:cubicBezTo>
                <a:cubicBezTo>
                  <a:pt x="829001" y="4651184"/>
                  <a:pt x="828327" y="4719836"/>
                  <a:pt x="826978" y="4738988"/>
                </a:cubicBezTo>
                <a:cubicBezTo>
                  <a:pt x="825359" y="4765154"/>
                  <a:pt x="822460" y="4783565"/>
                  <a:pt x="818278" y="4794220"/>
                </a:cubicBezTo>
                <a:cubicBezTo>
                  <a:pt x="814097" y="4804875"/>
                  <a:pt x="806072" y="4814114"/>
                  <a:pt x="794203" y="4821937"/>
                </a:cubicBezTo>
                <a:cubicBezTo>
                  <a:pt x="783683" y="4828950"/>
                  <a:pt x="776939" y="4834413"/>
                  <a:pt x="773972" y="4838324"/>
                </a:cubicBezTo>
                <a:cubicBezTo>
                  <a:pt x="771005" y="4842235"/>
                  <a:pt x="769521" y="4847428"/>
                  <a:pt x="769521" y="4853902"/>
                </a:cubicBezTo>
                <a:cubicBezTo>
                  <a:pt x="769521" y="4891667"/>
                  <a:pt x="819425" y="4910550"/>
                  <a:pt x="919233" y="4910550"/>
                </a:cubicBezTo>
                <a:cubicBezTo>
                  <a:pt x="972913" y="4910550"/>
                  <a:pt x="1011015" y="4906841"/>
                  <a:pt x="1033540" y="4899423"/>
                </a:cubicBezTo>
                <a:cubicBezTo>
                  <a:pt x="1056064" y="4892004"/>
                  <a:pt x="1067326" y="4879394"/>
                  <a:pt x="1067326" y="4861590"/>
                </a:cubicBezTo>
                <a:cubicBezTo>
                  <a:pt x="1067326" y="4847023"/>
                  <a:pt x="1059233" y="4835289"/>
                  <a:pt x="1043048" y="4826387"/>
                </a:cubicBezTo>
                <a:cubicBezTo>
                  <a:pt x="1035495" y="4822071"/>
                  <a:pt x="1030370" y="4818430"/>
                  <a:pt x="1027673" y="4815463"/>
                </a:cubicBezTo>
                <a:cubicBezTo>
                  <a:pt x="1024975" y="4812495"/>
                  <a:pt x="1022952" y="4808314"/>
                  <a:pt x="1021603" y="4802919"/>
                </a:cubicBezTo>
                <a:cubicBezTo>
                  <a:pt x="1017287" y="4783767"/>
                  <a:pt x="1015129" y="4757061"/>
                  <a:pt x="1015129" y="4722803"/>
                </a:cubicBezTo>
                <a:cubicBezTo>
                  <a:pt x="1015129" y="4700144"/>
                  <a:pt x="1016545" y="4685712"/>
                  <a:pt x="1019378" y="4679508"/>
                </a:cubicBezTo>
                <a:cubicBezTo>
                  <a:pt x="1022210" y="4673304"/>
                  <a:pt x="1028751" y="4670202"/>
                  <a:pt x="1039002" y="4670202"/>
                </a:cubicBezTo>
                <a:cubicBezTo>
                  <a:pt x="1056806" y="4671011"/>
                  <a:pt x="1070496" y="4676676"/>
                  <a:pt x="1080072" y="4687196"/>
                </a:cubicBezTo>
                <a:cubicBezTo>
                  <a:pt x="1089648" y="4697716"/>
                  <a:pt x="1097538" y="4715790"/>
                  <a:pt x="1103742" y="4741416"/>
                </a:cubicBezTo>
                <a:cubicBezTo>
                  <a:pt x="1113453" y="4781339"/>
                  <a:pt x="1121883" y="4810742"/>
                  <a:pt x="1129032" y="4829624"/>
                </a:cubicBezTo>
                <a:cubicBezTo>
                  <a:pt x="1136180" y="4848507"/>
                  <a:pt x="1144879" y="4864153"/>
                  <a:pt x="1155130" y="4876561"/>
                </a:cubicBezTo>
                <a:cubicBezTo>
                  <a:pt x="1177789" y="4904346"/>
                  <a:pt x="1215419" y="4918238"/>
                  <a:pt x="1268021" y="4918238"/>
                </a:cubicBezTo>
                <a:cubicBezTo>
                  <a:pt x="1307404" y="4918238"/>
                  <a:pt x="1338426" y="4912978"/>
                  <a:pt x="1361085" y="4902457"/>
                </a:cubicBezTo>
                <a:cubicBezTo>
                  <a:pt x="1371335" y="4897602"/>
                  <a:pt x="1379698" y="4890925"/>
                  <a:pt x="1386172" y="4882428"/>
                </a:cubicBezTo>
                <a:cubicBezTo>
                  <a:pt x="1392646" y="4873931"/>
                  <a:pt x="1395883" y="4865501"/>
                  <a:pt x="1395883" y="4857139"/>
                </a:cubicBezTo>
                <a:cubicBezTo>
                  <a:pt x="1395883" y="4850665"/>
                  <a:pt x="1394129" y="4844798"/>
                  <a:pt x="1390623" y="4839538"/>
                </a:cubicBezTo>
                <a:cubicBezTo>
                  <a:pt x="1387116" y="4834278"/>
                  <a:pt x="1382800" y="4830838"/>
                  <a:pt x="1377675" y="4829220"/>
                </a:cubicBezTo>
                <a:cubicBezTo>
                  <a:pt x="1360950" y="4824364"/>
                  <a:pt x="1350295" y="4819307"/>
                  <a:pt x="1345709" y="4814046"/>
                </a:cubicBezTo>
                <a:cubicBezTo>
                  <a:pt x="1341123" y="4808786"/>
                  <a:pt x="1337617" y="4797254"/>
                  <a:pt x="1335189" y="4779451"/>
                </a:cubicBezTo>
                <a:cubicBezTo>
                  <a:pt x="1329524" y="4736560"/>
                  <a:pt x="1320083" y="4704730"/>
                  <a:pt x="1306865" y="4683959"/>
                </a:cubicBezTo>
                <a:cubicBezTo>
                  <a:pt x="1293647" y="4663188"/>
                  <a:pt x="1272876" y="4647677"/>
                  <a:pt x="1244552" y="4637427"/>
                </a:cubicBezTo>
                <a:cubicBezTo>
                  <a:pt x="1231335" y="4632571"/>
                  <a:pt x="1224726" y="4626232"/>
                  <a:pt x="1224726" y="4618409"/>
                </a:cubicBezTo>
                <a:cubicBezTo>
                  <a:pt x="1224726" y="4612475"/>
                  <a:pt x="1229042" y="4607350"/>
                  <a:pt x="1237674" y="4603034"/>
                </a:cubicBezTo>
                <a:cubicBezTo>
                  <a:pt x="1258444" y="4592783"/>
                  <a:pt x="1274764" y="4577475"/>
                  <a:pt x="1286634" y="4557109"/>
                </a:cubicBezTo>
                <a:cubicBezTo>
                  <a:pt x="1298502" y="4536742"/>
                  <a:pt x="1304437" y="4514151"/>
                  <a:pt x="1304437" y="4489334"/>
                </a:cubicBezTo>
                <a:cubicBezTo>
                  <a:pt x="1304437" y="4444825"/>
                  <a:pt x="1287443" y="4410027"/>
                  <a:pt x="1253454" y="4384940"/>
                </a:cubicBezTo>
                <a:cubicBezTo>
                  <a:pt x="1215689" y="4357156"/>
                  <a:pt x="1167943" y="4343263"/>
                  <a:pt x="1110216" y="4343263"/>
                </a:cubicBezTo>
                <a:close/>
                <a:moveTo>
                  <a:pt x="3877056" y="4341645"/>
                </a:moveTo>
                <a:cubicBezTo>
                  <a:pt x="3839291" y="4341645"/>
                  <a:pt x="3812856" y="4342724"/>
                  <a:pt x="3797750" y="4344882"/>
                </a:cubicBezTo>
                <a:cubicBezTo>
                  <a:pt x="3753241" y="4351626"/>
                  <a:pt x="3730986" y="4367946"/>
                  <a:pt x="3730986" y="4393842"/>
                </a:cubicBezTo>
                <a:cubicBezTo>
                  <a:pt x="3730986" y="4401934"/>
                  <a:pt x="3733347" y="4408813"/>
                  <a:pt x="3738067" y="4414478"/>
                </a:cubicBezTo>
                <a:cubicBezTo>
                  <a:pt x="3742788" y="4420142"/>
                  <a:pt x="3751218" y="4425942"/>
                  <a:pt x="3763356" y="4431877"/>
                </a:cubicBezTo>
                <a:cubicBezTo>
                  <a:pt x="3773877" y="4437002"/>
                  <a:pt x="3781430" y="4442397"/>
                  <a:pt x="3786015" y="4448062"/>
                </a:cubicBezTo>
                <a:cubicBezTo>
                  <a:pt x="3790601" y="4453726"/>
                  <a:pt x="3794378" y="4462359"/>
                  <a:pt x="3797345" y="4473958"/>
                </a:cubicBezTo>
                <a:cubicBezTo>
                  <a:pt x="3805437" y="4505788"/>
                  <a:pt x="3809484" y="4556502"/>
                  <a:pt x="3809484" y="4626097"/>
                </a:cubicBezTo>
                <a:cubicBezTo>
                  <a:pt x="3809484" y="4691377"/>
                  <a:pt x="3807191" y="4741416"/>
                  <a:pt x="3802605" y="4776214"/>
                </a:cubicBezTo>
                <a:cubicBezTo>
                  <a:pt x="3799908" y="4795366"/>
                  <a:pt x="3792220" y="4808719"/>
                  <a:pt x="3779541" y="4816272"/>
                </a:cubicBezTo>
                <a:cubicBezTo>
                  <a:pt x="3766324" y="4824095"/>
                  <a:pt x="3757827" y="4830299"/>
                  <a:pt x="3754050" y="4834885"/>
                </a:cubicBezTo>
                <a:cubicBezTo>
                  <a:pt x="3750274" y="4839470"/>
                  <a:pt x="3748385" y="4846349"/>
                  <a:pt x="3748385" y="4855521"/>
                </a:cubicBezTo>
                <a:cubicBezTo>
                  <a:pt x="3748385" y="4873054"/>
                  <a:pt x="3758434" y="4886609"/>
                  <a:pt x="3778530" y="4896186"/>
                </a:cubicBezTo>
                <a:cubicBezTo>
                  <a:pt x="3798627" y="4905762"/>
                  <a:pt x="3826883" y="4910550"/>
                  <a:pt x="3863299" y="4910550"/>
                </a:cubicBezTo>
                <a:cubicBezTo>
                  <a:pt x="3943955" y="4910550"/>
                  <a:pt x="3984282" y="4891802"/>
                  <a:pt x="3984282" y="4854307"/>
                </a:cubicBezTo>
                <a:cubicBezTo>
                  <a:pt x="3984282" y="4840010"/>
                  <a:pt x="3975246" y="4828411"/>
                  <a:pt x="3957172" y="4819509"/>
                </a:cubicBezTo>
                <a:cubicBezTo>
                  <a:pt x="3944224" y="4813035"/>
                  <a:pt x="3935660" y="4802919"/>
                  <a:pt x="3931479" y="4789162"/>
                </a:cubicBezTo>
                <a:cubicBezTo>
                  <a:pt x="3927298" y="4775405"/>
                  <a:pt x="3925207" y="4749778"/>
                  <a:pt x="3925207" y="4712283"/>
                </a:cubicBezTo>
                <a:cubicBezTo>
                  <a:pt x="3925207" y="4666695"/>
                  <a:pt x="3933435" y="4643901"/>
                  <a:pt x="3949889" y="4643901"/>
                </a:cubicBezTo>
                <a:cubicBezTo>
                  <a:pt x="3960949" y="4643901"/>
                  <a:pt x="3974841" y="4651454"/>
                  <a:pt x="3991566" y="4666560"/>
                </a:cubicBezTo>
                <a:lnTo>
                  <a:pt x="4231509" y="4881417"/>
                </a:lnTo>
                <a:cubicBezTo>
                  <a:pt x="4245537" y="4894095"/>
                  <a:pt x="4255585" y="4902187"/>
                  <a:pt x="4261654" y="4905694"/>
                </a:cubicBezTo>
                <a:cubicBezTo>
                  <a:pt x="4267723" y="4909201"/>
                  <a:pt x="4274939" y="4910954"/>
                  <a:pt x="4283301" y="4910954"/>
                </a:cubicBezTo>
                <a:cubicBezTo>
                  <a:pt x="4302454" y="4910954"/>
                  <a:pt x="4315672" y="4897871"/>
                  <a:pt x="4322955" y="4871706"/>
                </a:cubicBezTo>
                <a:cubicBezTo>
                  <a:pt x="4328890" y="4850665"/>
                  <a:pt x="4331722" y="4816407"/>
                  <a:pt x="4331452" y="4768931"/>
                </a:cubicBezTo>
                <a:cubicBezTo>
                  <a:pt x="4331183" y="4733863"/>
                  <a:pt x="4331047" y="4706213"/>
                  <a:pt x="4331047" y="4685982"/>
                </a:cubicBezTo>
                <a:lnTo>
                  <a:pt x="4331047" y="4554074"/>
                </a:lnTo>
                <a:cubicBezTo>
                  <a:pt x="4331317" y="4504440"/>
                  <a:pt x="4335094" y="4470721"/>
                  <a:pt x="4342377" y="4452917"/>
                </a:cubicBezTo>
                <a:cubicBezTo>
                  <a:pt x="4344535" y="4447522"/>
                  <a:pt x="4347098" y="4443476"/>
                  <a:pt x="4350065" y="4440778"/>
                </a:cubicBezTo>
                <a:cubicBezTo>
                  <a:pt x="4353032" y="4438081"/>
                  <a:pt x="4358562" y="4434979"/>
                  <a:pt x="4366654" y="4431472"/>
                </a:cubicBezTo>
                <a:cubicBezTo>
                  <a:pt x="4386886" y="4422570"/>
                  <a:pt x="4397001" y="4409352"/>
                  <a:pt x="4397001" y="4391819"/>
                </a:cubicBezTo>
                <a:cubicBezTo>
                  <a:pt x="4397001" y="4370778"/>
                  <a:pt x="4384593" y="4356481"/>
                  <a:pt x="4359776" y="4348928"/>
                </a:cubicBezTo>
                <a:cubicBezTo>
                  <a:pt x="4344131" y="4344073"/>
                  <a:pt x="4315942" y="4341645"/>
                  <a:pt x="4275209" y="4341645"/>
                </a:cubicBezTo>
                <a:cubicBezTo>
                  <a:pt x="4243648" y="4341645"/>
                  <a:pt x="4221529" y="4342994"/>
                  <a:pt x="4208850" y="4345691"/>
                </a:cubicBezTo>
                <a:cubicBezTo>
                  <a:pt x="4177829" y="4352165"/>
                  <a:pt x="4162318" y="4366732"/>
                  <a:pt x="4162318" y="4389391"/>
                </a:cubicBezTo>
                <a:cubicBezTo>
                  <a:pt x="4162318" y="4398562"/>
                  <a:pt x="4164476" y="4406048"/>
                  <a:pt x="4168792" y="4411848"/>
                </a:cubicBezTo>
                <a:cubicBezTo>
                  <a:pt x="4173108" y="4417647"/>
                  <a:pt x="4180526" y="4423110"/>
                  <a:pt x="4191046" y="4428235"/>
                </a:cubicBezTo>
                <a:cubicBezTo>
                  <a:pt x="4203995" y="4434439"/>
                  <a:pt x="4212492" y="4443746"/>
                  <a:pt x="4216538" y="4456154"/>
                </a:cubicBezTo>
                <a:cubicBezTo>
                  <a:pt x="4220584" y="4468563"/>
                  <a:pt x="4222607" y="4491761"/>
                  <a:pt x="4222607" y="4525750"/>
                </a:cubicBezTo>
                <a:cubicBezTo>
                  <a:pt x="4222607" y="4555692"/>
                  <a:pt x="4215594" y="4570664"/>
                  <a:pt x="4201567" y="4570664"/>
                </a:cubicBezTo>
                <a:cubicBezTo>
                  <a:pt x="4193205" y="4570664"/>
                  <a:pt x="4179582" y="4562436"/>
                  <a:pt x="4160699" y="4545981"/>
                </a:cubicBezTo>
                <a:lnTo>
                  <a:pt x="3959196" y="4369564"/>
                </a:lnTo>
                <a:cubicBezTo>
                  <a:pt x="3945708" y="4357695"/>
                  <a:pt x="3934042" y="4350075"/>
                  <a:pt x="3924195" y="4346703"/>
                </a:cubicBezTo>
                <a:cubicBezTo>
                  <a:pt x="3914350" y="4343331"/>
                  <a:pt x="3898637" y="4341645"/>
                  <a:pt x="3877056" y="4341645"/>
                </a:cubicBezTo>
                <a:close/>
                <a:moveTo>
                  <a:pt x="3566931" y="4341645"/>
                </a:moveTo>
                <a:cubicBezTo>
                  <a:pt x="3532403" y="4341645"/>
                  <a:pt x="3498280" y="4345017"/>
                  <a:pt x="3464561" y="4351761"/>
                </a:cubicBezTo>
                <a:cubicBezTo>
                  <a:pt x="3436237" y="4357156"/>
                  <a:pt x="3416478" y="4363292"/>
                  <a:pt x="3405283" y="4370171"/>
                </a:cubicBezTo>
                <a:cubicBezTo>
                  <a:pt x="3394089" y="4377050"/>
                  <a:pt x="3388491" y="4386289"/>
                  <a:pt x="3388491" y="4397888"/>
                </a:cubicBezTo>
                <a:cubicBezTo>
                  <a:pt x="3388491" y="4405441"/>
                  <a:pt x="3390379" y="4411645"/>
                  <a:pt x="3394156" y="4416501"/>
                </a:cubicBezTo>
                <a:cubicBezTo>
                  <a:pt x="3397932" y="4421356"/>
                  <a:pt x="3405351" y="4427426"/>
                  <a:pt x="3416410" y="4434709"/>
                </a:cubicBezTo>
                <a:cubicBezTo>
                  <a:pt x="3430707" y="4443611"/>
                  <a:pt x="3439744" y="4453592"/>
                  <a:pt x="3443521" y="4464651"/>
                </a:cubicBezTo>
                <a:cubicBezTo>
                  <a:pt x="3450534" y="4484073"/>
                  <a:pt x="3454041" y="4528313"/>
                  <a:pt x="3454041" y="4597369"/>
                </a:cubicBezTo>
                <a:cubicBezTo>
                  <a:pt x="3454041" y="4697177"/>
                  <a:pt x="3451478" y="4762456"/>
                  <a:pt x="3446352" y="4793208"/>
                </a:cubicBezTo>
                <a:cubicBezTo>
                  <a:pt x="3443925" y="4807235"/>
                  <a:pt x="3436102" y="4818295"/>
                  <a:pt x="3422884" y="4826387"/>
                </a:cubicBezTo>
                <a:cubicBezTo>
                  <a:pt x="3405621" y="4836908"/>
                  <a:pt x="3396989" y="4848237"/>
                  <a:pt x="3396989" y="4860376"/>
                </a:cubicBezTo>
                <a:cubicBezTo>
                  <a:pt x="3396989" y="4893825"/>
                  <a:pt x="3440958" y="4910550"/>
                  <a:pt x="3528896" y="4910550"/>
                </a:cubicBezTo>
                <a:cubicBezTo>
                  <a:pt x="3580419" y="4910550"/>
                  <a:pt x="3623983" y="4906234"/>
                  <a:pt x="3659591" y="4897602"/>
                </a:cubicBezTo>
                <a:cubicBezTo>
                  <a:pt x="3692500" y="4889509"/>
                  <a:pt x="3708955" y="4874673"/>
                  <a:pt x="3708955" y="4853093"/>
                </a:cubicBezTo>
                <a:cubicBezTo>
                  <a:pt x="3708955" y="4837717"/>
                  <a:pt x="3700053" y="4825983"/>
                  <a:pt x="3682250" y="4817890"/>
                </a:cubicBezTo>
                <a:cubicBezTo>
                  <a:pt x="3672539" y="4813035"/>
                  <a:pt x="3665728" y="4808516"/>
                  <a:pt x="3661816" y="4804335"/>
                </a:cubicBezTo>
                <a:cubicBezTo>
                  <a:pt x="3657905" y="4800154"/>
                  <a:pt x="3655005" y="4794152"/>
                  <a:pt x="3653117" y="4786329"/>
                </a:cubicBezTo>
                <a:cubicBezTo>
                  <a:pt x="3647992" y="4761782"/>
                  <a:pt x="3645429" y="4697986"/>
                  <a:pt x="3645429" y="4594941"/>
                </a:cubicBezTo>
                <a:cubicBezTo>
                  <a:pt x="3645429" y="4533977"/>
                  <a:pt x="3647385" y="4492975"/>
                  <a:pt x="3651296" y="4471935"/>
                </a:cubicBezTo>
                <a:cubicBezTo>
                  <a:pt x="3655207" y="4450894"/>
                  <a:pt x="3663367" y="4437272"/>
                  <a:pt x="3675776" y="4431067"/>
                </a:cubicBezTo>
                <a:cubicBezTo>
                  <a:pt x="3690612" y="4423514"/>
                  <a:pt x="3699851" y="4417782"/>
                  <a:pt x="3703493" y="4413871"/>
                </a:cubicBezTo>
                <a:cubicBezTo>
                  <a:pt x="3707134" y="4409959"/>
                  <a:pt x="3708955" y="4404092"/>
                  <a:pt x="3708955" y="4396270"/>
                </a:cubicBezTo>
                <a:cubicBezTo>
                  <a:pt x="3708955" y="4372531"/>
                  <a:pt x="3690612" y="4357021"/>
                  <a:pt x="3653926" y="4349737"/>
                </a:cubicBezTo>
                <a:cubicBezTo>
                  <a:pt x="3626681" y="4344342"/>
                  <a:pt x="3597683" y="4341645"/>
                  <a:pt x="3566931" y="4341645"/>
                </a:cubicBezTo>
                <a:close/>
                <a:moveTo>
                  <a:pt x="2781230" y="4341645"/>
                </a:moveTo>
                <a:cubicBezTo>
                  <a:pt x="2741038" y="4341645"/>
                  <a:pt x="2712174" y="4345152"/>
                  <a:pt x="2694641" y="4352165"/>
                </a:cubicBezTo>
                <a:cubicBezTo>
                  <a:pt x="2677107" y="4359179"/>
                  <a:pt x="2668340" y="4370778"/>
                  <a:pt x="2668340" y="4386963"/>
                </a:cubicBezTo>
                <a:cubicBezTo>
                  <a:pt x="2668340" y="4405576"/>
                  <a:pt x="2679669" y="4418524"/>
                  <a:pt x="2702328" y="4425807"/>
                </a:cubicBezTo>
                <a:cubicBezTo>
                  <a:pt x="2713658" y="4429314"/>
                  <a:pt x="2719323" y="4436462"/>
                  <a:pt x="2719323" y="4447252"/>
                </a:cubicBezTo>
                <a:cubicBezTo>
                  <a:pt x="2719323" y="4455345"/>
                  <a:pt x="2716625" y="4467484"/>
                  <a:pt x="2711230" y="4483669"/>
                </a:cubicBezTo>
                <a:lnTo>
                  <a:pt x="2691808" y="4540317"/>
                </a:lnTo>
                <a:cubicBezTo>
                  <a:pt x="2684795" y="4560818"/>
                  <a:pt x="2679062" y="4574575"/>
                  <a:pt x="2674612" y="4581588"/>
                </a:cubicBezTo>
                <a:cubicBezTo>
                  <a:pt x="2670161" y="4588602"/>
                  <a:pt x="2664833" y="4592109"/>
                  <a:pt x="2658629" y="4592109"/>
                </a:cubicBezTo>
                <a:cubicBezTo>
                  <a:pt x="2652964" y="4592109"/>
                  <a:pt x="2647906" y="4589074"/>
                  <a:pt x="2643455" y="4583005"/>
                </a:cubicBezTo>
                <a:cubicBezTo>
                  <a:pt x="2639005" y="4576935"/>
                  <a:pt x="2631519" y="4562706"/>
                  <a:pt x="2620999" y="4540317"/>
                </a:cubicBezTo>
                <a:lnTo>
                  <a:pt x="2597935" y="4490952"/>
                </a:lnTo>
                <a:cubicBezTo>
                  <a:pt x="2587684" y="4469102"/>
                  <a:pt x="2582559" y="4453457"/>
                  <a:pt x="2582559" y="4444015"/>
                </a:cubicBezTo>
                <a:cubicBezTo>
                  <a:pt x="2582559" y="4437811"/>
                  <a:pt x="2585931" y="4431877"/>
                  <a:pt x="2592675" y="4426212"/>
                </a:cubicBezTo>
                <a:cubicBezTo>
                  <a:pt x="2604274" y="4415961"/>
                  <a:pt x="2611355" y="4409083"/>
                  <a:pt x="2613917" y="4405576"/>
                </a:cubicBezTo>
                <a:cubicBezTo>
                  <a:pt x="2616480" y="4402069"/>
                  <a:pt x="2617761" y="4396944"/>
                  <a:pt x="2617761" y="4390200"/>
                </a:cubicBezTo>
                <a:cubicBezTo>
                  <a:pt x="2617761" y="4382377"/>
                  <a:pt x="2614996" y="4375229"/>
                  <a:pt x="2609467" y="4368755"/>
                </a:cubicBezTo>
                <a:cubicBezTo>
                  <a:pt x="2603937" y="4362281"/>
                  <a:pt x="2596586" y="4357560"/>
                  <a:pt x="2587414" y="4354593"/>
                </a:cubicBezTo>
                <a:cubicBezTo>
                  <a:pt x="2560440" y="4346231"/>
                  <a:pt x="2521056" y="4342050"/>
                  <a:pt x="2469264" y="4342050"/>
                </a:cubicBezTo>
                <a:cubicBezTo>
                  <a:pt x="2365679" y="4342050"/>
                  <a:pt x="2313887" y="4359314"/>
                  <a:pt x="2313887" y="4393842"/>
                </a:cubicBezTo>
                <a:cubicBezTo>
                  <a:pt x="2313887" y="4409487"/>
                  <a:pt x="2323598" y="4422435"/>
                  <a:pt x="2343020" y="4432686"/>
                </a:cubicBezTo>
                <a:cubicBezTo>
                  <a:pt x="2353810" y="4438081"/>
                  <a:pt x="2362847" y="4449006"/>
                  <a:pt x="2370131" y="4465461"/>
                </a:cubicBezTo>
                <a:lnTo>
                  <a:pt x="2381865" y="4493784"/>
                </a:lnTo>
                <a:cubicBezTo>
                  <a:pt x="2383213" y="4497291"/>
                  <a:pt x="2383888" y="4500124"/>
                  <a:pt x="2383888" y="4502282"/>
                </a:cubicBezTo>
                <a:cubicBezTo>
                  <a:pt x="2383888" y="4504170"/>
                  <a:pt x="2383213" y="4506733"/>
                  <a:pt x="2381865" y="4509970"/>
                </a:cubicBezTo>
                <a:lnTo>
                  <a:pt x="2365275" y="4556097"/>
                </a:lnTo>
                <a:cubicBezTo>
                  <a:pt x="2354215" y="4586039"/>
                  <a:pt x="2343425" y="4601011"/>
                  <a:pt x="2332905" y="4601011"/>
                </a:cubicBezTo>
                <a:cubicBezTo>
                  <a:pt x="2328588" y="4601011"/>
                  <a:pt x="2325284" y="4599325"/>
                  <a:pt x="2322991" y="4595953"/>
                </a:cubicBezTo>
                <a:cubicBezTo>
                  <a:pt x="2320699" y="4592581"/>
                  <a:pt x="2316045" y="4582802"/>
                  <a:pt x="2309032" y="4566617"/>
                </a:cubicBezTo>
                <a:lnTo>
                  <a:pt x="2292442" y="4527773"/>
                </a:lnTo>
                <a:cubicBezTo>
                  <a:pt x="2274369" y="4485152"/>
                  <a:pt x="2265332" y="4457098"/>
                  <a:pt x="2265332" y="4443611"/>
                </a:cubicBezTo>
                <a:cubicBezTo>
                  <a:pt x="2265332" y="4436058"/>
                  <a:pt x="2266951" y="4429719"/>
                  <a:pt x="2270188" y="4424593"/>
                </a:cubicBezTo>
                <a:cubicBezTo>
                  <a:pt x="2276931" y="4414882"/>
                  <a:pt x="2280843" y="4408611"/>
                  <a:pt x="2281922" y="4405778"/>
                </a:cubicBezTo>
                <a:cubicBezTo>
                  <a:pt x="2283001" y="4402946"/>
                  <a:pt x="2283540" y="4398428"/>
                  <a:pt x="2283540" y="4392223"/>
                </a:cubicBezTo>
                <a:cubicBezTo>
                  <a:pt x="2283540" y="4372262"/>
                  <a:pt x="2273155" y="4358909"/>
                  <a:pt x="2252384" y="4352165"/>
                </a:cubicBezTo>
                <a:cubicBezTo>
                  <a:pt x="2230804" y="4345421"/>
                  <a:pt x="2195871" y="4342050"/>
                  <a:pt x="2147586" y="4342050"/>
                </a:cubicBezTo>
                <a:cubicBezTo>
                  <a:pt x="2053173" y="4342050"/>
                  <a:pt x="2005966" y="4361067"/>
                  <a:pt x="2005966" y="4399102"/>
                </a:cubicBezTo>
                <a:cubicBezTo>
                  <a:pt x="2005966" y="4415826"/>
                  <a:pt x="2012845" y="4427696"/>
                  <a:pt x="2026603" y="4434709"/>
                </a:cubicBezTo>
                <a:cubicBezTo>
                  <a:pt x="2038741" y="4441183"/>
                  <a:pt x="2045957" y="4445836"/>
                  <a:pt x="2048250" y="4448669"/>
                </a:cubicBezTo>
                <a:cubicBezTo>
                  <a:pt x="2050543" y="4451501"/>
                  <a:pt x="2054791" y="4460740"/>
                  <a:pt x="2060996" y="4476386"/>
                </a:cubicBezTo>
                <a:lnTo>
                  <a:pt x="2209898" y="4857139"/>
                </a:lnTo>
                <a:cubicBezTo>
                  <a:pt x="2217991" y="4877640"/>
                  <a:pt x="2226960" y="4891937"/>
                  <a:pt x="2236806" y="4900029"/>
                </a:cubicBezTo>
                <a:cubicBezTo>
                  <a:pt x="2246651" y="4908122"/>
                  <a:pt x="2260072" y="4912168"/>
                  <a:pt x="2277066" y="4912168"/>
                </a:cubicBezTo>
                <a:cubicBezTo>
                  <a:pt x="2295949" y="4912168"/>
                  <a:pt x="2310043" y="4908189"/>
                  <a:pt x="2319350" y="4900232"/>
                </a:cubicBezTo>
                <a:cubicBezTo>
                  <a:pt x="2328656" y="4892274"/>
                  <a:pt x="2338435" y="4875887"/>
                  <a:pt x="2348685" y="4851070"/>
                </a:cubicBezTo>
                <a:lnTo>
                  <a:pt x="2403714" y="4714306"/>
                </a:lnTo>
                <a:cubicBezTo>
                  <a:pt x="2415044" y="4686252"/>
                  <a:pt x="2422732" y="4668853"/>
                  <a:pt x="2426778" y="4662109"/>
                </a:cubicBezTo>
                <a:cubicBezTo>
                  <a:pt x="2430824" y="4655365"/>
                  <a:pt x="2435680" y="4651993"/>
                  <a:pt x="2441345" y="4651993"/>
                </a:cubicBezTo>
                <a:cubicBezTo>
                  <a:pt x="2445121" y="4651993"/>
                  <a:pt x="2448088" y="4653342"/>
                  <a:pt x="2450246" y="4656040"/>
                </a:cubicBezTo>
                <a:cubicBezTo>
                  <a:pt x="2452404" y="4658737"/>
                  <a:pt x="2455641" y="4665346"/>
                  <a:pt x="2459957" y="4675866"/>
                </a:cubicBezTo>
                <a:lnTo>
                  <a:pt x="2540073" y="4866041"/>
                </a:lnTo>
                <a:cubicBezTo>
                  <a:pt x="2546817" y="4882226"/>
                  <a:pt x="2555112" y="4893825"/>
                  <a:pt x="2564958" y="4900839"/>
                </a:cubicBezTo>
                <a:cubicBezTo>
                  <a:pt x="2574804" y="4907852"/>
                  <a:pt x="2587819" y="4911359"/>
                  <a:pt x="2604004" y="4911359"/>
                </a:cubicBezTo>
                <a:cubicBezTo>
                  <a:pt x="2616143" y="4911359"/>
                  <a:pt x="2625854" y="4909403"/>
                  <a:pt x="2633137" y="4905492"/>
                </a:cubicBezTo>
                <a:cubicBezTo>
                  <a:pt x="2640420" y="4901581"/>
                  <a:pt x="2647029" y="4894769"/>
                  <a:pt x="2652964" y="4885058"/>
                </a:cubicBezTo>
                <a:cubicBezTo>
                  <a:pt x="2660787" y="4871841"/>
                  <a:pt x="2668340" y="4856869"/>
                  <a:pt x="2675623" y="4840145"/>
                </a:cubicBezTo>
                <a:cubicBezTo>
                  <a:pt x="2682907" y="4823420"/>
                  <a:pt x="2704217" y="4771223"/>
                  <a:pt x="2739554" y="4683554"/>
                </a:cubicBezTo>
                <a:lnTo>
                  <a:pt x="2810364" y="4495403"/>
                </a:lnTo>
                <a:cubicBezTo>
                  <a:pt x="2818456" y="4473553"/>
                  <a:pt x="2824458" y="4459121"/>
                  <a:pt x="2828370" y="4452108"/>
                </a:cubicBezTo>
                <a:cubicBezTo>
                  <a:pt x="2832281" y="4445094"/>
                  <a:pt x="2837878" y="4438486"/>
                  <a:pt x="2845161" y="4432281"/>
                </a:cubicBezTo>
                <a:cubicBezTo>
                  <a:pt x="2856222" y="4422840"/>
                  <a:pt x="2863572" y="4415287"/>
                  <a:pt x="2867214" y="4409622"/>
                </a:cubicBezTo>
                <a:cubicBezTo>
                  <a:pt x="2870856" y="4403957"/>
                  <a:pt x="2872676" y="4397214"/>
                  <a:pt x="2872676" y="4389391"/>
                </a:cubicBezTo>
                <a:cubicBezTo>
                  <a:pt x="2872676" y="4371587"/>
                  <a:pt x="2862560" y="4358639"/>
                  <a:pt x="2842329" y="4350547"/>
                </a:cubicBezTo>
                <a:cubicBezTo>
                  <a:pt x="2827763" y="4344612"/>
                  <a:pt x="2807396" y="4341645"/>
                  <a:pt x="2781230" y="4341645"/>
                </a:cubicBezTo>
                <a:close/>
                <a:moveTo>
                  <a:pt x="433755" y="4340836"/>
                </a:moveTo>
                <a:cubicBezTo>
                  <a:pt x="418379" y="4340836"/>
                  <a:pt x="405566" y="4341105"/>
                  <a:pt x="395316" y="4341645"/>
                </a:cubicBezTo>
                <a:cubicBezTo>
                  <a:pt x="346761" y="4344073"/>
                  <a:pt x="303196" y="4345287"/>
                  <a:pt x="264621" y="4345287"/>
                </a:cubicBezTo>
                <a:cubicBezTo>
                  <a:pt x="254371" y="4345287"/>
                  <a:pt x="237916" y="4344882"/>
                  <a:pt x="215257" y="4344073"/>
                </a:cubicBezTo>
                <a:cubicBezTo>
                  <a:pt x="205006" y="4343803"/>
                  <a:pt x="196105" y="4343668"/>
                  <a:pt x="188552" y="4343668"/>
                </a:cubicBezTo>
                <a:cubicBezTo>
                  <a:pt x="165623" y="4343668"/>
                  <a:pt x="147752" y="4347377"/>
                  <a:pt x="134939" y="4354795"/>
                </a:cubicBezTo>
                <a:cubicBezTo>
                  <a:pt x="122125" y="4362213"/>
                  <a:pt x="115719" y="4372531"/>
                  <a:pt x="115719" y="4385749"/>
                </a:cubicBezTo>
                <a:cubicBezTo>
                  <a:pt x="115719" y="4402744"/>
                  <a:pt x="125025" y="4414747"/>
                  <a:pt x="143638" y="4421761"/>
                </a:cubicBezTo>
                <a:cubicBezTo>
                  <a:pt x="156586" y="4426347"/>
                  <a:pt x="164813" y="4432416"/>
                  <a:pt x="168320" y="4439969"/>
                </a:cubicBezTo>
                <a:cubicBezTo>
                  <a:pt x="171827" y="4447522"/>
                  <a:pt x="173580" y="4462628"/>
                  <a:pt x="173580" y="4485287"/>
                </a:cubicBezTo>
                <a:cubicBezTo>
                  <a:pt x="173580" y="4543014"/>
                  <a:pt x="172704" y="4601145"/>
                  <a:pt x="170950" y="4659681"/>
                </a:cubicBezTo>
                <a:cubicBezTo>
                  <a:pt x="169197" y="4718217"/>
                  <a:pt x="167241" y="4757601"/>
                  <a:pt x="165083" y="4777832"/>
                </a:cubicBezTo>
                <a:cubicBezTo>
                  <a:pt x="162925" y="4795366"/>
                  <a:pt x="159958" y="4807168"/>
                  <a:pt x="156182" y="4813237"/>
                </a:cubicBezTo>
                <a:cubicBezTo>
                  <a:pt x="152405" y="4819307"/>
                  <a:pt x="145122" y="4823690"/>
                  <a:pt x="134332" y="4826387"/>
                </a:cubicBezTo>
                <a:cubicBezTo>
                  <a:pt x="123002" y="4829624"/>
                  <a:pt x="114842" y="4833873"/>
                  <a:pt x="109852" y="4839133"/>
                </a:cubicBezTo>
                <a:cubicBezTo>
                  <a:pt x="104861" y="4844393"/>
                  <a:pt x="102366" y="4851744"/>
                  <a:pt x="102366" y="4861185"/>
                </a:cubicBezTo>
                <a:cubicBezTo>
                  <a:pt x="102366" y="4874673"/>
                  <a:pt x="108031" y="4885598"/>
                  <a:pt x="119361" y="4893960"/>
                </a:cubicBezTo>
                <a:cubicBezTo>
                  <a:pt x="130690" y="4902322"/>
                  <a:pt x="145391" y="4906504"/>
                  <a:pt x="163465" y="4906504"/>
                </a:cubicBezTo>
                <a:cubicBezTo>
                  <a:pt x="168590" y="4906504"/>
                  <a:pt x="177762" y="4905964"/>
                  <a:pt x="190979" y="4904885"/>
                </a:cubicBezTo>
                <a:cubicBezTo>
                  <a:pt x="212020" y="4903267"/>
                  <a:pt x="231037" y="4902457"/>
                  <a:pt x="248032" y="4902457"/>
                </a:cubicBezTo>
                <a:lnTo>
                  <a:pt x="277165" y="4902457"/>
                </a:lnTo>
                <a:cubicBezTo>
                  <a:pt x="301982" y="4902457"/>
                  <a:pt x="330710" y="4902997"/>
                  <a:pt x="363350" y="4904076"/>
                </a:cubicBezTo>
                <a:lnTo>
                  <a:pt x="405431" y="4905290"/>
                </a:lnTo>
                <a:lnTo>
                  <a:pt x="454391" y="4906908"/>
                </a:lnTo>
                <a:cubicBezTo>
                  <a:pt x="491077" y="4906908"/>
                  <a:pt x="525606" y="4901513"/>
                  <a:pt x="557976" y="4890723"/>
                </a:cubicBezTo>
                <a:cubicBezTo>
                  <a:pt x="613005" y="4872380"/>
                  <a:pt x="656165" y="4840549"/>
                  <a:pt x="687456" y="4795231"/>
                </a:cubicBezTo>
                <a:cubicBezTo>
                  <a:pt x="702562" y="4772842"/>
                  <a:pt x="714566" y="4746339"/>
                  <a:pt x="723468" y="4715722"/>
                </a:cubicBezTo>
                <a:cubicBezTo>
                  <a:pt x="732370" y="4685105"/>
                  <a:pt x="736820" y="4654556"/>
                  <a:pt x="736820" y="4624074"/>
                </a:cubicBezTo>
                <a:cubicBezTo>
                  <a:pt x="736820" y="4563650"/>
                  <a:pt x="724817" y="4511588"/>
                  <a:pt x="700809" y="4467888"/>
                </a:cubicBezTo>
                <a:cubicBezTo>
                  <a:pt x="673834" y="4418254"/>
                  <a:pt x="633641" y="4382917"/>
                  <a:pt x="580230" y="4361876"/>
                </a:cubicBezTo>
                <a:cubicBezTo>
                  <a:pt x="544353" y="4347849"/>
                  <a:pt x="495528" y="4340836"/>
                  <a:pt x="433755" y="4340836"/>
                </a:cubicBezTo>
                <a:close/>
                <a:moveTo>
                  <a:pt x="5771745" y="4338813"/>
                </a:moveTo>
                <a:cubicBezTo>
                  <a:pt x="5706466" y="4338813"/>
                  <a:pt x="5651167" y="4357830"/>
                  <a:pt x="5605849" y="4395865"/>
                </a:cubicBezTo>
                <a:cubicBezTo>
                  <a:pt x="5585617" y="4412320"/>
                  <a:pt x="5569972" y="4431809"/>
                  <a:pt x="5558912" y="4454333"/>
                </a:cubicBezTo>
                <a:cubicBezTo>
                  <a:pt x="5547852" y="4476858"/>
                  <a:pt x="5542322" y="4499989"/>
                  <a:pt x="5542322" y="4523727"/>
                </a:cubicBezTo>
                <a:cubicBezTo>
                  <a:pt x="5542322" y="4571743"/>
                  <a:pt x="5563633" y="4614633"/>
                  <a:pt x="5606253" y="4652398"/>
                </a:cubicBezTo>
                <a:cubicBezTo>
                  <a:pt x="5623787" y="4667774"/>
                  <a:pt x="5642670" y="4680520"/>
                  <a:pt x="5662901" y="4690635"/>
                </a:cubicBezTo>
                <a:cubicBezTo>
                  <a:pt x="5683132" y="4700751"/>
                  <a:pt x="5712535" y="4711878"/>
                  <a:pt x="5751110" y="4724017"/>
                </a:cubicBezTo>
                <a:cubicBezTo>
                  <a:pt x="5772959" y="4730761"/>
                  <a:pt x="5788740" y="4738044"/>
                  <a:pt x="5798451" y="4745867"/>
                </a:cubicBezTo>
                <a:cubicBezTo>
                  <a:pt x="5808162" y="4753690"/>
                  <a:pt x="5813017" y="4762996"/>
                  <a:pt x="5813017" y="4773786"/>
                </a:cubicBezTo>
                <a:cubicBezTo>
                  <a:pt x="5813017" y="4785385"/>
                  <a:pt x="5806813" y="4794894"/>
                  <a:pt x="5794405" y="4802312"/>
                </a:cubicBezTo>
                <a:cubicBezTo>
                  <a:pt x="5781996" y="4809730"/>
                  <a:pt x="5765811" y="4813439"/>
                  <a:pt x="5745849" y="4813439"/>
                </a:cubicBezTo>
                <a:cubicBezTo>
                  <a:pt x="5722651" y="4813439"/>
                  <a:pt x="5700194" y="4808449"/>
                  <a:pt x="5678479" y="4798468"/>
                </a:cubicBezTo>
                <a:cubicBezTo>
                  <a:pt x="5656764" y="4788487"/>
                  <a:pt x="5640916" y="4775944"/>
                  <a:pt x="5630935" y="4760838"/>
                </a:cubicBezTo>
                <a:cubicBezTo>
                  <a:pt x="5609895" y="4728738"/>
                  <a:pt x="5596542" y="4709720"/>
                  <a:pt x="5590877" y="4703786"/>
                </a:cubicBezTo>
                <a:cubicBezTo>
                  <a:pt x="5581436" y="4693265"/>
                  <a:pt x="5571590" y="4688005"/>
                  <a:pt x="5561340" y="4688005"/>
                </a:cubicBezTo>
                <a:cubicBezTo>
                  <a:pt x="5551089" y="4688005"/>
                  <a:pt x="5542592" y="4692321"/>
                  <a:pt x="5535848" y="4700953"/>
                </a:cubicBezTo>
                <a:cubicBezTo>
                  <a:pt x="5530453" y="4707697"/>
                  <a:pt x="5527756" y="4717678"/>
                  <a:pt x="5527756" y="4730896"/>
                </a:cubicBezTo>
                <a:cubicBezTo>
                  <a:pt x="5527756" y="4758410"/>
                  <a:pt x="5532948" y="4786667"/>
                  <a:pt x="5543334" y="4815665"/>
                </a:cubicBezTo>
                <a:cubicBezTo>
                  <a:pt x="5553719" y="4844663"/>
                  <a:pt x="5565386" y="4863478"/>
                  <a:pt x="5578334" y="4872110"/>
                </a:cubicBezTo>
                <a:cubicBezTo>
                  <a:pt x="5595328" y="4883170"/>
                  <a:pt x="5622978" y="4892814"/>
                  <a:pt x="5661282" y="4901041"/>
                </a:cubicBezTo>
                <a:cubicBezTo>
                  <a:pt x="5699587" y="4909268"/>
                  <a:pt x="5736003" y="4913382"/>
                  <a:pt x="5770532" y="4913382"/>
                </a:cubicBezTo>
                <a:cubicBezTo>
                  <a:pt x="5847950" y="4913382"/>
                  <a:pt x="5910667" y="4894769"/>
                  <a:pt x="5958683" y="4857544"/>
                </a:cubicBezTo>
                <a:cubicBezTo>
                  <a:pt x="6005620" y="4821127"/>
                  <a:pt x="6029088" y="4774191"/>
                  <a:pt x="6029088" y="4716734"/>
                </a:cubicBezTo>
                <a:cubicBezTo>
                  <a:pt x="6029088" y="4651724"/>
                  <a:pt x="5994695" y="4602494"/>
                  <a:pt x="5925908" y="4569045"/>
                </a:cubicBezTo>
                <a:cubicBezTo>
                  <a:pt x="5910263" y="4561492"/>
                  <a:pt x="5874521" y="4549488"/>
                  <a:pt x="5818682" y="4533033"/>
                </a:cubicBezTo>
                <a:cubicBezTo>
                  <a:pt x="5777410" y="4521164"/>
                  <a:pt x="5756774" y="4503496"/>
                  <a:pt x="5756774" y="4480027"/>
                </a:cubicBezTo>
                <a:cubicBezTo>
                  <a:pt x="5756774" y="4468158"/>
                  <a:pt x="5761293" y="4458582"/>
                  <a:pt x="5770329" y="4451299"/>
                </a:cubicBezTo>
                <a:cubicBezTo>
                  <a:pt x="5779366" y="4444015"/>
                  <a:pt x="5791437" y="4440374"/>
                  <a:pt x="5806543" y="4440374"/>
                </a:cubicBezTo>
                <a:cubicBezTo>
                  <a:pt x="5837834" y="4440374"/>
                  <a:pt x="5869665" y="4455480"/>
                  <a:pt x="5902035" y="4485692"/>
                </a:cubicBezTo>
                <a:cubicBezTo>
                  <a:pt x="5924964" y="4507002"/>
                  <a:pt x="5939800" y="4519815"/>
                  <a:pt x="5946544" y="4524131"/>
                </a:cubicBezTo>
                <a:cubicBezTo>
                  <a:pt x="5953288" y="4528447"/>
                  <a:pt x="5962055" y="4530606"/>
                  <a:pt x="5972845" y="4530606"/>
                </a:cubicBezTo>
                <a:cubicBezTo>
                  <a:pt x="5985793" y="4530606"/>
                  <a:pt x="5996785" y="4525413"/>
                  <a:pt x="6005822" y="4515027"/>
                </a:cubicBezTo>
                <a:cubicBezTo>
                  <a:pt x="6014859" y="4504642"/>
                  <a:pt x="6019377" y="4491896"/>
                  <a:pt x="6019377" y="4476790"/>
                </a:cubicBezTo>
                <a:cubicBezTo>
                  <a:pt x="6019377" y="4450894"/>
                  <a:pt x="6009329" y="4423649"/>
                  <a:pt x="5989232" y="4395056"/>
                </a:cubicBezTo>
                <a:cubicBezTo>
                  <a:pt x="5969136" y="4366462"/>
                  <a:pt x="5950051" y="4352165"/>
                  <a:pt x="5931978" y="4352165"/>
                </a:cubicBezTo>
                <a:cubicBezTo>
                  <a:pt x="5927122" y="4352165"/>
                  <a:pt x="5922536" y="4352974"/>
                  <a:pt x="5918220" y="4354593"/>
                </a:cubicBezTo>
                <a:cubicBezTo>
                  <a:pt x="5904733" y="4359449"/>
                  <a:pt x="5896640" y="4361876"/>
                  <a:pt x="5893943" y="4361876"/>
                </a:cubicBezTo>
                <a:cubicBezTo>
                  <a:pt x="5890706" y="4361876"/>
                  <a:pt x="5886390" y="4361067"/>
                  <a:pt x="5880995" y="4359449"/>
                </a:cubicBezTo>
                <a:cubicBezTo>
                  <a:pt x="5835946" y="4345691"/>
                  <a:pt x="5799530" y="4338813"/>
                  <a:pt x="5771745" y="4338813"/>
                </a:cubicBezTo>
                <a:close/>
                <a:moveTo>
                  <a:pt x="5238345" y="4338813"/>
                </a:moveTo>
                <a:cubicBezTo>
                  <a:pt x="5173066" y="4338813"/>
                  <a:pt x="5117767" y="4357830"/>
                  <a:pt x="5072449" y="4395865"/>
                </a:cubicBezTo>
                <a:cubicBezTo>
                  <a:pt x="5052217" y="4412320"/>
                  <a:pt x="5036572" y="4431809"/>
                  <a:pt x="5025512" y="4454333"/>
                </a:cubicBezTo>
                <a:cubicBezTo>
                  <a:pt x="5014452" y="4476858"/>
                  <a:pt x="5008922" y="4499989"/>
                  <a:pt x="5008922" y="4523727"/>
                </a:cubicBezTo>
                <a:cubicBezTo>
                  <a:pt x="5008922" y="4571743"/>
                  <a:pt x="5030233" y="4614633"/>
                  <a:pt x="5072853" y="4652398"/>
                </a:cubicBezTo>
                <a:cubicBezTo>
                  <a:pt x="5090387" y="4667774"/>
                  <a:pt x="5109270" y="4680520"/>
                  <a:pt x="5129501" y="4690635"/>
                </a:cubicBezTo>
                <a:cubicBezTo>
                  <a:pt x="5149732" y="4700751"/>
                  <a:pt x="5179135" y="4711878"/>
                  <a:pt x="5217710" y="4724017"/>
                </a:cubicBezTo>
                <a:cubicBezTo>
                  <a:pt x="5239559" y="4730761"/>
                  <a:pt x="5255340" y="4738044"/>
                  <a:pt x="5265051" y="4745867"/>
                </a:cubicBezTo>
                <a:cubicBezTo>
                  <a:pt x="5274762" y="4753690"/>
                  <a:pt x="5279617" y="4762996"/>
                  <a:pt x="5279617" y="4773786"/>
                </a:cubicBezTo>
                <a:cubicBezTo>
                  <a:pt x="5279617" y="4785385"/>
                  <a:pt x="5273413" y="4794894"/>
                  <a:pt x="5261005" y="4802312"/>
                </a:cubicBezTo>
                <a:cubicBezTo>
                  <a:pt x="5248596" y="4809730"/>
                  <a:pt x="5232411" y="4813439"/>
                  <a:pt x="5212449" y="4813439"/>
                </a:cubicBezTo>
                <a:cubicBezTo>
                  <a:pt x="5189251" y="4813439"/>
                  <a:pt x="5166794" y="4808449"/>
                  <a:pt x="5145079" y="4798468"/>
                </a:cubicBezTo>
                <a:cubicBezTo>
                  <a:pt x="5123364" y="4788487"/>
                  <a:pt x="5107516" y="4775944"/>
                  <a:pt x="5097535" y="4760838"/>
                </a:cubicBezTo>
                <a:cubicBezTo>
                  <a:pt x="5076495" y="4728738"/>
                  <a:pt x="5063142" y="4709720"/>
                  <a:pt x="5057477" y="4703786"/>
                </a:cubicBezTo>
                <a:cubicBezTo>
                  <a:pt x="5048036" y="4693265"/>
                  <a:pt x="5038190" y="4688005"/>
                  <a:pt x="5027940" y="4688005"/>
                </a:cubicBezTo>
                <a:cubicBezTo>
                  <a:pt x="5017689" y="4688005"/>
                  <a:pt x="5009192" y="4692321"/>
                  <a:pt x="5002448" y="4700953"/>
                </a:cubicBezTo>
                <a:cubicBezTo>
                  <a:pt x="4997053" y="4707697"/>
                  <a:pt x="4994356" y="4717678"/>
                  <a:pt x="4994356" y="4730896"/>
                </a:cubicBezTo>
                <a:cubicBezTo>
                  <a:pt x="4994356" y="4758410"/>
                  <a:pt x="4999548" y="4786667"/>
                  <a:pt x="5009934" y="4815665"/>
                </a:cubicBezTo>
                <a:cubicBezTo>
                  <a:pt x="5020319" y="4844663"/>
                  <a:pt x="5031986" y="4863478"/>
                  <a:pt x="5044934" y="4872110"/>
                </a:cubicBezTo>
                <a:cubicBezTo>
                  <a:pt x="5061928" y="4883170"/>
                  <a:pt x="5089578" y="4892814"/>
                  <a:pt x="5127882" y="4901041"/>
                </a:cubicBezTo>
                <a:cubicBezTo>
                  <a:pt x="5166187" y="4909268"/>
                  <a:pt x="5202603" y="4913382"/>
                  <a:pt x="5237132" y="4913382"/>
                </a:cubicBezTo>
                <a:cubicBezTo>
                  <a:pt x="5314550" y="4913382"/>
                  <a:pt x="5377267" y="4894769"/>
                  <a:pt x="5425283" y="4857544"/>
                </a:cubicBezTo>
                <a:cubicBezTo>
                  <a:pt x="5472220" y="4821127"/>
                  <a:pt x="5495688" y="4774191"/>
                  <a:pt x="5495688" y="4716734"/>
                </a:cubicBezTo>
                <a:cubicBezTo>
                  <a:pt x="5495688" y="4651724"/>
                  <a:pt x="5461295" y="4602494"/>
                  <a:pt x="5392508" y="4569045"/>
                </a:cubicBezTo>
                <a:cubicBezTo>
                  <a:pt x="5376863" y="4561492"/>
                  <a:pt x="5341121" y="4549488"/>
                  <a:pt x="5285282" y="4533033"/>
                </a:cubicBezTo>
                <a:cubicBezTo>
                  <a:pt x="5244010" y="4521164"/>
                  <a:pt x="5223374" y="4503496"/>
                  <a:pt x="5223374" y="4480027"/>
                </a:cubicBezTo>
                <a:cubicBezTo>
                  <a:pt x="5223374" y="4468158"/>
                  <a:pt x="5227893" y="4458582"/>
                  <a:pt x="5236929" y="4451299"/>
                </a:cubicBezTo>
                <a:cubicBezTo>
                  <a:pt x="5245966" y="4444015"/>
                  <a:pt x="5258037" y="4440374"/>
                  <a:pt x="5273143" y="4440374"/>
                </a:cubicBezTo>
                <a:cubicBezTo>
                  <a:pt x="5304434" y="4440374"/>
                  <a:pt x="5336265" y="4455480"/>
                  <a:pt x="5368635" y="4485692"/>
                </a:cubicBezTo>
                <a:cubicBezTo>
                  <a:pt x="5391564" y="4507002"/>
                  <a:pt x="5406400" y="4519815"/>
                  <a:pt x="5413144" y="4524131"/>
                </a:cubicBezTo>
                <a:cubicBezTo>
                  <a:pt x="5419888" y="4528447"/>
                  <a:pt x="5428655" y="4530606"/>
                  <a:pt x="5439445" y="4530606"/>
                </a:cubicBezTo>
                <a:cubicBezTo>
                  <a:pt x="5452393" y="4530606"/>
                  <a:pt x="5463385" y="4525413"/>
                  <a:pt x="5472422" y="4515027"/>
                </a:cubicBezTo>
                <a:cubicBezTo>
                  <a:pt x="5481459" y="4504642"/>
                  <a:pt x="5485977" y="4491896"/>
                  <a:pt x="5485977" y="4476790"/>
                </a:cubicBezTo>
                <a:cubicBezTo>
                  <a:pt x="5485977" y="4450894"/>
                  <a:pt x="5475929" y="4423649"/>
                  <a:pt x="5455832" y="4395056"/>
                </a:cubicBezTo>
                <a:cubicBezTo>
                  <a:pt x="5435736" y="4366462"/>
                  <a:pt x="5416651" y="4352165"/>
                  <a:pt x="5398578" y="4352165"/>
                </a:cubicBezTo>
                <a:cubicBezTo>
                  <a:pt x="5393722" y="4352165"/>
                  <a:pt x="5389136" y="4352974"/>
                  <a:pt x="5384820" y="4354593"/>
                </a:cubicBezTo>
                <a:cubicBezTo>
                  <a:pt x="5371333" y="4359449"/>
                  <a:pt x="5363240" y="4361876"/>
                  <a:pt x="5360543" y="4361876"/>
                </a:cubicBezTo>
                <a:cubicBezTo>
                  <a:pt x="5357306" y="4361876"/>
                  <a:pt x="5352990" y="4361067"/>
                  <a:pt x="5347595" y="4359449"/>
                </a:cubicBezTo>
                <a:cubicBezTo>
                  <a:pt x="5302546" y="4345691"/>
                  <a:pt x="5266130" y="4338813"/>
                  <a:pt x="5238345" y="4338813"/>
                </a:cubicBezTo>
                <a:close/>
                <a:moveTo>
                  <a:pt x="3104746" y="4338813"/>
                </a:moveTo>
                <a:cubicBezTo>
                  <a:pt x="3039466" y="4338813"/>
                  <a:pt x="2984167" y="4357830"/>
                  <a:pt x="2938849" y="4395865"/>
                </a:cubicBezTo>
                <a:cubicBezTo>
                  <a:pt x="2918617" y="4412320"/>
                  <a:pt x="2902972" y="4431809"/>
                  <a:pt x="2891912" y="4454333"/>
                </a:cubicBezTo>
                <a:cubicBezTo>
                  <a:pt x="2880852" y="4476858"/>
                  <a:pt x="2875322" y="4499989"/>
                  <a:pt x="2875322" y="4523727"/>
                </a:cubicBezTo>
                <a:cubicBezTo>
                  <a:pt x="2875322" y="4571743"/>
                  <a:pt x="2896633" y="4614633"/>
                  <a:pt x="2939253" y="4652398"/>
                </a:cubicBezTo>
                <a:cubicBezTo>
                  <a:pt x="2956787" y="4667774"/>
                  <a:pt x="2975670" y="4680520"/>
                  <a:pt x="2995901" y="4690635"/>
                </a:cubicBezTo>
                <a:cubicBezTo>
                  <a:pt x="3016133" y="4700751"/>
                  <a:pt x="3045535" y="4711878"/>
                  <a:pt x="3084110" y="4724017"/>
                </a:cubicBezTo>
                <a:cubicBezTo>
                  <a:pt x="3105960" y="4730761"/>
                  <a:pt x="3121740" y="4738044"/>
                  <a:pt x="3131451" y="4745867"/>
                </a:cubicBezTo>
                <a:cubicBezTo>
                  <a:pt x="3141162" y="4753690"/>
                  <a:pt x="3146018" y="4762996"/>
                  <a:pt x="3146018" y="4773786"/>
                </a:cubicBezTo>
                <a:cubicBezTo>
                  <a:pt x="3146018" y="4785385"/>
                  <a:pt x="3139813" y="4794894"/>
                  <a:pt x="3127405" y="4802312"/>
                </a:cubicBezTo>
                <a:cubicBezTo>
                  <a:pt x="3114996" y="4809730"/>
                  <a:pt x="3098811" y="4813439"/>
                  <a:pt x="3078850" y="4813439"/>
                </a:cubicBezTo>
                <a:cubicBezTo>
                  <a:pt x="3055651" y="4813439"/>
                  <a:pt x="3033194" y="4808449"/>
                  <a:pt x="3011479" y="4798468"/>
                </a:cubicBezTo>
                <a:cubicBezTo>
                  <a:pt x="2989765" y="4788487"/>
                  <a:pt x="2973916" y="4775944"/>
                  <a:pt x="2963936" y="4760838"/>
                </a:cubicBezTo>
                <a:cubicBezTo>
                  <a:pt x="2942895" y="4728738"/>
                  <a:pt x="2929542" y="4709720"/>
                  <a:pt x="2923878" y="4703786"/>
                </a:cubicBezTo>
                <a:cubicBezTo>
                  <a:pt x="2914437" y="4693265"/>
                  <a:pt x="2904591" y="4688005"/>
                  <a:pt x="2894340" y="4688005"/>
                </a:cubicBezTo>
                <a:cubicBezTo>
                  <a:pt x="2884090" y="4688005"/>
                  <a:pt x="2875592" y="4692321"/>
                  <a:pt x="2868849" y="4700953"/>
                </a:cubicBezTo>
                <a:cubicBezTo>
                  <a:pt x="2863454" y="4707697"/>
                  <a:pt x="2860756" y="4717678"/>
                  <a:pt x="2860756" y="4730896"/>
                </a:cubicBezTo>
                <a:cubicBezTo>
                  <a:pt x="2860756" y="4758410"/>
                  <a:pt x="2865949" y="4786667"/>
                  <a:pt x="2876334" y="4815665"/>
                </a:cubicBezTo>
                <a:cubicBezTo>
                  <a:pt x="2886719" y="4844663"/>
                  <a:pt x="2898386" y="4863478"/>
                  <a:pt x="2911334" y="4872110"/>
                </a:cubicBezTo>
                <a:cubicBezTo>
                  <a:pt x="2928329" y="4883170"/>
                  <a:pt x="2955978" y="4892814"/>
                  <a:pt x="2994283" y="4901041"/>
                </a:cubicBezTo>
                <a:cubicBezTo>
                  <a:pt x="3032587" y="4909268"/>
                  <a:pt x="3069004" y="4913382"/>
                  <a:pt x="3103532" y="4913382"/>
                </a:cubicBezTo>
                <a:cubicBezTo>
                  <a:pt x="3180950" y="4913382"/>
                  <a:pt x="3243668" y="4894769"/>
                  <a:pt x="3291683" y="4857544"/>
                </a:cubicBezTo>
                <a:cubicBezTo>
                  <a:pt x="3338620" y="4821127"/>
                  <a:pt x="3362088" y="4774191"/>
                  <a:pt x="3362088" y="4716734"/>
                </a:cubicBezTo>
                <a:cubicBezTo>
                  <a:pt x="3362088" y="4651724"/>
                  <a:pt x="3327695" y="4602494"/>
                  <a:pt x="3258909" y="4569045"/>
                </a:cubicBezTo>
                <a:cubicBezTo>
                  <a:pt x="3243263" y="4561492"/>
                  <a:pt x="3207521" y="4549488"/>
                  <a:pt x="3151682" y="4533033"/>
                </a:cubicBezTo>
                <a:cubicBezTo>
                  <a:pt x="3110410" y="4521164"/>
                  <a:pt x="3089774" y="4503496"/>
                  <a:pt x="3089774" y="4480027"/>
                </a:cubicBezTo>
                <a:cubicBezTo>
                  <a:pt x="3089774" y="4468158"/>
                  <a:pt x="3094293" y="4458582"/>
                  <a:pt x="3103330" y="4451299"/>
                </a:cubicBezTo>
                <a:cubicBezTo>
                  <a:pt x="3112366" y="4444015"/>
                  <a:pt x="3124437" y="4440374"/>
                  <a:pt x="3139544" y="4440374"/>
                </a:cubicBezTo>
                <a:cubicBezTo>
                  <a:pt x="3170835" y="4440374"/>
                  <a:pt x="3202665" y="4455480"/>
                  <a:pt x="3235036" y="4485692"/>
                </a:cubicBezTo>
                <a:cubicBezTo>
                  <a:pt x="3257964" y="4507002"/>
                  <a:pt x="3272801" y="4519815"/>
                  <a:pt x="3279544" y="4524131"/>
                </a:cubicBezTo>
                <a:cubicBezTo>
                  <a:pt x="3286289" y="4528447"/>
                  <a:pt x="3295055" y="4530606"/>
                  <a:pt x="3305845" y="4530606"/>
                </a:cubicBezTo>
                <a:cubicBezTo>
                  <a:pt x="3318793" y="4530606"/>
                  <a:pt x="3329786" y="4525413"/>
                  <a:pt x="3338823" y="4515027"/>
                </a:cubicBezTo>
                <a:cubicBezTo>
                  <a:pt x="3347859" y="4504642"/>
                  <a:pt x="3352377" y="4491896"/>
                  <a:pt x="3352377" y="4476790"/>
                </a:cubicBezTo>
                <a:cubicBezTo>
                  <a:pt x="3352377" y="4450894"/>
                  <a:pt x="3342329" y="4423649"/>
                  <a:pt x="3322233" y="4395056"/>
                </a:cubicBezTo>
                <a:cubicBezTo>
                  <a:pt x="3302136" y="4366462"/>
                  <a:pt x="3283051" y="4352165"/>
                  <a:pt x="3264978" y="4352165"/>
                </a:cubicBezTo>
                <a:cubicBezTo>
                  <a:pt x="3260123" y="4352165"/>
                  <a:pt x="3255536" y="4352974"/>
                  <a:pt x="3251221" y="4354593"/>
                </a:cubicBezTo>
                <a:cubicBezTo>
                  <a:pt x="3237733" y="4359449"/>
                  <a:pt x="3229641" y="4361876"/>
                  <a:pt x="3226943" y="4361876"/>
                </a:cubicBezTo>
                <a:cubicBezTo>
                  <a:pt x="3223706" y="4361876"/>
                  <a:pt x="3219390" y="4361067"/>
                  <a:pt x="3213995" y="4359449"/>
                </a:cubicBezTo>
                <a:cubicBezTo>
                  <a:pt x="3168946" y="4345691"/>
                  <a:pt x="3132530" y="4338813"/>
                  <a:pt x="3104746" y="4338813"/>
                </a:cubicBezTo>
                <a:close/>
                <a:moveTo>
                  <a:pt x="1713780" y="4338813"/>
                </a:moveTo>
                <a:cubicBezTo>
                  <a:pt x="1669001" y="4338813"/>
                  <a:pt x="1628269" y="4345826"/>
                  <a:pt x="1591582" y="4359853"/>
                </a:cubicBezTo>
                <a:cubicBezTo>
                  <a:pt x="1536823" y="4380354"/>
                  <a:pt x="1493258" y="4412455"/>
                  <a:pt x="1460888" y="4456154"/>
                </a:cubicBezTo>
                <a:cubicBezTo>
                  <a:pt x="1424472" y="4505249"/>
                  <a:pt x="1406263" y="4561897"/>
                  <a:pt x="1406263" y="4626097"/>
                </a:cubicBezTo>
                <a:cubicBezTo>
                  <a:pt x="1406263" y="4681396"/>
                  <a:pt x="1420425" y="4731975"/>
                  <a:pt x="1448749" y="4777832"/>
                </a:cubicBezTo>
                <a:cubicBezTo>
                  <a:pt x="1477882" y="4825308"/>
                  <a:pt x="1518210" y="4860781"/>
                  <a:pt x="1569733" y="4884249"/>
                </a:cubicBezTo>
                <a:cubicBezTo>
                  <a:pt x="1612353" y="4903671"/>
                  <a:pt x="1656997" y="4913382"/>
                  <a:pt x="1703664" y="4913382"/>
                </a:cubicBezTo>
                <a:cubicBezTo>
                  <a:pt x="1739271" y="4913382"/>
                  <a:pt x="1774744" y="4907717"/>
                  <a:pt x="1810081" y="4896388"/>
                </a:cubicBezTo>
                <a:cubicBezTo>
                  <a:pt x="1867538" y="4877775"/>
                  <a:pt x="1914070" y="4847158"/>
                  <a:pt x="1949677" y="4804538"/>
                </a:cubicBezTo>
                <a:cubicBezTo>
                  <a:pt x="1991758" y="4754364"/>
                  <a:pt x="2012799" y="4697447"/>
                  <a:pt x="2012799" y="4633785"/>
                </a:cubicBezTo>
                <a:cubicBezTo>
                  <a:pt x="2012799" y="4590625"/>
                  <a:pt x="2002143" y="4547465"/>
                  <a:pt x="1980833" y="4504305"/>
                </a:cubicBezTo>
                <a:cubicBezTo>
                  <a:pt x="1958983" y="4460875"/>
                  <a:pt x="1930524" y="4425538"/>
                  <a:pt x="1895457" y="4398293"/>
                </a:cubicBezTo>
                <a:cubicBezTo>
                  <a:pt x="1843665" y="4358639"/>
                  <a:pt x="1783106" y="4338813"/>
                  <a:pt x="1713780" y="4338813"/>
                </a:cubicBezTo>
                <a:close/>
                <a:moveTo>
                  <a:pt x="4876038" y="4334362"/>
                </a:moveTo>
                <a:cubicBezTo>
                  <a:pt x="4872801" y="4334362"/>
                  <a:pt x="4868350" y="4335171"/>
                  <a:pt x="4862685" y="4336789"/>
                </a:cubicBezTo>
                <a:cubicBezTo>
                  <a:pt x="4844342" y="4342184"/>
                  <a:pt x="4825527" y="4345759"/>
                  <a:pt x="4806240" y="4347512"/>
                </a:cubicBezTo>
                <a:cubicBezTo>
                  <a:pt x="4786952" y="4349265"/>
                  <a:pt x="4756268" y="4350142"/>
                  <a:pt x="4714187" y="4350142"/>
                </a:cubicBezTo>
                <a:lnTo>
                  <a:pt x="4506209" y="4350142"/>
                </a:lnTo>
                <a:cubicBezTo>
                  <a:pt x="4475997" y="4350142"/>
                  <a:pt x="4455631" y="4351356"/>
                  <a:pt x="4445111" y="4353784"/>
                </a:cubicBezTo>
                <a:cubicBezTo>
                  <a:pt x="4436748" y="4355942"/>
                  <a:pt x="4430004" y="4360393"/>
                  <a:pt x="4424879" y="4367136"/>
                </a:cubicBezTo>
                <a:cubicBezTo>
                  <a:pt x="4419754" y="4373880"/>
                  <a:pt x="4417192" y="4381568"/>
                  <a:pt x="4417192" y="4390200"/>
                </a:cubicBezTo>
                <a:cubicBezTo>
                  <a:pt x="4417192" y="4406115"/>
                  <a:pt x="4424879" y="4416366"/>
                  <a:pt x="4440255" y="4420952"/>
                </a:cubicBezTo>
                <a:cubicBezTo>
                  <a:pt x="4450505" y="4423919"/>
                  <a:pt x="4457250" y="4426482"/>
                  <a:pt x="4460487" y="4428640"/>
                </a:cubicBezTo>
                <a:cubicBezTo>
                  <a:pt x="4463724" y="4430798"/>
                  <a:pt x="4466691" y="4434574"/>
                  <a:pt x="4469388" y="4439969"/>
                </a:cubicBezTo>
                <a:cubicBezTo>
                  <a:pt x="4482336" y="4467214"/>
                  <a:pt x="4488810" y="4532898"/>
                  <a:pt x="4488810" y="4637022"/>
                </a:cubicBezTo>
                <a:cubicBezTo>
                  <a:pt x="4488810" y="4706079"/>
                  <a:pt x="4484360" y="4760973"/>
                  <a:pt x="4475458" y="4801705"/>
                </a:cubicBezTo>
                <a:cubicBezTo>
                  <a:pt x="4473299" y="4811686"/>
                  <a:pt x="4470265" y="4819239"/>
                  <a:pt x="4466354" y="4824364"/>
                </a:cubicBezTo>
                <a:cubicBezTo>
                  <a:pt x="4462442" y="4829490"/>
                  <a:pt x="4456440" y="4833806"/>
                  <a:pt x="4448348" y="4837312"/>
                </a:cubicBezTo>
                <a:cubicBezTo>
                  <a:pt x="4436748" y="4842707"/>
                  <a:pt x="4429330" y="4847158"/>
                  <a:pt x="4426093" y="4850665"/>
                </a:cubicBezTo>
                <a:cubicBezTo>
                  <a:pt x="4422856" y="4854172"/>
                  <a:pt x="4421238" y="4859837"/>
                  <a:pt x="4421238" y="4867659"/>
                </a:cubicBezTo>
                <a:cubicBezTo>
                  <a:pt x="4421238" y="4878719"/>
                  <a:pt x="4425014" y="4887284"/>
                  <a:pt x="4432567" y="4893353"/>
                </a:cubicBezTo>
                <a:cubicBezTo>
                  <a:pt x="4440120" y="4899423"/>
                  <a:pt x="4450776" y="4902457"/>
                  <a:pt x="4464533" y="4902457"/>
                </a:cubicBezTo>
                <a:lnTo>
                  <a:pt x="4807656" y="4902457"/>
                </a:lnTo>
                <a:cubicBezTo>
                  <a:pt x="4836519" y="4903267"/>
                  <a:pt x="4859583" y="4905290"/>
                  <a:pt x="4876847" y="4908527"/>
                </a:cubicBezTo>
                <a:cubicBezTo>
                  <a:pt x="4886558" y="4910145"/>
                  <a:pt x="4893976" y="4910954"/>
                  <a:pt x="4899102" y="4910954"/>
                </a:cubicBezTo>
                <a:cubicBezTo>
                  <a:pt x="4905305" y="4910954"/>
                  <a:pt x="4910431" y="4909403"/>
                  <a:pt x="4914477" y="4906301"/>
                </a:cubicBezTo>
                <a:cubicBezTo>
                  <a:pt x="4918524" y="4903199"/>
                  <a:pt x="4923648" y="4897062"/>
                  <a:pt x="4929853" y="4887891"/>
                </a:cubicBezTo>
                <a:cubicBezTo>
                  <a:pt x="4941992" y="4869008"/>
                  <a:pt x="4952242" y="4847428"/>
                  <a:pt x="4960605" y="4823150"/>
                </a:cubicBezTo>
                <a:cubicBezTo>
                  <a:pt x="4968967" y="4798873"/>
                  <a:pt x="4973148" y="4778642"/>
                  <a:pt x="4973148" y="4762456"/>
                </a:cubicBezTo>
                <a:cubicBezTo>
                  <a:pt x="4973148" y="4747620"/>
                  <a:pt x="4969439" y="4735279"/>
                  <a:pt x="4962021" y="4725433"/>
                </a:cubicBezTo>
                <a:cubicBezTo>
                  <a:pt x="4954602" y="4715587"/>
                  <a:pt x="4945229" y="4710664"/>
                  <a:pt x="4933900" y="4710664"/>
                </a:cubicBezTo>
                <a:cubicBezTo>
                  <a:pt x="4924188" y="4710664"/>
                  <a:pt x="4916298" y="4713362"/>
                  <a:pt x="4910229" y="4718757"/>
                </a:cubicBezTo>
                <a:cubicBezTo>
                  <a:pt x="4904159" y="4724152"/>
                  <a:pt x="4897348" y="4734672"/>
                  <a:pt x="4889795" y="4750318"/>
                </a:cubicBezTo>
                <a:cubicBezTo>
                  <a:pt x="4876847" y="4777563"/>
                  <a:pt x="4860122" y="4796378"/>
                  <a:pt x="4839622" y="4806763"/>
                </a:cubicBezTo>
                <a:cubicBezTo>
                  <a:pt x="4819120" y="4817149"/>
                  <a:pt x="4788639" y="4822341"/>
                  <a:pt x="4748176" y="4822341"/>
                </a:cubicBezTo>
                <a:cubicBezTo>
                  <a:pt x="4722010" y="4822341"/>
                  <a:pt x="4703330" y="4820790"/>
                  <a:pt x="4692135" y="4817688"/>
                </a:cubicBezTo>
                <a:cubicBezTo>
                  <a:pt x="4680940" y="4814586"/>
                  <a:pt x="4674264" y="4808989"/>
                  <a:pt x="4672106" y="4800896"/>
                </a:cubicBezTo>
                <a:cubicBezTo>
                  <a:pt x="4670218" y="4794422"/>
                  <a:pt x="4668397" y="4781137"/>
                  <a:pt x="4666644" y="4761040"/>
                </a:cubicBezTo>
                <a:cubicBezTo>
                  <a:pt x="4664890" y="4740944"/>
                  <a:pt x="4664014" y="4724556"/>
                  <a:pt x="4664014" y="4711878"/>
                </a:cubicBezTo>
                <a:cubicBezTo>
                  <a:pt x="4664014" y="4691107"/>
                  <a:pt x="4666239" y="4676878"/>
                  <a:pt x="4670690" y="4669190"/>
                </a:cubicBezTo>
                <a:cubicBezTo>
                  <a:pt x="4675141" y="4661502"/>
                  <a:pt x="4683436" y="4657658"/>
                  <a:pt x="4695575" y="4657658"/>
                </a:cubicBezTo>
                <a:cubicBezTo>
                  <a:pt x="4727135" y="4657658"/>
                  <a:pt x="4744939" y="4672899"/>
                  <a:pt x="4748985" y="4703381"/>
                </a:cubicBezTo>
                <a:cubicBezTo>
                  <a:pt x="4750873" y="4718217"/>
                  <a:pt x="4753571" y="4727996"/>
                  <a:pt x="4757078" y="4732716"/>
                </a:cubicBezTo>
                <a:cubicBezTo>
                  <a:pt x="4760584" y="4737437"/>
                  <a:pt x="4766923" y="4739797"/>
                  <a:pt x="4776095" y="4739797"/>
                </a:cubicBezTo>
                <a:cubicBezTo>
                  <a:pt x="4790931" y="4739797"/>
                  <a:pt x="4801991" y="4732379"/>
                  <a:pt x="4809275" y="4717543"/>
                </a:cubicBezTo>
                <a:cubicBezTo>
                  <a:pt x="4822492" y="4690298"/>
                  <a:pt x="4829101" y="4655365"/>
                  <a:pt x="4829101" y="4612745"/>
                </a:cubicBezTo>
                <a:cubicBezTo>
                  <a:pt x="4829101" y="4591165"/>
                  <a:pt x="4827145" y="4570461"/>
                  <a:pt x="4823234" y="4550635"/>
                </a:cubicBezTo>
                <a:cubicBezTo>
                  <a:pt x="4819322" y="4530808"/>
                  <a:pt x="4814535" y="4516983"/>
                  <a:pt x="4808870" y="4509160"/>
                </a:cubicBezTo>
                <a:cubicBezTo>
                  <a:pt x="4801047" y="4498640"/>
                  <a:pt x="4791606" y="4493380"/>
                  <a:pt x="4780546" y="4493380"/>
                </a:cubicBezTo>
                <a:cubicBezTo>
                  <a:pt x="4772993" y="4493380"/>
                  <a:pt x="4766384" y="4495808"/>
                  <a:pt x="4760719" y="4500663"/>
                </a:cubicBezTo>
                <a:cubicBezTo>
                  <a:pt x="4755324" y="4504979"/>
                  <a:pt x="4751615" y="4510037"/>
                  <a:pt x="4749592" y="4515837"/>
                </a:cubicBezTo>
                <a:cubicBezTo>
                  <a:pt x="4747569" y="4521636"/>
                  <a:pt x="4745613" y="4532359"/>
                  <a:pt x="4743725" y="4548004"/>
                </a:cubicBezTo>
                <a:cubicBezTo>
                  <a:pt x="4742376" y="4560143"/>
                  <a:pt x="4739139" y="4568573"/>
                  <a:pt x="4734014" y="4573294"/>
                </a:cubicBezTo>
                <a:cubicBezTo>
                  <a:pt x="4728888" y="4578014"/>
                  <a:pt x="4720661" y="4580375"/>
                  <a:pt x="4709332" y="4580375"/>
                </a:cubicBezTo>
                <a:cubicBezTo>
                  <a:pt x="4686403" y="4580375"/>
                  <a:pt x="4672241" y="4578419"/>
                  <a:pt x="4666846" y="4574507"/>
                </a:cubicBezTo>
                <a:cubicBezTo>
                  <a:pt x="4661451" y="4570596"/>
                  <a:pt x="4658754" y="4560548"/>
                  <a:pt x="4658754" y="4544363"/>
                </a:cubicBezTo>
                <a:cubicBezTo>
                  <a:pt x="4658754" y="4503361"/>
                  <a:pt x="4659090" y="4477869"/>
                  <a:pt x="4659765" y="4467888"/>
                </a:cubicBezTo>
                <a:cubicBezTo>
                  <a:pt x="4660439" y="4457908"/>
                  <a:pt x="4662530" y="4449950"/>
                  <a:pt x="4666037" y="4444015"/>
                </a:cubicBezTo>
                <a:cubicBezTo>
                  <a:pt x="4672780" y="4432956"/>
                  <a:pt x="4691663" y="4427426"/>
                  <a:pt x="4722684" y="4427426"/>
                </a:cubicBezTo>
                <a:cubicBezTo>
                  <a:pt x="4764226" y="4427426"/>
                  <a:pt x="4794101" y="4430460"/>
                  <a:pt x="4812309" y="4436530"/>
                </a:cubicBezTo>
                <a:cubicBezTo>
                  <a:pt x="4830517" y="4442599"/>
                  <a:pt x="4845556" y="4454671"/>
                  <a:pt x="4857425" y="4472744"/>
                </a:cubicBezTo>
                <a:cubicBezTo>
                  <a:pt x="4865787" y="4485422"/>
                  <a:pt x="4872463" y="4493582"/>
                  <a:pt x="4877454" y="4497224"/>
                </a:cubicBezTo>
                <a:cubicBezTo>
                  <a:pt x="4882444" y="4500865"/>
                  <a:pt x="4889391" y="4502686"/>
                  <a:pt x="4898292" y="4502686"/>
                </a:cubicBezTo>
                <a:cubicBezTo>
                  <a:pt x="4911240" y="4502686"/>
                  <a:pt x="4921423" y="4497628"/>
                  <a:pt x="4928842" y="4487513"/>
                </a:cubicBezTo>
                <a:cubicBezTo>
                  <a:pt x="4936259" y="4477397"/>
                  <a:pt x="4939969" y="4463572"/>
                  <a:pt x="4939969" y="4446039"/>
                </a:cubicBezTo>
                <a:cubicBezTo>
                  <a:pt x="4939969" y="4411241"/>
                  <a:pt x="4931067" y="4381568"/>
                  <a:pt x="4913264" y="4357021"/>
                </a:cubicBezTo>
                <a:cubicBezTo>
                  <a:pt x="4902473" y="4341915"/>
                  <a:pt x="4890064" y="4334362"/>
                  <a:pt x="4876038" y="4334362"/>
                </a:cubicBezTo>
                <a:close/>
                <a:moveTo>
                  <a:pt x="0" y="0"/>
                </a:moveTo>
                <a:lnTo>
                  <a:pt x="6984460" y="0"/>
                </a:lnTo>
                <a:lnTo>
                  <a:pt x="6984460" y="6858000"/>
                </a:lnTo>
                <a:lnTo>
                  <a:pt x="0" y="6858000"/>
                </a:lnTo>
                <a:close/>
              </a:path>
            </a:pathLst>
          </a:custGeom>
          <a:solidFill>
            <a:schemeClr val="bg1">
              <a:lumMod val="95000"/>
              <a:alpha val="9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IN" sz="6500" dirty="0">
              <a:latin typeface="Cooper Black" panose="0208090404030B0204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rgbClr val="7030A0"/>
            </a:gs>
            <a:gs pos="100000">
              <a:srgbClr val="00B0F0"/>
            </a:gs>
          </a:gsLst>
          <a:lin ang="135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583660" y="487976"/>
            <a:ext cx="4559030" cy="646331"/>
          </a:xfrm>
          <a:prstGeom prst="rect">
            <a:avLst/>
          </a:prstGeom>
          <a:noFill/>
        </p:spPr>
        <p:txBody>
          <a:bodyPr wrap="square" rtlCol="0">
            <a:spAutoFit/>
          </a:bodyPr>
          <a:lstStyle/>
          <a:p>
            <a:pPr algn="ctr"/>
            <a:r>
              <a:rPr lang="en-US" sz="3600" dirty="0">
                <a:solidFill>
                  <a:schemeClr val="bg1"/>
                </a:solidFill>
                <a:latin typeface="Copperplate Gothic Bold" panose="020E0705020206020404" pitchFamily="34" charset="0"/>
              </a:rPr>
              <a:t>INTRODUCTION</a:t>
            </a:r>
            <a:endParaRPr lang="en-IN" sz="3600" dirty="0">
              <a:solidFill>
                <a:schemeClr val="bg1"/>
              </a:solidFill>
              <a:latin typeface="Copperplate Gothic Bold" panose="020E0705020206020404" pitchFamily="34" charset="0"/>
            </a:endParaRPr>
          </a:p>
        </p:txBody>
      </p:sp>
      <p:sp>
        <p:nvSpPr>
          <p:cNvPr id="6" name="TextBox 5"/>
          <p:cNvSpPr txBox="1"/>
          <p:nvPr/>
        </p:nvSpPr>
        <p:spPr>
          <a:xfrm>
            <a:off x="583660" y="1568550"/>
            <a:ext cx="6303523" cy="461664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In the realm of road safety, driving fatigue stands out as a significant contributor to accidents. </a:t>
            </a: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Acknowledging this challenge, we present our innovative solution  the Drowsiness Alert System.</a:t>
            </a: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 A proactive approach to enhancing driver safety, this system employs real-time monitoring through cutting-edge facial recognition and eye-tracking technology. </a:t>
            </a: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By promptly detecting signs of drowsiness, it provides immediate alerts, ensuring a safer and more secure driving experience.</a:t>
            </a:r>
            <a:endParaRPr kumimoji="0" lang="en-IN" sz="2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Drowisness Detection Systems | ADAS Guide | The Windscreen Company"/>
          <p:cNvPicPr>
            <a:picLocks noChangeAspect="1" noChangeArrowheads="1"/>
          </p:cNvPicPr>
          <p:nvPr/>
        </p:nvPicPr>
        <p:blipFill rotWithShape="1">
          <a:blip r:embed="rId1">
            <a:extLst>
              <a:ext uri="{28A0092B-C50C-407E-A947-70E740481C1C}">
                <a14:useLocalDpi xmlns:a14="http://schemas.microsoft.com/office/drawing/2010/main" val="0"/>
              </a:ext>
            </a:extLst>
          </a:blip>
          <a:srcRect l="50124" r="599"/>
          <a:stretch>
            <a:fillRect/>
          </a:stretch>
        </p:blipFill>
        <p:spPr bwMode="auto">
          <a:xfrm>
            <a:off x="8913846" y="3743041"/>
            <a:ext cx="2896013" cy="2776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Drowisness Detection Systems | ADAS Guide | The Windscreen Company"/>
          <p:cNvPicPr>
            <a:picLocks noChangeAspect="1" noChangeArrowheads="1"/>
          </p:cNvPicPr>
          <p:nvPr/>
        </p:nvPicPr>
        <p:blipFill rotWithShape="1">
          <a:blip r:embed="rId1">
            <a:extLst>
              <a:ext uri="{28A0092B-C50C-407E-A947-70E740481C1C}">
                <a14:useLocalDpi xmlns:a14="http://schemas.microsoft.com/office/drawing/2010/main" val="0"/>
              </a:ext>
            </a:extLst>
          </a:blip>
          <a:srcRect l="-52921" r="51942"/>
          <a:stretch>
            <a:fillRect/>
          </a:stretch>
        </p:blipFill>
        <p:spPr bwMode="auto">
          <a:xfrm>
            <a:off x="4447162" y="1134307"/>
            <a:ext cx="5204299" cy="24768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rgbClr val="7030A0"/>
            </a:gs>
            <a:gs pos="100000">
              <a:srgbClr val="00B0F0"/>
            </a:gs>
          </a:gsLst>
          <a:lin ang="135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2170889" y="225330"/>
            <a:ext cx="7850221" cy="646331"/>
          </a:xfrm>
          <a:prstGeom prst="rect">
            <a:avLst/>
          </a:prstGeom>
          <a:noFill/>
        </p:spPr>
        <p:txBody>
          <a:bodyPr wrap="square" rtlCol="0">
            <a:spAutoFit/>
          </a:bodyPr>
          <a:lstStyle/>
          <a:p>
            <a:pPr algn="ctr"/>
            <a:r>
              <a:rPr lang="en-US" sz="3600" dirty="0">
                <a:solidFill>
                  <a:schemeClr val="bg1"/>
                </a:solidFill>
                <a:latin typeface="Copperplate Gothic Bold" panose="020E0705020206020404" pitchFamily="34" charset="0"/>
              </a:rPr>
              <a:t>METHODS AND ALGORITHMS</a:t>
            </a:r>
            <a:endParaRPr lang="en-IN" sz="3600" dirty="0">
              <a:solidFill>
                <a:schemeClr val="bg1"/>
              </a:solidFill>
              <a:latin typeface="Copperplate Gothic Bold" panose="020E0705020206020404" pitchFamily="34" charset="0"/>
            </a:endParaRPr>
          </a:p>
        </p:txBody>
      </p:sp>
      <p:sp>
        <p:nvSpPr>
          <p:cNvPr id="6" name="TextBox 5"/>
          <p:cNvSpPr txBox="1"/>
          <p:nvPr/>
        </p:nvSpPr>
        <p:spPr>
          <a:xfrm>
            <a:off x="517186" y="1393452"/>
            <a:ext cx="11157625" cy="463819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b="1" i="0" strike="noStrike" kern="1200" cap="none" spc="0" normalizeH="0" baseline="0" noProof="0" dirty="0">
                <a:ln>
                  <a:noFill/>
                </a:ln>
                <a:solidFill>
                  <a:srgbClr val="FFFF00"/>
                </a:solidFill>
                <a:effectLst/>
                <a:uLnTx/>
                <a:uFillTx/>
                <a:latin typeface="Calibri" panose="020F0502020204030204"/>
                <a:ea typeface="+mn-ea"/>
                <a:cs typeface="+mn-cs"/>
              </a:rPr>
              <a:t>OpenCV (Open Source Computer Vision Library): </a:t>
            </a: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provides a wide range of functions for reading, manipulating videos. Object detection and tracking includes tools for detecting and tracking objects in images and videos. Useful for geometric camera calibration and 3D reconstruction.</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110" dirty="0">
              <a:solidFill>
                <a:schemeClr val="bg1"/>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b="1" i="0" u="none" strike="noStrike" kern="1200" cap="none" spc="0" normalizeH="0" baseline="0" noProof="0" dirty="0">
                <a:ln>
                  <a:noFill/>
                </a:ln>
                <a:solidFill>
                  <a:srgbClr val="FFFF00"/>
                </a:solidFill>
                <a:effectLst/>
                <a:uLnTx/>
                <a:uFillTx/>
                <a:latin typeface="Calibri" panose="020F0502020204030204"/>
                <a:ea typeface="+mn-ea"/>
                <a:cs typeface="+mn-cs"/>
              </a:rPr>
              <a:t>Imutils:</a:t>
            </a:r>
            <a:r>
              <a:rPr kumimoji="0" lang="en-US" sz="2110" i="0" u="none" strike="noStrike" kern="1200" cap="none" spc="0" normalizeH="0" baseline="0" noProof="0" dirty="0">
                <a:ln>
                  <a:noFill/>
                </a:ln>
                <a:solidFill>
                  <a:srgbClr val="FFFF00"/>
                </a:solidFill>
                <a:effectLst/>
                <a:uLnTx/>
                <a:uFillTx/>
                <a:latin typeface="Calibri" panose="020F0502020204030204"/>
                <a:ea typeface="+mn-ea"/>
                <a:cs typeface="+mn-cs"/>
              </a:rPr>
              <a:t>  </a:t>
            </a:r>
            <a:r>
              <a:rPr lang="en-US" sz="2110" dirty="0">
                <a:solidFill>
                  <a:schemeClr val="bg1"/>
                </a:solidFill>
                <a:latin typeface="Calibri" panose="020F0502020204030204"/>
              </a:rPr>
              <a:t>F</a:t>
            </a: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or image processing function, </a:t>
            </a:r>
            <a:r>
              <a:rPr kumimoji="0" lang="en-US" sz="2110" i="0" u="none" strike="noStrike" kern="1200" cap="none" spc="0" normalizeH="0" baseline="0" noProof="0" dirty="0" err="1">
                <a:ln>
                  <a:noFill/>
                </a:ln>
                <a:solidFill>
                  <a:schemeClr val="bg1"/>
                </a:solidFill>
                <a:effectLst/>
                <a:uLnTx/>
                <a:uFillTx/>
                <a:latin typeface="Calibri" panose="020F0502020204030204"/>
                <a:ea typeface="+mn-ea"/>
                <a:cs typeface="+mn-cs"/>
              </a:rPr>
              <a:t>face_utils</a:t>
            </a: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 for facial recognition. Functions for easily resizing and rotating images.</a:t>
            </a:r>
            <a:endParaRPr lang="en-US" sz="2110" dirty="0">
              <a:solidFill>
                <a:schemeClr val="bg1"/>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b="1" i="0" u="none" strike="noStrike" kern="1200" cap="none" spc="0" normalizeH="0" baseline="0" noProof="0" dirty="0">
                <a:ln>
                  <a:noFill/>
                </a:ln>
                <a:solidFill>
                  <a:srgbClr val="FFFF00"/>
                </a:solidFill>
                <a:effectLst/>
                <a:uLnTx/>
                <a:uFillTx/>
                <a:latin typeface="Calibri" panose="020F0502020204030204"/>
                <a:ea typeface="+mn-ea"/>
                <a:cs typeface="+mn-cs"/>
              </a:rPr>
              <a:t>Dlib : </a:t>
            </a: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Dlib is well-known for its facial landmark detection capabilities, which involves identifying key points on a face. Dlib includes tools for machine learning, making it versatile for various applications.</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110" dirty="0">
              <a:solidFill>
                <a:schemeClr val="bg1"/>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b="1" i="0" u="none" strike="noStrike" kern="1200" cap="none" spc="0" normalizeH="0" baseline="0" noProof="0" dirty="0">
                <a:ln>
                  <a:noFill/>
                </a:ln>
                <a:solidFill>
                  <a:srgbClr val="FFFF00"/>
                </a:solidFill>
                <a:effectLst/>
                <a:uLnTx/>
                <a:uFillTx/>
                <a:latin typeface="Calibri" panose="020F0502020204030204"/>
                <a:ea typeface="+mn-ea"/>
                <a:cs typeface="+mn-cs"/>
              </a:rPr>
              <a:t>SciPy</a:t>
            </a:r>
            <a:r>
              <a:rPr kumimoji="0" lang="en-US" sz="2110" i="0" u="none" strike="noStrike" kern="1200" cap="none" spc="0" normalizeH="0" baseline="0" noProof="0" dirty="0">
                <a:ln>
                  <a:noFill/>
                </a:ln>
                <a:solidFill>
                  <a:srgbClr val="FFFF00"/>
                </a:solidFill>
                <a:effectLst/>
                <a:uLnTx/>
                <a:uFillTx/>
                <a:latin typeface="Calibri" panose="020F0502020204030204"/>
                <a:ea typeface="+mn-ea"/>
                <a:cs typeface="+mn-cs"/>
              </a:rPr>
              <a:t>: </a:t>
            </a: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SciPy builds on NumPy and provides additional functionality for scientific computing. Statistical tools for hypothesis testing, regression, Euclidean distance and more.</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R="0" lvl="0" algn="just" defTabSz="914400" rtl="0" eaLnBrk="1" fontAlgn="auto" latinLnBrk="0" hangingPunct="1">
              <a:lnSpc>
                <a:spcPct val="100000"/>
              </a:lnSpc>
              <a:spcBef>
                <a:spcPts val="0"/>
              </a:spcBef>
              <a:spcAft>
                <a:spcPts val="0"/>
              </a:spcAft>
              <a:buClrTx/>
              <a:buSzTx/>
              <a:defRPr/>
            </a:pPr>
            <a:endParaRPr kumimoji="0" lang="en-US" sz="211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030A0"/>
            </a:gs>
            <a:gs pos="100000">
              <a:srgbClr val="3870C8"/>
            </a:gs>
            <a:gs pos="54000">
              <a:srgbClr val="00B0F0"/>
            </a:gs>
          </a:gsLst>
          <a:lin ang="135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2170889" y="168180"/>
            <a:ext cx="7850221" cy="646331"/>
          </a:xfrm>
          <a:prstGeom prst="rect">
            <a:avLst/>
          </a:prstGeom>
          <a:noFill/>
        </p:spPr>
        <p:txBody>
          <a:bodyPr wrap="square" rtlCol="0">
            <a:spAutoFit/>
          </a:bodyPr>
          <a:lstStyle/>
          <a:p>
            <a:pPr algn="ctr"/>
            <a:r>
              <a:rPr lang="en-US" sz="3600" dirty="0">
                <a:solidFill>
                  <a:schemeClr val="bg1"/>
                </a:solidFill>
                <a:latin typeface="Copperplate Gothic Bold" panose="020E0705020206020404" pitchFamily="34" charset="0"/>
              </a:rPr>
              <a:t>SURVEY</a:t>
            </a:r>
            <a:endParaRPr lang="en-IN" sz="3600" dirty="0">
              <a:solidFill>
                <a:schemeClr val="bg1"/>
              </a:solidFill>
              <a:latin typeface="Copperplate Gothic Bold" panose="020E0705020206020404" pitchFamily="34" charset="0"/>
            </a:endParaRPr>
          </a:p>
        </p:txBody>
      </p:sp>
      <p:sp>
        <p:nvSpPr>
          <p:cNvPr id="6" name="TextBox 5"/>
          <p:cNvSpPr txBox="1"/>
          <p:nvPr/>
        </p:nvSpPr>
        <p:spPr>
          <a:xfrm>
            <a:off x="517186" y="1245694"/>
            <a:ext cx="11157625" cy="528760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21 percent of all fatal accidents are due to drowsy driving.60 percent of adult drivers or about 168 million people have driven a vehicle while feeling drowsy in the past year.</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About 37 percent or 103 million people have fallen asleep at the wheel, according to the National Sleep Foundation's [NSF] 2005 poll.4 percent or approximately eleven million drivers admit they have had an accident or near accident because they dozed off or were too tired to drive.</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110" dirty="0">
              <a:solidFill>
                <a:schemeClr val="bg1"/>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Sleepiness while driving contributes to 3% to &gt; 30% of all road traffic accidents globally, which may involve a variety of sleep conditions but also may be caused by sleep deprivation.</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110" dirty="0">
              <a:solidFill>
                <a:schemeClr val="bg1"/>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 More than 20% of the drivers feel a need to stop driving at least once due to sleepiness. </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110" dirty="0">
              <a:solidFill>
                <a:schemeClr val="bg1"/>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This systematic review was designed for a better understanding of the relationship between sleepiness and risk of road traffic accidents.</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2110" dirty="0">
              <a:solidFill>
                <a:schemeClr val="bg1"/>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030A0"/>
            </a:gs>
            <a:gs pos="100000">
              <a:srgbClr val="3870C8"/>
            </a:gs>
            <a:gs pos="54000">
              <a:srgbClr val="00B0F0"/>
            </a:gs>
          </a:gsLst>
          <a:lin ang="135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2170889" y="168180"/>
            <a:ext cx="7850221" cy="646331"/>
          </a:xfrm>
          <a:prstGeom prst="rect">
            <a:avLst/>
          </a:prstGeom>
          <a:noFill/>
        </p:spPr>
        <p:txBody>
          <a:bodyPr wrap="square" rtlCol="0">
            <a:spAutoFit/>
          </a:bodyPr>
          <a:lstStyle/>
          <a:p>
            <a:pPr algn="ctr"/>
            <a:r>
              <a:rPr lang="en-US" sz="3600" dirty="0">
                <a:solidFill>
                  <a:schemeClr val="bg1"/>
                </a:solidFill>
                <a:latin typeface="Copperplate Gothic Bold" panose="020E0705020206020404" pitchFamily="34" charset="0"/>
              </a:rPr>
              <a:t>SURVEY</a:t>
            </a:r>
            <a:endParaRPr lang="en-IN" sz="3600" dirty="0">
              <a:solidFill>
                <a:schemeClr val="bg1"/>
              </a:solidFill>
              <a:latin typeface="Copperplate Gothic Bold" panose="020E0705020206020404" pitchFamily="34" charset="0"/>
            </a:endParaRPr>
          </a:p>
        </p:txBody>
      </p:sp>
      <p:pic>
        <p:nvPicPr>
          <p:cNvPr id="3074" name="Picture 2" descr="Reasons people fall asleep while driving; how to prevent it | Health -  Hindustan Tim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71170" y="1296436"/>
            <a:ext cx="4221408" cy="2386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076" name="Picture 4" descr="Drowsy Driving Dangers (2023) - Mattress Cla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530" y="3983399"/>
            <a:ext cx="3296269" cy="23507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01" y="2768888"/>
            <a:ext cx="4210441" cy="2756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8000">
              <a:srgbClr val="7030A0"/>
            </a:gs>
            <a:gs pos="100000">
              <a:srgbClr val="00B0F0"/>
            </a:gs>
          </a:gsLst>
          <a:lin ang="135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2170889" y="320580"/>
            <a:ext cx="7850221" cy="646331"/>
          </a:xfrm>
          <a:prstGeom prst="rect">
            <a:avLst/>
          </a:prstGeom>
          <a:noFill/>
        </p:spPr>
        <p:txBody>
          <a:bodyPr wrap="square" rtlCol="0">
            <a:spAutoFit/>
          </a:bodyPr>
          <a:lstStyle/>
          <a:p>
            <a:pPr algn="ctr"/>
            <a:r>
              <a:rPr lang="en-US" sz="3600" dirty="0">
                <a:solidFill>
                  <a:schemeClr val="bg1"/>
                </a:solidFill>
                <a:latin typeface="Copperplate Gothic Bold" panose="020E0705020206020404" pitchFamily="34" charset="0"/>
              </a:rPr>
              <a:t>SYSTEM DESIGN</a:t>
            </a:r>
            <a:endParaRPr lang="en-IN" sz="3600" dirty="0">
              <a:solidFill>
                <a:schemeClr val="bg1"/>
              </a:solidFill>
              <a:latin typeface="Copperplate Gothic Bold" panose="020E0705020206020404" pitchFamily="34" charset="0"/>
            </a:endParaRPr>
          </a:p>
        </p:txBody>
      </p:sp>
      <p:sp>
        <p:nvSpPr>
          <p:cNvPr id="6" name="TextBox 5"/>
          <p:cNvSpPr txBox="1"/>
          <p:nvPr/>
        </p:nvSpPr>
        <p:spPr>
          <a:xfrm>
            <a:off x="517186" y="2136402"/>
            <a:ext cx="11157625" cy="333937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110" b="1" i="0" u="none" strike="noStrike" kern="1200" cap="none" spc="0" normalizeH="0" baseline="0" noProof="0" dirty="0">
                <a:ln>
                  <a:noFill/>
                </a:ln>
                <a:solidFill>
                  <a:schemeClr val="bg1"/>
                </a:solidFill>
                <a:effectLst/>
                <a:uLnTx/>
                <a:uFillTx/>
                <a:latin typeface="Calibri" panose="020F0502020204030204"/>
                <a:ea typeface="+mn-ea"/>
                <a:cs typeface="+mn-cs"/>
              </a:rPr>
              <a:t>Calculation of drowsiness using distance :</a:t>
            </a:r>
            <a:endParaRPr lang="en-US" sz="2110" b="1" dirty="0">
              <a:solidFill>
                <a:schemeClr val="bg1"/>
              </a:solidFill>
              <a:latin typeface="Calibri" panose="020F0502020204030204"/>
            </a:endParaRPr>
          </a:p>
          <a:p>
            <a:pPr marL="742950" lvl="1" indent="-285750" algn="just">
              <a:buFont typeface="Arial" panose="020B0604020202020204" pitchFamily="34" charset="0"/>
              <a:buChar char="•"/>
              <a:defRPr/>
            </a:pPr>
            <a:endParaRPr kumimoji="0" lang="en-US" sz="2110" b="1" i="0" u="none" strike="noStrike" kern="1200" cap="none" spc="0" normalizeH="0" baseline="0" noProof="0" dirty="0">
              <a:ln>
                <a:noFill/>
              </a:ln>
              <a:solidFill>
                <a:schemeClr val="bg1"/>
              </a:solidFill>
              <a:effectLst/>
              <a:uLnTx/>
              <a:uFillTx/>
              <a:latin typeface="Calibri" panose="020F0502020204030204"/>
              <a:ea typeface="+mn-ea"/>
              <a:cs typeface="+mn-cs"/>
            </a:endParaRPr>
          </a:p>
          <a:p>
            <a:pPr marL="742950" lvl="1" indent="-285750" algn="just">
              <a:buFont typeface="Arial" panose="020B0604020202020204" pitchFamily="34" charset="0"/>
              <a:buChar char="•"/>
              <a:defRPr/>
            </a:pP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Eye Aspect Ration (</a:t>
            </a:r>
            <a:r>
              <a:rPr kumimoji="0" lang="en-US" sz="2110" b="1" i="0" u="none" strike="noStrike" kern="1200" cap="none" spc="0" normalizeH="0" baseline="0" noProof="0" dirty="0">
                <a:ln>
                  <a:noFill/>
                </a:ln>
                <a:solidFill>
                  <a:schemeClr val="bg1"/>
                </a:solidFill>
                <a:effectLst/>
                <a:uLnTx/>
                <a:uFillTx/>
                <a:latin typeface="Calibri" panose="020F0502020204030204"/>
                <a:ea typeface="+mn-ea"/>
                <a:cs typeface="+mn-cs"/>
              </a:rPr>
              <a:t>EAR</a:t>
            </a:r>
            <a:r>
              <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rPr>
              <a:t>) :</a:t>
            </a:r>
            <a:endParaRPr kumimoji="0" lang="en-US" sz="2110" i="0" u="none" strike="noStrike" kern="1200" cap="none" spc="0" normalizeH="0" baseline="0" noProof="0" dirty="0">
              <a:ln>
                <a:noFill/>
              </a:ln>
              <a:solidFill>
                <a:schemeClr val="bg1"/>
              </a:solidFill>
              <a:effectLst/>
              <a:uLnTx/>
              <a:uFillTx/>
              <a:latin typeface="Calibri" panose="020F0502020204030204"/>
              <a:ea typeface="+mn-ea"/>
              <a:cs typeface="+mn-cs"/>
            </a:endParaRPr>
          </a:p>
          <a:p>
            <a:pPr lvl="1" algn="just">
              <a:defRPr/>
            </a:pPr>
            <a:endParaRPr lang="en-US" sz="2110" b="1" dirty="0">
              <a:solidFill>
                <a:schemeClr val="bg1"/>
              </a:solidFill>
              <a:latin typeface="Calibri" panose="020F0502020204030204"/>
            </a:endParaRPr>
          </a:p>
          <a:p>
            <a:pPr lvl="1" algn="just">
              <a:defRPr/>
            </a:pPr>
            <a:r>
              <a:rPr lang="en-US" sz="2110" dirty="0">
                <a:solidFill>
                  <a:schemeClr val="bg1"/>
                </a:solidFill>
                <a:latin typeface="Calibri" panose="020F0502020204030204"/>
              </a:rPr>
              <a:t>EAR  =  ||P0  -  P3|| + ||P1  –  P5|| + ||P2  –  P4|| ….. where  P1  ….  P6  are  the variation of eye length.</a:t>
            </a:r>
            <a:endParaRPr lang="en-US" sz="2110" dirty="0">
              <a:solidFill>
                <a:schemeClr val="bg1"/>
              </a:solidFill>
              <a:latin typeface="Calibri" panose="020F0502020204030204"/>
            </a:endParaRPr>
          </a:p>
          <a:p>
            <a:pPr lvl="1" algn="just">
              <a:defRPr/>
            </a:pPr>
            <a:endParaRPr lang="en-US" sz="2110" b="1" dirty="0">
              <a:solidFill>
                <a:schemeClr val="bg1"/>
              </a:solidFill>
              <a:latin typeface="Calibri" panose="020F0502020204030204"/>
            </a:endParaRPr>
          </a:p>
          <a:p>
            <a:pPr marL="342900" indent="-342900" algn="just">
              <a:buFont typeface="Arial" panose="020B0604020202020204" pitchFamily="34" charset="0"/>
              <a:buChar char="•"/>
              <a:defRPr/>
            </a:pPr>
            <a:r>
              <a:rPr lang="en-US" sz="2110" dirty="0">
                <a:solidFill>
                  <a:schemeClr val="bg1"/>
                </a:solidFill>
                <a:latin typeface="Calibri" panose="020F0502020204030204"/>
              </a:rPr>
              <a:t>Setting the EAR threshold for drowsiness detection and the frame check value.</a:t>
            </a:r>
            <a:endParaRPr lang="en-US" sz="2110" dirty="0">
              <a:solidFill>
                <a:schemeClr val="bg1"/>
              </a:solidFill>
              <a:latin typeface="Calibri" panose="020F0502020204030204"/>
            </a:endParaRPr>
          </a:p>
          <a:p>
            <a:pPr marL="342900" indent="-342900" algn="just">
              <a:buFont typeface="Arial" panose="020B0604020202020204" pitchFamily="34" charset="0"/>
              <a:buChar char="•"/>
              <a:defRPr/>
            </a:pPr>
            <a:endParaRPr lang="en-US" sz="2110" b="1" dirty="0">
              <a:solidFill>
                <a:schemeClr val="bg1"/>
              </a:solidFill>
              <a:latin typeface="Calibri" panose="020F0502020204030204"/>
            </a:endParaRPr>
          </a:p>
          <a:p>
            <a:pPr marL="342900" indent="-342900" algn="just">
              <a:buFont typeface="Arial" panose="020B0604020202020204" pitchFamily="34" charset="0"/>
              <a:buChar char="•"/>
              <a:defRPr/>
            </a:pPr>
            <a:r>
              <a:rPr lang="en-US" sz="2110" dirty="0">
                <a:solidFill>
                  <a:schemeClr val="bg1"/>
                </a:solidFill>
                <a:latin typeface="Calibri" panose="020F0502020204030204"/>
              </a:rPr>
              <a:t>Initialize the face detector and shape predictor</a:t>
            </a:r>
            <a:endParaRPr lang="en-US" sz="2110" dirty="0">
              <a:solidFill>
                <a:schemeClr val="bg1"/>
              </a:solidFill>
              <a:latin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2499</Words>
  <Application>WPS Presentation</Application>
  <PresentationFormat>Widescreen</PresentationFormat>
  <Paragraphs>49</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Cooper Black</vt:lpstr>
      <vt:lpstr>Copperplate Gothic Bold</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 MAX</dc:creator>
  <cp:lastModifiedBy>SEC</cp:lastModifiedBy>
  <cp:revision>19</cp:revision>
  <dcterms:created xsi:type="dcterms:W3CDTF">2023-10-21T13:13:00Z</dcterms:created>
  <dcterms:modified xsi:type="dcterms:W3CDTF">2023-10-21T23:32:27Z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EEF9BAD9758643C792EEF395B422BCFB</vt:lpwstr>
  </property>
  <property fmtid="{D5CDD505-2E9C-101B-9397-08002B2CF9AE}" pid="3" name="KSOProductBuildVer">
    <vt:lpwstr>1033-11.2.0.11225</vt:lpwstr>
  </property>
</Properties>
</file>