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8" r:id="rId2"/>
    <p:sldId id="267" r:id="rId3"/>
    <p:sldId id="270" r:id="rId4"/>
    <p:sldId id="271" r:id="rId5"/>
    <p:sldId id="259" r:id="rId6"/>
    <p:sldId id="272" r:id="rId7"/>
    <p:sldId id="273" r:id="rId8"/>
    <p:sldId id="274" r:id="rId9"/>
    <p:sldId id="260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1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6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b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MARKETING EXECUTIVE PROGRESS ANALYZER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219200" y="2743200"/>
            <a:ext cx="73152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noProof="0" dirty="0" smtClean="0">
                <a:latin typeface="Cambria" pitchFamily="18" charset="0"/>
                <a:ea typeface="+mj-ea"/>
                <a:cs typeface="+mj-cs"/>
              </a:rPr>
              <a:t>						</a:t>
            </a:r>
          </a:p>
          <a:p>
            <a:pPr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</a:rPr>
              <a:t>                                  	 	TEAM MEMBERS</a:t>
            </a:r>
            <a:endParaRPr lang="en-US" sz="4400" b="1" dirty="0">
              <a:latin typeface="Cambria" pitchFamily="18" charset="0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endParaRPr lang="en-US" sz="4400" dirty="0" smtClean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	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                                                </a:t>
            </a:r>
            <a:r>
              <a:rPr lang="en-US" sz="4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R.Anish</a:t>
            </a:r>
            <a:endParaRPr lang="en-US" sz="4400" dirty="0" smtClean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                                                               </a:t>
            </a:r>
            <a:r>
              <a:rPr lang="en-US" sz="4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M.Arshath</a:t>
            </a:r>
            <a:endParaRPr lang="en-US" sz="4400" dirty="0" smtClean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                                                               </a:t>
            </a:r>
            <a:r>
              <a:rPr lang="en-US" sz="4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R.Nagaimugan</a:t>
            </a:r>
            <a:endParaRPr lang="en-US" sz="4400" dirty="0" smtClean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                                                               </a:t>
            </a:r>
            <a:r>
              <a:rPr lang="en-US" sz="4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A.Aravind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8">
              <a:spcBef>
                <a:spcPct val="0"/>
              </a:spcBef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0480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GUIDE</a:t>
            </a: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2400" smtClean="0">
                <a:solidFill>
                  <a:schemeClr val="bg1"/>
                </a:solidFill>
                <a:latin typeface="Cambria" pitchFamily="18" charset="0"/>
              </a:rPr>
              <a:t>B.Lanitha</a:t>
            </a:r>
            <a:endParaRPr lang="en-US" sz="24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5681"/>
            <a:ext cx="8991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907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260" y="533400"/>
            <a:ext cx="7848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769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257" y="457200"/>
            <a:ext cx="8455231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183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2777"/>
            <a:ext cx="8477003" cy="573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961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519" y="685800"/>
            <a:ext cx="8362950" cy="588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38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6" y="381000"/>
            <a:ext cx="8915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765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611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764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Reference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Phpinfo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www.stackoverflow.com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www.w3schools.com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252" y="2535663"/>
            <a:ext cx="4887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THANK YOU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Abstract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functionalities includes target allocations, performance measurement, lead management handled in the hierarchy of Territory Manager, Zonal Manager, Branch Manager ,Team Leader, and Member.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allocations, changes in existing targets and target completions is captured as notifications and informed to the employees.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To-do list that helps to create and prioritize the reminders related to target allocations and other events.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option helps for inter departmental communications between the employees to share various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latin typeface="Cambria" pitchFamily="18" charset="0"/>
              </a:rPr>
              <a:t>Existing system and its 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Backs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only focuses on customer relationship management. It does not provide the additional modules that manages the marketing process of a company.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not device compatibility.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towards employee performance and tracing the performance of the team, branch, zonal, territory is not available.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9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Easy way of measuring the performance of marketing strategies.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helps to increase the overall performance of overall sales team and     	workforce.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helps to allocate the right product for the right employee to enhance the 	sales level.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Device compatibility Application.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3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Module split-up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Dash Board</a:t>
            </a:r>
            <a:endParaRPr lang="en-US" sz="2800" dirty="0"/>
          </a:p>
          <a:p>
            <a:r>
              <a:rPr lang="en-US" sz="2800" dirty="0" smtClean="0"/>
              <a:t>Masters</a:t>
            </a:r>
          </a:p>
          <a:p>
            <a:r>
              <a:rPr lang="en-US" sz="2800" dirty="0" smtClean="0"/>
              <a:t>Products Management</a:t>
            </a:r>
          </a:p>
          <a:p>
            <a:r>
              <a:rPr lang="en-US" sz="2800" dirty="0" smtClean="0"/>
              <a:t>Marketing Targets</a:t>
            </a:r>
          </a:p>
          <a:p>
            <a:r>
              <a:rPr lang="en-US" sz="2800" dirty="0" smtClean="0"/>
              <a:t>Leads </a:t>
            </a:r>
            <a:r>
              <a:rPr lang="en-US" sz="2800" dirty="0"/>
              <a:t>and Feedback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764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0327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 pitchFamily="34" charset="0"/>
                <a:cs typeface="Calibri" pitchFamily="34" charset="0"/>
              </a:rPr>
              <a:t>Architectural </a:t>
            </a:r>
            <a:r>
              <a:rPr lang="en-US" sz="5400" dirty="0" smtClean="0">
                <a:latin typeface="Calibri" pitchFamily="34" charset="0"/>
                <a:cs typeface="Calibri" pitchFamily="34" charset="0"/>
              </a:rPr>
              <a:t>Design</a:t>
            </a:r>
            <a:endParaRPr lang="en-US" dirty="0"/>
          </a:p>
        </p:txBody>
      </p:sp>
      <p:pic>
        <p:nvPicPr>
          <p:cNvPr id="4" name="Content Placeholder 3" descr="C:\Users\ANBU\Documents\LEVEL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6068" y="1935163"/>
            <a:ext cx="6271863" cy="438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492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304800"/>
            <a:ext cx="7611415" cy="624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385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823356"/>
            <a:ext cx="7975600" cy="5425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276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Screen Shot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373" y="1935163"/>
            <a:ext cx="780725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1032</TotalTime>
  <Words>216</Words>
  <Application>Microsoft Office PowerPoint</Application>
  <PresentationFormat>On-screen Show (4:3)</PresentationFormat>
  <Paragraphs>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      MARKETING EXECUTIVE PROGRESS ANALYZER</vt:lpstr>
      <vt:lpstr>Abstract</vt:lpstr>
      <vt:lpstr>Existing system and its disadvantage</vt:lpstr>
      <vt:lpstr>PROPOSED SYSTEM</vt:lpstr>
      <vt:lpstr>Module split-up</vt:lpstr>
      <vt:lpstr>Architectural Design</vt:lpstr>
      <vt:lpstr>Slide 7</vt:lpstr>
      <vt:lpstr>Slide 8</vt:lpstr>
      <vt:lpstr>Screen Shot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Reference</vt:lpstr>
      <vt:lpstr>Slide 19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aravind arul</cp:lastModifiedBy>
  <cp:revision>70</cp:revision>
  <dcterms:created xsi:type="dcterms:W3CDTF">2011-12-09T06:36:35Z</dcterms:created>
  <dcterms:modified xsi:type="dcterms:W3CDTF">2018-01-24T06:00:21Z</dcterms:modified>
</cp:coreProperties>
</file>