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8" r:id="rId2"/>
    <p:sldId id="257" r:id="rId3"/>
    <p:sldId id="267" r:id="rId4"/>
    <p:sldId id="259" r:id="rId5"/>
    <p:sldId id="260" r:id="rId6"/>
    <p:sldId id="261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14-Dec-17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b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MARKETING EXECUTIVE PROGRESS ANALYZER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219200" y="2743200"/>
            <a:ext cx="73152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noProof="0" dirty="0" smtClean="0">
                <a:latin typeface="Cambria" pitchFamily="18" charset="0"/>
                <a:ea typeface="+mj-ea"/>
                <a:cs typeface="+mj-cs"/>
              </a:rPr>
              <a:t>						</a:t>
            </a:r>
          </a:p>
          <a:p>
            <a:pPr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</a:rPr>
              <a:t>                                  </a:t>
            </a:r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</a:rPr>
              <a:t>	 	TEAM MEMBERS</a:t>
            </a:r>
            <a:endParaRPr lang="en-US" sz="4400" b="1" dirty="0">
              <a:latin typeface="Cambria" pitchFamily="18" charset="0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endParaRPr lang="en-US" sz="4400" dirty="0" smtClean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	</a:t>
            </a: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                                                </a:t>
            </a:r>
            <a:r>
              <a:rPr lang="en-US" sz="4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R.Anish</a:t>
            </a:r>
            <a:endParaRPr lang="en-US" sz="4400" dirty="0" smtClean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                                                               </a:t>
            </a:r>
            <a:r>
              <a:rPr lang="en-US" sz="4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M.Arshath</a:t>
            </a:r>
            <a:endParaRPr lang="en-US" sz="4400" dirty="0" smtClean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                                                               </a:t>
            </a:r>
            <a:r>
              <a:rPr lang="en-US" sz="4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A.Aravind</a:t>
            </a:r>
            <a:endParaRPr lang="en-US" sz="4400" dirty="0" smtClean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                                                                </a:t>
            </a:r>
            <a:r>
              <a:rPr lang="en-US" sz="4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  <a:ea typeface="+mj-ea"/>
                <a:cs typeface="+mj-cs"/>
              </a:rPr>
              <a:t>R.Nagaimugan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pPr lvl="8">
              <a:spcBef>
                <a:spcPct val="0"/>
              </a:spcBef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0480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</a:rPr>
              <a:t>GUIDE</a:t>
            </a:r>
          </a:p>
          <a:p>
            <a:pPr marR="0" lvl="0">
              <a:spcBef>
                <a:spcPct val="0"/>
              </a:spcBef>
              <a:buClrTx/>
              <a:buSzTx/>
              <a:defRPr/>
            </a:pPr>
            <a:r>
              <a:rPr lang="en-US" sz="2400" smtClean="0">
                <a:solidFill>
                  <a:schemeClr val="bg1"/>
                </a:solidFill>
                <a:latin typeface="Cambria" pitchFamily="18" charset="0"/>
              </a:rPr>
              <a:t>B.Lanitha</a:t>
            </a:r>
            <a:endParaRPr lang="en-US" sz="24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R="0" lvl="0">
              <a:spcBef>
                <a:spcPct val="0"/>
              </a:spcBef>
              <a:buClrTx/>
              <a:buSzTx/>
              <a:defRPr/>
            </a:pPr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INTRODUCTION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“Marketing Executive Progress Analyzer”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web application which is mainly focused on marketing and lead management for a company that relies on marketing have their operations such as target allocations and analysis.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PHP as Front end and MySQL Server as a Back end. 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- the application can be accessed and has compatibility with hand held devices such as mobiles and tablets.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en-IN" sz="4400" dirty="0" smtClean="0"/>
              <a:t>Abstract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functionalities includes target allocations, performance measurement, lead management handled in the hierarchy of Territory Manager, Zonal Manager, Branch Manager ,Team Leader, and Member.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allocations, changes in existing targets and target completions is captured as notifications and informed to the employees.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To-do list that helps to create and prioritize the reminders related to target allocations and other events.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option helps for inter departmental communications between the employees to share various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Area Introduction-Existing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:(ZOHO )</a:t>
            </a:r>
          </a:p>
          <a:p>
            <a:pPr lvl="0" algn="just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only focuses on customer relationship management. It does not provide the additional modules that manages the marketing process of a company.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not device compatibility.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towards employee performance and tracing the performance of the team, branch, zonal, territory is not available.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Proposed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Advantages over existing methods</a:t>
            </a:r>
          </a:p>
          <a:p>
            <a:endParaRPr lang="en-US" sz="2400" b="1" dirty="0" smtClean="0">
              <a:latin typeface="Cambr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way of measuring the performance of marketing strategies.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increase the overall performance of overall sales team and workforce.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allocate the right product for the right employee to enhance the sales level.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Device compatibility Application.</a:t>
            </a:r>
            <a:endParaRPr lang="en-US" sz="2400" dirty="0" smtClean="0">
              <a:latin typeface="Cambria" pitchFamily="18" charset="0"/>
            </a:endParaRPr>
          </a:p>
          <a:p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Reference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Phpinfo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www.stackoverflow.com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www.w3schools.com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Project Planner / </a:t>
            </a:r>
            <a:r>
              <a:rPr lang="en-US" sz="4000" dirty="0" smtClean="0">
                <a:latin typeface="Cambria" pitchFamily="18" charset="0"/>
              </a:rPr>
              <a:t>Timeline (Gantt chart)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58783"/>
              </p:ext>
            </p:extLst>
          </p:nvPr>
        </p:nvGraphicFramePr>
        <p:xfrm>
          <a:off x="457200" y="1676400"/>
          <a:ext cx="8153404" cy="4191002"/>
        </p:xfrm>
        <a:graphic>
          <a:graphicData uri="http://schemas.openxmlformats.org/drawingml/2006/table">
            <a:tbl>
              <a:tblPr/>
              <a:tblGrid>
                <a:gridCol w="1168588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  <a:gridCol w="436551"/>
              </a:tblGrid>
              <a:tr h="4199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Particulars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DEC-17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JAN-18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FEB-18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latin typeface="Cambria"/>
                        </a:rPr>
                        <a:t>MAR-18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Wk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Wk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82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Problem Identification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82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Literature Survey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97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1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97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2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97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3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1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Module 4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97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mbria"/>
                        </a:rPr>
                        <a:t>Module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Cambria"/>
                        </a:rPr>
                        <a:t> 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97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Final Thesis</a:t>
                      </a:r>
                    </a:p>
                  </a:txBody>
                  <a:tcPr marL="5213" marR="5213" marT="52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213" marR="5213" marT="52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252" y="2535663"/>
            <a:ext cx="4887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THANK YOU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683</TotalTime>
  <Words>407</Words>
  <Application>Microsoft Office PowerPoint</Application>
  <PresentationFormat>On-screen Show (4:3)</PresentationFormat>
  <Paragraphs>204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    MARKETING EXECUTIVE PROGRESS ANALYZER</vt:lpstr>
      <vt:lpstr>INTRODUCTION  </vt:lpstr>
      <vt:lpstr>Abstract</vt:lpstr>
      <vt:lpstr>Area Introduction-Existing system</vt:lpstr>
      <vt:lpstr>Proposed System</vt:lpstr>
      <vt:lpstr>Reference</vt:lpstr>
      <vt:lpstr>Project Planner / Timeline (Gantt chart)</vt:lpstr>
      <vt:lpstr>PowerPoint Presentation</vt:lpstr>
    </vt:vector>
  </TitlesOfParts>
  <Company>kgisl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Anish</cp:lastModifiedBy>
  <cp:revision>57</cp:revision>
  <dcterms:created xsi:type="dcterms:W3CDTF">2011-12-09T06:36:35Z</dcterms:created>
  <dcterms:modified xsi:type="dcterms:W3CDTF">2017-12-14T03:41:23Z</dcterms:modified>
</cp:coreProperties>
</file>