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05" autoAdjust="0"/>
  </p:normalViewPr>
  <p:slideViewPr>
    <p:cSldViewPr snapToGrid="0">
      <p:cViewPr varScale="1">
        <p:scale>
          <a:sx n="94" d="100"/>
          <a:sy n="94" d="100"/>
        </p:scale>
        <p:origin x="11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6EBE-D409-769E-2AEF-39D893C41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4EBD3-D95A-79F5-DBB6-03F4D3D41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03F9-0A2D-970A-6B97-011E8F2D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E39F-708F-4B7A-814E-020532D0E640}" type="datetimeFigureOut">
              <a:rPr lang="en-US" smtClean="0"/>
              <a:t>2024-05-26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0393-AD55-0069-B5C1-6353CE9B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B38C-D13B-17EE-AC56-B53B16D8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40E-B492-4C03-976E-90D624F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9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56D8-82BA-3CB5-4395-24009824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570EC-CFAC-A864-E89A-7F80C2C4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AC3D0-0DF6-F365-2CB5-3C1DB905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E39F-708F-4B7A-814E-020532D0E640}" type="datetimeFigureOut">
              <a:rPr lang="en-US" smtClean="0"/>
              <a:t>2024-05-26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CA15-6094-8D83-C07D-A8353519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3EC38-64D8-C8E6-B951-FEB0247F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40E-B492-4C03-976E-90D624F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8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1CE5F-83C4-4D74-7C99-F8D902A64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9A8DA-AF7D-2C8A-9B41-9E1361DEC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628BB-84E9-E19C-324E-A59BE76E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E39F-708F-4B7A-814E-020532D0E640}" type="datetimeFigureOut">
              <a:rPr lang="en-US" smtClean="0"/>
              <a:t>2024-05-26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4CEE3-66A9-45BB-A6F2-93BD0103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F4466-16E7-0571-5BF4-0116DE45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40E-B492-4C03-976E-90D624F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7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86B6-554C-D182-D329-AC128DF2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2C638-1A7C-2069-277B-1EEF3817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BE56-76CF-524C-F506-2150E8F0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E39F-708F-4B7A-814E-020532D0E640}" type="datetimeFigureOut">
              <a:rPr lang="en-US" smtClean="0"/>
              <a:t>2024-05-26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AE15-8241-327D-E0B6-D288F183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87CA-7BD6-456C-482A-CF4053ED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40E-B492-4C03-976E-90D624F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6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3658-EA90-69AE-7F69-3E9833FC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CC532-BC8E-1636-EA42-2985E138A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4875-A1DC-C5EB-19BB-28606EE6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E39F-708F-4B7A-814E-020532D0E640}" type="datetimeFigureOut">
              <a:rPr lang="en-US" smtClean="0"/>
              <a:t>2024-05-26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C2C6-BD83-708F-285A-BEE40A49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9BDF-CF34-94A8-264E-9D4454C1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40E-B492-4C03-976E-90D624F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7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5FA8-C45C-0DFC-1F73-0854D8D0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BF1A-F6B5-E4C3-B2E6-8695036F4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A4DDB-2D28-F2C4-A582-3B59D4A54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935DF-9833-844A-24F8-D5EC2318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E39F-708F-4B7A-814E-020532D0E640}" type="datetimeFigureOut">
              <a:rPr lang="en-US" smtClean="0"/>
              <a:t>2024-05-26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EE5B-900D-934F-044F-6D178917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E4039-B2F2-9BC2-C2F0-09D4A50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40E-B492-4C03-976E-90D624F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CAA2-76D2-B9E9-3E4C-FEA03E87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D5EED-3446-B997-90AE-C6AB78EC7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87CAD-3F6E-C9D7-F96D-926B73955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7258F-FBB7-C5D8-4C40-B691F48DE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E60EA-7575-BBAA-22D1-024300C0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157AA-F8B9-6E14-8F6A-A4A19071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E39F-708F-4B7A-814E-020532D0E640}" type="datetimeFigureOut">
              <a:rPr lang="en-US" smtClean="0"/>
              <a:t>2024-05-26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A0B2F-72F8-5CFC-C25E-07B38CAE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B7AB8-D502-9F09-D89D-B5DB0AC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40E-B492-4C03-976E-90D624F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6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1E1F-D932-944D-EC1F-D88E0CA0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8D8A2-1E4A-F849-3976-8B8FE626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E39F-708F-4B7A-814E-020532D0E640}" type="datetimeFigureOut">
              <a:rPr lang="en-US" smtClean="0"/>
              <a:t>2024-05-26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86889-3994-8E36-BDAD-ED525093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35DD4-4723-DC47-CD00-DB81FEE7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40E-B492-4C03-976E-90D624F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C752A-3415-9E4A-7D5F-CE4D167D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E39F-708F-4B7A-814E-020532D0E640}" type="datetimeFigureOut">
              <a:rPr lang="en-US" smtClean="0"/>
              <a:t>2024-05-26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B4824-DBAE-1C14-325A-FA1895EF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2B5FA-8F51-857E-DE61-0B6880EE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40E-B492-4C03-976E-90D624F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7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644-2F16-368B-0333-DCD4B86E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BD55-92D4-2FFB-8338-56393BCD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14C2E-103B-8438-437C-57D29258B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8FD36-69D4-E597-E4E8-D26511C2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E39F-708F-4B7A-814E-020532D0E640}" type="datetimeFigureOut">
              <a:rPr lang="en-US" smtClean="0"/>
              <a:t>2024-05-26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97878-2EE2-A629-53DC-907E4FF8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7B7A4-3437-7495-BA20-2D9EAF30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40E-B492-4C03-976E-90D624F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40C1-D2E7-4EBB-6170-C9FA34A0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47529-0B67-0445-EEEC-7709E1EEF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96844-3FC3-4B28-E3DD-3D57B8CB7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4F958-79C7-C5B2-A99C-533A5671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E39F-708F-4B7A-814E-020532D0E640}" type="datetimeFigureOut">
              <a:rPr lang="en-US" smtClean="0"/>
              <a:t>2024-05-26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4DDC9-F511-2827-8DE2-7A594025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C3560-9655-CAAF-AF24-F00FE8BC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40E-B492-4C03-976E-90D624F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4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26FEE-2F11-23CA-5BC5-55B7994C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91FCF-9620-80D9-B96A-1C00AADC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13DD-C26E-68B6-6B2F-1017A32FE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E39F-708F-4B7A-814E-020532D0E640}" type="datetimeFigureOut">
              <a:rPr lang="en-US" smtClean="0"/>
              <a:t>2024-05-26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CAE1-B765-ED9E-C003-3C6E2AEE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6902-4096-03A1-AC3D-3C8085999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D40E-B492-4C03-976E-90D624F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C2B8-CD59-A297-7E4B-F95F6CE0D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20801" y="1179270"/>
            <a:ext cx="6854094" cy="907439"/>
          </a:xfrm>
          <a:scene3d>
            <a:camera prst="isometricRightUp"/>
            <a:lightRig rig="threePt" dir="t"/>
          </a:scene3d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accent4"/>
                </a:solidFill>
              </a:rPr>
              <a:t>CKAD- Part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DB53F-9D21-16F2-2323-5E1CF3F17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7775" y="1465760"/>
            <a:ext cx="7440246" cy="907439"/>
          </a:xfrm>
          <a:scene3d>
            <a:camera prst="isometricLeftDown"/>
            <a:lightRig rig="threePt" dir="t"/>
          </a:scene3d>
        </p:spPr>
        <p:txBody>
          <a:bodyPr>
            <a:normAutofit fontScale="92500"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CKAD Exam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6A25E-8DDD-F557-90AA-EC17D30BF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03" y="1577071"/>
            <a:ext cx="2170690" cy="1592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FA072B-4BBB-C22F-FE80-933C3DBB6C9C}"/>
              </a:ext>
            </a:extLst>
          </p:cNvPr>
          <p:cNvSpPr/>
          <p:nvPr/>
        </p:nvSpPr>
        <p:spPr>
          <a:xfrm>
            <a:off x="648677" y="3567127"/>
            <a:ext cx="8534400" cy="128563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Dockerfile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set resource request (memory) half of the max memory assigned to the namespace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securityContext</a:t>
            </a:r>
            <a:r>
              <a:rPr lang="en-US" b="1" dirty="0">
                <a:solidFill>
                  <a:schemeClr val="tx1"/>
                </a:solidFill>
              </a:rPr>
              <a:t> user with 1000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8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CF32-965F-AD10-A430-AFE19CC2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3" y="33770"/>
            <a:ext cx="12148127" cy="682423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Task:   </a:t>
            </a:r>
            <a:r>
              <a:rPr lang="en-US" sz="1800" dirty="0">
                <a:solidFill>
                  <a:schemeClr val="bg1"/>
                </a:solidFill>
                <a:highlight>
                  <a:srgbClr val="008080"/>
                </a:highlight>
              </a:rPr>
              <a:t>kubectl config use-context k8s-c1-s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1. A </a:t>
            </a:r>
            <a:r>
              <a:rPr lang="en-US" sz="1800" dirty="0" err="1">
                <a:solidFill>
                  <a:schemeClr val="bg1"/>
                </a:solidFill>
              </a:rPr>
              <a:t>Dockerfile</a:t>
            </a:r>
            <a:r>
              <a:rPr lang="en-US" sz="1800" dirty="0">
                <a:solidFill>
                  <a:schemeClr val="bg1"/>
                </a:solidFill>
              </a:rPr>
              <a:t> is created on /</a:t>
            </a:r>
            <a:r>
              <a:rPr lang="en-US" sz="1800" dirty="0" err="1">
                <a:solidFill>
                  <a:schemeClr val="bg1"/>
                </a:solidFill>
              </a:rPr>
              <a:t>datadir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Dockerfile</a:t>
            </a:r>
            <a:r>
              <a:rPr lang="en-US" sz="1800" dirty="0">
                <a:solidFill>
                  <a:schemeClr val="bg1"/>
                </a:solidFill>
              </a:rPr>
              <a:t> for you. You need to create built an image with the name ubuntu-</a:t>
            </a:r>
            <a:r>
              <a:rPr lang="en-US" sz="1800" dirty="0" err="1">
                <a:solidFill>
                  <a:schemeClr val="bg1"/>
                </a:solidFill>
              </a:rPr>
              <a:t>apache</a:t>
            </a:r>
            <a:r>
              <a:rPr lang="en-US" sz="1800" dirty="0">
                <a:solidFill>
                  <a:schemeClr val="bg1"/>
                </a:solidFill>
              </a:rPr>
              <a:t> and tag 3.0 from this </a:t>
            </a:r>
            <a:r>
              <a:rPr lang="en-US" sz="1800" dirty="0" err="1">
                <a:solidFill>
                  <a:schemeClr val="bg1"/>
                </a:solidFill>
              </a:rPr>
              <a:t>Dockerfile</a:t>
            </a:r>
            <a:r>
              <a:rPr lang="en-US" sz="1800" dirty="0">
                <a:solidFill>
                  <a:schemeClr val="bg1"/>
                </a:solidFill>
              </a:rPr>
              <a:t>. You may install and use the tool of your choice.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2. Using the tool of your choice export the built container image in OC-format and store it on /data1/ubuntu-apache-3.0.tar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3. Create a container named apache-pod1 from the newly created image and bind </a:t>
            </a:r>
            <a:r>
              <a:rPr lang="en-US" sz="1800" dirty="0" err="1">
                <a:solidFill>
                  <a:schemeClr val="bg1"/>
                </a:solidFill>
              </a:rPr>
              <a:t>apache</a:t>
            </a:r>
            <a:r>
              <a:rPr lang="en-US" sz="1800" dirty="0">
                <a:solidFill>
                  <a:schemeClr val="bg1"/>
                </a:solidFill>
              </a:rPr>
              <a:t> port (80) with 34080 port number.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Solution:  kubectl config use-context k8s-c1-s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[arana@master1 ~]$    </a:t>
            </a:r>
            <a:r>
              <a:rPr lang="en-US" sz="1800" b="1" dirty="0">
                <a:solidFill>
                  <a:schemeClr val="accent2"/>
                </a:solidFill>
              </a:rPr>
              <a:t>cd /</a:t>
            </a:r>
            <a:r>
              <a:rPr lang="en-US" sz="1800" b="1" dirty="0" err="1">
                <a:solidFill>
                  <a:schemeClr val="accent2"/>
                </a:solidFill>
              </a:rPr>
              <a:t>datadir</a:t>
            </a:r>
            <a:r>
              <a:rPr lang="en-US" sz="1800" b="1" dirty="0">
                <a:solidFill>
                  <a:schemeClr val="accent2"/>
                </a:solidFill>
              </a:rPr>
              <a:t>/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[arana@master1 </a:t>
            </a:r>
            <a:r>
              <a:rPr lang="en-US" sz="1000" dirty="0" err="1">
                <a:solidFill>
                  <a:schemeClr val="bg1"/>
                </a:solidFill>
              </a:rPr>
              <a:t>datadir</a:t>
            </a:r>
            <a:r>
              <a:rPr lang="en-US" sz="1000" dirty="0">
                <a:solidFill>
                  <a:schemeClr val="bg1"/>
                </a:solidFill>
              </a:rPr>
              <a:t>]$  </a:t>
            </a:r>
            <a:r>
              <a:rPr lang="en-US" sz="1800" b="1" dirty="0">
                <a:solidFill>
                  <a:schemeClr val="accent2"/>
                </a:solidFill>
              </a:rPr>
              <a:t>cat </a:t>
            </a:r>
            <a:r>
              <a:rPr lang="en-US" sz="1800" b="1" dirty="0" err="1">
                <a:solidFill>
                  <a:schemeClr val="accent2"/>
                </a:solidFill>
              </a:rPr>
              <a:t>Dockerfile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# Usage: FROM [</a:t>
            </a:r>
            <a:r>
              <a:rPr lang="en-US" sz="1800" dirty="0" err="1">
                <a:solidFill>
                  <a:schemeClr val="bg1"/>
                </a:solidFill>
              </a:rPr>
              <a:t>image_name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FROM ubuntu:14.04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MAINTAINER Anish Rana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ENV TZ=Asia/Dubai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RUN ln -</a:t>
            </a:r>
            <a:r>
              <a:rPr lang="en-US" sz="1800" dirty="0" err="1">
                <a:solidFill>
                  <a:schemeClr val="bg1"/>
                </a:solidFill>
              </a:rPr>
              <a:t>snf</a:t>
            </a:r>
            <a:r>
              <a:rPr lang="en-US" sz="1800" dirty="0">
                <a:solidFill>
                  <a:schemeClr val="bg1"/>
                </a:solidFill>
              </a:rPr>
              <a:t> /</a:t>
            </a:r>
            <a:r>
              <a:rPr lang="en-US" sz="1800" dirty="0" err="1">
                <a:solidFill>
                  <a:schemeClr val="bg1"/>
                </a:solidFill>
              </a:rPr>
              <a:t>usr</a:t>
            </a:r>
            <a:r>
              <a:rPr lang="en-US" sz="1800" dirty="0">
                <a:solidFill>
                  <a:schemeClr val="bg1"/>
                </a:solidFill>
              </a:rPr>
              <a:t>/share/</a:t>
            </a:r>
            <a:r>
              <a:rPr lang="en-US" sz="1800" dirty="0" err="1">
                <a:solidFill>
                  <a:schemeClr val="bg1"/>
                </a:solidFill>
              </a:rPr>
              <a:t>zoneinfo</a:t>
            </a:r>
            <a:r>
              <a:rPr lang="en-US" sz="1800" dirty="0">
                <a:solidFill>
                  <a:schemeClr val="bg1"/>
                </a:solidFill>
              </a:rPr>
              <a:t>/ /etc/</a:t>
            </a:r>
            <a:r>
              <a:rPr lang="en-US" sz="1800" dirty="0" err="1">
                <a:solidFill>
                  <a:schemeClr val="bg1"/>
                </a:solidFill>
              </a:rPr>
              <a:t>localtime</a:t>
            </a:r>
            <a:r>
              <a:rPr lang="en-US" sz="1800" dirty="0">
                <a:solidFill>
                  <a:schemeClr val="bg1"/>
                </a:solidFill>
              </a:rPr>
              <a:t> &amp;&amp; echo  &gt; /etc/</a:t>
            </a:r>
            <a:r>
              <a:rPr lang="en-US" sz="1800" dirty="0" err="1">
                <a:solidFill>
                  <a:schemeClr val="bg1"/>
                </a:solidFill>
              </a:rPr>
              <a:t>timezone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1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B4B89-70A9-F032-11AE-018B8C9C734E}"/>
              </a:ext>
            </a:extLst>
          </p:cNvPr>
          <p:cNvSpPr txBox="1"/>
          <p:nvPr/>
        </p:nvSpPr>
        <p:spPr>
          <a:xfrm>
            <a:off x="78508" y="13176"/>
            <a:ext cx="12034982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[arana@master1 </a:t>
            </a:r>
            <a:r>
              <a:rPr lang="en-US" sz="1000" dirty="0" err="1">
                <a:solidFill>
                  <a:schemeClr val="bg1"/>
                </a:solidFill>
              </a:rPr>
              <a:t>datadir</a:t>
            </a:r>
            <a:r>
              <a:rPr lang="en-US" sz="1000" dirty="0">
                <a:solidFill>
                  <a:schemeClr val="bg1"/>
                </a:solidFill>
              </a:rPr>
              <a:t>]$      </a:t>
            </a:r>
            <a:r>
              <a:rPr lang="en-US" b="1" dirty="0" err="1">
                <a:solidFill>
                  <a:schemeClr val="accent2"/>
                </a:solidFill>
              </a:rPr>
              <a:t>sudo</a:t>
            </a:r>
            <a:r>
              <a:rPr lang="en-US" b="1" dirty="0">
                <a:solidFill>
                  <a:schemeClr val="accent2"/>
                </a:solidFill>
              </a:rPr>
              <a:t> docker build -t ubuntu-apache:3.0  .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Sending build context to Docker daemon  2.048kB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1/4 : FROM ubuntu:14.04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---&gt; 13b66b487594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2/4 : MAINTAINER Anish Rana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---&gt; Running in 8a112d63e18d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Removing intermediate container 8a112d63e18d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---&gt; 7e4c80f4f8ac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3/4 : ENV TZ=Asia/Dubai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---&gt; Running in 670f584d3475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Removing intermediate container 670f584d3475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---&gt; 3fad8b1d0be2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4/4 : RUN ln -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snf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zoneinfo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/etc/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echo  &gt; /etc/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---&gt; Running in 1b94d50244d7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Removing intermediate container 1b94d50244d7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---&gt; ddd9770d7c88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Successfully built ddd9770d7c88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Successfully tagged ubuntu-apache:3.0</a:t>
            </a:r>
          </a:p>
          <a:p>
            <a:r>
              <a:rPr lang="en-US" dirty="0">
                <a:solidFill>
                  <a:schemeClr val="bg1"/>
                </a:solidFill>
              </a:rPr>
              <a:t>[arana@master1 </a:t>
            </a:r>
            <a:r>
              <a:rPr lang="en-US" dirty="0" err="1">
                <a:solidFill>
                  <a:schemeClr val="bg1"/>
                </a:solidFill>
              </a:rPr>
              <a:t>datadir</a:t>
            </a:r>
            <a:r>
              <a:rPr lang="en-US" dirty="0">
                <a:solidFill>
                  <a:schemeClr val="bg1"/>
                </a:solidFill>
              </a:rPr>
              <a:t>]$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[arana@master1 </a:t>
            </a:r>
            <a:r>
              <a:rPr lang="en-US" sz="1000" dirty="0" err="1">
                <a:solidFill>
                  <a:schemeClr val="bg1"/>
                </a:solidFill>
              </a:rPr>
              <a:t>datadir</a:t>
            </a:r>
            <a:r>
              <a:rPr lang="en-US" sz="1000" dirty="0">
                <a:solidFill>
                  <a:schemeClr val="bg1"/>
                </a:solidFill>
              </a:rPr>
              <a:t>]$   </a:t>
            </a:r>
            <a:r>
              <a:rPr lang="en-US" b="1" dirty="0" err="1">
                <a:solidFill>
                  <a:schemeClr val="accent2"/>
                </a:solidFill>
              </a:rPr>
              <a:t>sudo</a:t>
            </a:r>
            <a:r>
              <a:rPr lang="en-US" b="1" dirty="0">
                <a:solidFill>
                  <a:schemeClr val="accent2"/>
                </a:solidFill>
              </a:rPr>
              <a:t> docker image ls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      TAG       IMAGE ID       CREATED          SIZE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ubuntu-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3.0       ddd9770d7c88   44 seconds ago   197MB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[arana@master1 </a:t>
            </a:r>
            <a:r>
              <a:rPr lang="en-US" sz="1000" dirty="0" err="1">
                <a:solidFill>
                  <a:schemeClr val="bg1"/>
                </a:solidFill>
              </a:rPr>
              <a:t>datadir</a:t>
            </a:r>
            <a:r>
              <a:rPr lang="en-US" sz="1000" dirty="0">
                <a:solidFill>
                  <a:schemeClr val="bg1"/>
                </a:solidFill>
              </a:rPr>
              <a:t>]$      </a:t>
            </a:r>
            <a:r>
              <a:rPr lang="en-US" b="1" dirty="0" err="1">
                <a:solidFill>
                  <a:schemeClr val="accent2"/>
                </a:solidFill>
              </a:rPr>
              <a:t>sudo</a:t>
            </a:r>
            <a:r>
              <a:rPr lang="en-US" b="1" dirty="0">
                <a:solidFill>
                  <a:schemeClr val="accent2"/>
                </a:solidFill>
              </a:rPr>
              <a:t> docker save ubuntu-apache:3.0 &gt; /data1/ubuntu-apache-3.0.tar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[root@master1 </a:t>
            </a:r>
            <a:r>
              <a:rPr lang="en-US" sz="1000" dirty="0" err="1">
                <a:solidFill>
                  <a:schemeClr val="bg1"/>
                </a:solidFill>
              </a:rPr>
              <a:t>datadir</a:t>
            </a:r>
            <a:r>
              <a:rPr lang="en-US" sz="1000" dirty="0">
                <a:solidFill>
                  <a:schemeClr val="bg1"/>
                </a:solidFill>
              </a:rPr>
              <a:t>]#   </a:t>
            </a:r>
            <a:r>
              <a:rPr lang="en-US" b="1" dirty="0">
                <a:solidFill>
                  <a:schemeClr val="accent2"/>
                </a:solidFill>
              </a:rPr>
              <a:t>docker run -d -it --name apache-pod1 -p 34080:80 ubuntu-apache:3.0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825c420c2e668500dea61873e83635481a9546d85ba5f0e55377150423626aee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03419-9E57-595B-E5F1-0A31196BCACF}"/>
              </a:ext>
            </a:extLst>
          </p:cNvPr>
          <p:cNvSpPr/>
          <p:nvPr/>
        </p:nvSpPr>
        <p:spPr>
          <a:xfrm>
            <a:off x="5062060" y="487025"/>
            <a:ext cx="7051431" cy="7526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3. Create a pod named </a:t>
            </a:r>
            <a:r>
              <a:rPr lang="en-US" b="1" dirty="0">
                <a:solidFill>
                  <a:schemeClr val="accent2"/>
                </a:solidFill>
              </a:rPr>
              <a:t>apache-pod1</a:t>
            </a:r>
            <a:r>
              <a:rPr lang="en-US" dirty="0"/>
              <a:t> from the newly created image and bind </a:t>
            </a:r>
            <a:r>
              <a:rPr lang="en-US" dirty="0" err="1"/>
              <a:t>apache</a:t>
            </a:r>
            <a:r>
              <a:rPr lang="en-US" dirty="0"/>
              <a:t> port (80) with </a:t>
            </a:r>
            <a:r>
              <a:rPr lang="en-US" b="1" dirty="0">
                <a:solidFill>
                  <a:schemeClr val="accent2"/>
                </a:solidFill>
              </a:rPr>
              <a:t>34080 </a:t>
            </a:r>
            <a:r>
              <a:rPr lang="en-US" dirty="0"/>
              <a:t>port number.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0727C-142C-3979-7682-37208D582DEB}"/>
              </a:ext>
            </a:extLst>
          </p:cNvPr>
          <p:cNvSpPr/>
          <p:nvPr/>
        </p:nvSpPr>
        <p:spPr>
          <a:xfrm>
            <a:off x="5062059" y="1350394"/>
            <a:ext cx="7051431" cy="944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1. A </a:t>
            </a:r>
            <a:r>
              <a:rPr lang="en-US" dirty="0" err="1"/>
              <a:t>Dockerfile</a:t>
            </a:r>
            <a:r>
              <a:rPr lang="en-US" dirty="0"/>
              <a:t> is created on /</a:t>
            </a:r>
            <a:r>
              <a:rPr lang="en-US" dirty="0" err="1"/>
              <a:t>datadir</a:t>
            </a:r>
            <a:r>
              <a:rPr lang="en-US" dirty="0"/>
              <a:t>/</a:t>
            </a:r>
            <a:r>
              <a:rPr lang="en-US" dirty="0" err="1"/>
              <a:t>Dockerfile</a:t>
            </a:r>
            <a:r>
              <a:rPr lang="en-US" dirty="0"/>
              <a:t> for you. You need to create built an image with the name </a:t>
            </a:r>
            <a:r>
              <a:rPr lang="en-US" b="1" dirty="0">
                <a:solidFill>
                  <a:schemeClr val="accent2"/>
                </a:solidFill>
              </a:rPr>
              <a:t>ubuntu-</a:t>
            </a:r>
            <a:r>
              <a:rPr lang="en-US" b="1" dirty="0" err="1">
                <a:solidFill>
                  <a:schemeClr val="accent2"/>
                </a:solidFill>
              </a:rPr>
              <a:t>apache</a:t>
            </a:r>
            <a:r>
              <a:rPr lang="en-US" b="1" dirty="0">
                <a:solidFill>
                  <a:schemeClr val="accent2"/>
                </a:solidFill>
              </a:rPr>
              <a:t> and tag 3.0 </a:t>
            </a:r>
            <a:r>
              <a:rPr lang="en-US" dirty="0"/>
              <a:t>from this </a:t>
            </a:r>
            <a:r>
              <a:rPr lang="en-US" dirty="0" err="1"/>
              <a:t>Dockerfile</a:t>
            </a:r>
            <a:r>
              <a:rPr lang="en-US" dirty="0"/>
              <a:t>. You may install and use the tool of your choice.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2537F9-81E7-AF00-DF89-3774D1A1DAF3}"/>
              </a:ext>
            </a:extLst>
          </p:cNvPr>
          <p:cNvCxnSpPr/>
          <p:nvPr/>
        </p:nvCxnSpPr>
        <p:spPr>
          <a:xfrm>
            <a:off x="3867149" y="5805996"/>
            <a:ext cx="13628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B2A6A-8968-EE71-4D25-F2AADC598E72}"/>
              </a:ext>
            </a:extLst>
          </p:cNvPr>
          <p:cNvCxnSpPr/>
          <p:nvPr/>
        </p:nvCxnSpPr>
        <p:spPr>
          <a:xfrm>
            <a:off x="7335715" y="820616"/>
            <a:ext cx="13628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D46526-A0DB-DD40-0A9E-71138BE861D7}"/>
              </a:ext>
            </a:extLst>
          </p:cNvPr>
          <p:cNvCxnSpPr>
            <a:cxnSpLocks/>
          </p:cNvCxnSpPr>
          <p:nvPr/>
        </p:nvCxnSpPr>
        <p:spPr>
          <a:xfrm>
            <a:off x="5370634" y="5805996"/>
            <a:ext cx="1002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FAC62A-8D40-BC5A-AA39-0E355E3918B5}"/>
              </a:ext>
            </a:extLst>
          </p:cNvPr>
          <p:cNvCxnSpPr>
            <a:cxnSpLocks/>
          </p:cNvCxnSpPr>
          <p:nvPr/>
        </p:nvCxnSpPr>
        <p:spPr>
          <a:xfrm>
            <a:off x="7611207" y="1140070"/>
            <a:ext cx="776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11377F-F933-D1BF-55F2-E1F8C1B7292C}"/>
              </a:ext>
            </a:extLst>
          </p:cNvPr>
          <p:cNvCxnSpPr>
            <a:cxnSpLocks/>
          </p:cNvCxnSpPr>
          <p:nvPr/>
        </p:nvCxnSpPr>
        <p:spPr>
          <a:xfrm>
            <a:off x="6372957" y="5805996"/>
            <a:ext cx="19255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7A560E-6B2D-1BB0-9705-2C30391A514D}"/>
              </a:ext>
            </a:extLst>
          </p:cNvPr>
          <p:cNvCxnSpPr>
            <a:cxnSpLocks/>
          </p:cNvCxnSpPr>
          <p:nvPr/>
        </p:nvCxnSpPr>
        <p:spPr>
          <a:xfrm>
            <a:off x="8613531" y="1957755"/>
            <a:ext cx="25614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DF9BBD6-72DC-3694-3FA8-FABE6ABB9FC3}"/>
              </a:ext>
            </a:extLst>
          </p:cNvPr>
          <p:cNvSpPr/>
          <p:nvPr/>
        </p:nvSpPr>
        <p:spPr>
          <a:xfrm>
            <a:off x="5169877" y="2586892"/>
            <a:ext cx="6943613" cy="750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Using the tool of your choice export the built container image in OC-format and store it on /data1/ubuntu-apache-3.0.tar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339C0A-8B49-1655-DB9D-A2CCB9997E82}"/>
              </a:ext>
            </a:extLst>
          </p:cNvPr>
          <p:cNvCxnSpPr>
            <a:cxnSpLocks/>
          </p:cNvCxnSpPr>
          <p:nvPr/>
        </p:nvCxnSpPr>
        <p:spPr>
          <a:xfrm>
            <a:off x="7335715" y="3264252"/>
            <a:ext cx="2989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BD475-841C-4BC9-0A99-F7A4483C906D}"/>
              </a:ext>
            </a:extLst>
          </p:cNvPr>
          <p:cNvCxnSpPr>
            <a:cxnSpLocks/>
          </p:cNvCxnSpPr>
          <p:nvPr/>
        </p:nvCxnSpPr>
        <p:spPr>
          <a:xfrm>
            <a:off x="5387734" y="5307595"/>
            <a:ext cx="2989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4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702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203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804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205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206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707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8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409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41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911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912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313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314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3815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6616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7AAEA-B166-665D-653A-718D77052A3A}"/>
              </a:ext>
            </a:extLst>
          </p:cNvPr>
          <p:cNvSpPr txBox="1"/>
          <p:nvPr/>
        </p:nvSpPr>
        <p:spPr>
          <a:xfrm>
            <a:off x="-73892" y="143455"/>
            <a:ext cx="122658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[root@master1 </a:t>
            </a:r>
            <a:r>
              <a:rPr lang="en-US" sz="1000" dirty="0" err="1">
                <a:solidFill>
                  <a:schemeClr val="bg1"/>
                </a:solidFill>
              </a:rPr>
              <a:t>datadir</a:t>
            </a:r>
            <a:r>
              <a:rPr lang="en-US" sz="1000" dirty="0">
                <a:solidFill>
                  <a:schemeClr val="bg1"/>
                </a:solidFill>
              </a:rPr>
              <a:t>]#     </a:t>
            </a:r>
            <a:r>
              <a:rPr lang="en-US" b="1" dirty="0">
                <a:solidFill>
                  <a:schemeClr val="accent2"/>
                </a:solidFill>
              </a:rPr>
              <a:t>docker </a:t>
            </a:r>
            <a:r>
              <a:rPr lang="en-US" b="1" dirty="0" err="1">
                <a:solidFill>
                  <a:schemeClr val="accent2"/>
                </a:solidFill>
              </a:rPr>
              <a:t>ps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 ID   IMAGE               COMMAND       CREATED         STATUS         PORTS                                     NAMES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825c420c2e66  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ubuntu-apache:3.0   "/bin/bash"   6 seconds ago    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 6 seconds   0.0.0.0:34080-&gt;80/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:::34080-&gt;80/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apache-pod1</a:t>
            </a:r>
          </a:p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[root@master1 </a:t>
            </a:r>
            <a:r>
              <a:rPr lang="en-US" sz="1000" dirty="0" err="1">
                <a:solidFill>
                  <a:schemeClr val="bg1"/>
                </a:solidFill>
              </a:rPr>
              <a:t>datadir</a:t>
            </a:r>
            <a:r>
              <a:rPr lang="en-US" sz="1000" dirty="0">
                <a:solidFill>
                  <a:schemeClr val="bg1"/>
                </a:solidFill>
              </a:rPr>
              <a:t>]#    </a:t>
            </a:r>
            <a:r>
              <a:rPr lang="en-US" b="1" dirty="0">
                <a:solidFill>
                  <a:schemeClr val="accent2"/>
                </a:solidFill>
              </a:rPr>
              <a:t>docker container inspect apache-pod1 | grep -i port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PortBindings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HostPort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"34080"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PublishAllPorts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ExposedPorts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"Ports":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HostPort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"34080"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HostPort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"34080"</a:t>
            </a:r>
          </a:p>
        </p:txBody>
      </p:sp>
    </p:spTree>
    <p:extLst>
      <p:ext uri="{BB962C8B-B14F-4D97-AF65-F5344CB8AC3E}">
        <p14:creationId xmlns:p14="http://schemas.microsoft.com/office/powerpoint/2010/main" val="1559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F717DF-70D0-99F5-1580-DF108535D278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Task: kubectl config use-context k8s-c1-s</a:t>
            </a:r>
          </a:p>
          <a:p>
            <a:r>
              <a:rPr lang="en-US" b="1" dirty="0">
                <a:solidFill>
                  <a:schemeClr val="bg1"/>
                </a:solidFill>
              </a:rPr>
              <a:t>There is one deployment "</a:t>
            </a:r>
            <a:r>
              <a:rPr lang="en-US" b="1" dirty="0">
                <a:solidFill>
                  <a:schemeClr val="accent6"/>
                </a:solidFill>
              </a:rPr>
              <a:t>resource-deploy</a:t>
            </a:r>
            <a:r>
              <a:rPr lang="en-US" b="1" dirty="0">
                <a:solidFill>
                  <a:schemeClr val="bg1"/>
                </a:solidFill>
              </a:rPr>
              <a:t>" is running under namespace "</a:t>
            </a:r>
            <a:r>
              <a:rPr lang="en-US" b="1" dirty="0">
                <a:solidFill>
                  <a:schemeClr val="accent6"/>
                </a:solidFill>
              </a:rPr>
              <a:t>ns-quota1</a:t>
            </a:r>
            <a:r>
              <a:rPr lang="en-US" b="1" dirty="0">
                <a:solidFill>
                  <a:schemeClr val="bg1"/>
                </a:solidFill>
              </a:rPr>
              <a:t>". You need to set resource request (memory) half of the max memory assigned to the namespace.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kubectl config use-context k8s-c1-s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0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E5EF03-9EFD-E454-4002-C7FAFA6FB91A}"/>
              </a:ext>
            </a:extLst>
          </p:cNvPr>
          <p:cNvSpPr txBox="1"/>
          <p:nvPr/>
        </p:nvSpPr>
        <p:spPr>
          <a:xfrm>
            <a:off x="211014" y="189190"/>
            <a:ext cx="120356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Task: kubectl config use-context k8s-c1-s</a:t>
            </a:r>
          </a:p>
          <a:p>
            <a:r>
              <a:rPr lang="en-US" b="1" dirty="0">
                <a:solidFill>
                  <a:schemeClr val="bg1"/>
                </a:solidFill>
              </a:rPr>
              <a:t>There is one deployment "security-deploy" is running under namespace "ckad0021". You need to set </a:t>
            </a:r>
            <a:r>
              <a:rPr lang="en-US" b="1" dirty="0" err="1">
                <a:solidFill>
                  <a:schemeClr val="bg1"/>
                </a:solidFill>
              </a:rPr>
              <a:t>securityContext</a:t>
            </a:r>
            <a:r>
              <a:rPr lang="en-US" b="1" dirty="0">
                <a:solidFill>
                  <a:schemeClr val="bg1"/>
                </a:solidFill>
              </a:rPr>
              <a:t> user with 1000 forbid </a:t>
            </a:r>
            <a:r>
              <a:rPr lang="en-US" b="1" dirty="0" err="1">
                <a:solidFill>
                  <a:schemeClr val="bg1"/>
                </a:solidFill>
              </a:rPr>
              <a:t>allowPrivilleged</a:t>
            </a:r>
            <a:r>
              <a:rPr lang="en-US" b="1" dirty="0">
                <a:solidFill>
                  <a:schemeClr val="bg1"/>
                </a:solidFill>
              </a:rPr>
              <a:t> escalation.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5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643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 Theme</vt:lpstr>
      <vt:lpstr>CKAD- Part 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Dockerfile</dc:title>
  <dc:creator>RANA Anish OBS/OINIS</dc:creator>
  <cp:lastModifiedBy>RANA Anish OBS/OINIS</cp:lastModifiedBy>
  <cp:revision>9</cp:revision>
  <dcterms:created xsi:type="dcterms:W3CDTF">2024-05-19T09:02:22Z</dcterms:created>
  <dcterms:modified xsi:type="dcterms:W3CDTF">2024-05-26T11:38:33Z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