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6" r:id="rId2"/>
    <p:sldId id="268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045" autoAdjust="0"/>
  </p:normalViewPr>
  <p:slideViewPr>
    <p:cSldViewPr snapToGrid="0">
      <p:cViewPr varScale="1">
        <p:scale>
          <a:sx n="70" d="100"/>
          <a:sy n="70" d="100"/>
        </p:scale>
        <p:origin x="21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A37CB-1CB8-463C-800A-BE5EDE300833}" type="datetimeFigureOut">
              <a:rPr lang="en-US" smtClean="0"/>
              <a:t>2024-02-23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2C084-CD58-44DB-A389-F1B799057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59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2C084-CD58-44DB-A389-F1B799057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42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F7F9B-49A4-4D93-A3D1-217A47352A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6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C344-FB9D-D256-29E7-7AB9D2E3B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9CAD4-1997-8DFE-34EC-C41F5286D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1B305-9A47-7BC9-A732-DD2A7A0A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000D-C83C-4148-9A48-AACF6D545243}" type="datetimeFigureOut">
              <a:rPr lang="en-US" smtClean="0"/>
              <a:t>2024-02-23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63912-1305-09F4-F419-8C1A80B5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E6F64-6893-CA9A-2C64-4BB492B3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AFBA-43EC-4418-8E03-CE5E3861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CB20-6600-21D1-D5F7-7713A94A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CF797-674C-B1E0-1A76-52F197AA0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EB612-D364-6E61-5572-A00DDB0E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000D-C83C-4148-9A48-AACF6D545243}" type="datetimeFigureOut">
              <a:rPr lang="en-US" smtClean="0"/>
              <a:t>2024-02-23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9F3F4-416A-58CF-3513-4438BEA2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6B659-9C06-A704-E4C3-8954351D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AFBA-43EC-4418-8E03-CE5E3861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7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892CF-5CD7-B02F-9F8E-971F48697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CF28E-44C4-1FA1-0D2B-6670F3ABD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0AEC0-48B1-A0DF-1800-56457E3A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000D-C83C-4148-9A48-AACF6D545243}" type="datetimeFigureOut">
              <a:rPr lang="en-US" smtClean="0"/>
              <a:t>2024-02-23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846DA-91E3-5E1C-C2D7-5AB1C183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CFB92-C4B4-9521-FD21-4B728BE2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AFBA-43EC-4418-8E03-CE5E3861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4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F38A-8571-7A57-A7AF-67AE6721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7CBD3-4AFE-EB47-764E-991D64954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A97CD-2EDC-6D36-ED7A-C5553069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000D-C83C-4148-9A48-AACF6D545243}" type="datetimeFigureOut">
              <a:rPr lang="en-US" smtClean="0"/>
              <a:t>2024-02-23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E59F6-8777-A7B7-89E2-FDAE4A80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20B93-3F6D-F022-F832-B751718F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AFBA-43EC-4418-8E03-CE5E3861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3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974F-308D-8CF9-0FC7-49AEC720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6C3D2-D94B-3F49-494F-DF51D5F2C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6671A-8898-FE12-819C-2048FEF0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000D-C83C-4148-9A48-AACF6D545243}" type="datetimeFigureOut">
              <a:rPr lang="en-US" smtClean="0"/>
              <a:t>2024-02-23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3E595-9FE2-4C09-B0C8-39C54B45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31013-8028-277A-BCCF-459D1308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AFBA-43EC-4418-8E03-CE5E3861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2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9C5D-C281-E54D-640E-E029151B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565A-1F14-C316-7DEE-8DBD1CCDA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6DFD3-5AC5-D246-2547-B416225DD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20341-34A3-6800-DB87-8D4F9252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000D-C83C-4148-9A48-AACF6D545243}" type="datetimeFigureOut">
              <a:rPr lang="en-US" smtClean="0"/>
              <a:t>2024-02-23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7195E-A812-E188-DF39-A0CE0A6B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59366-FE79-9B1C-6C5F-282CCBCD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AFBA-43EC-4418-8E03-CE5E3861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1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5237-17E1-CAF2-9F58-FEA8E432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E5A5F-5F1B-16DE-0888-89DCEB86C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A4F86-442F-08F7-4B8A-E90C5AF1D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6DB76-77EE-6085-84F5-949BDDF09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9BBA6-0BFA-C580-F419-CE251616F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3E824-C597-8376-835E-973DBA67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000D-C83C-4148-9A48-AACF6D545243}" type="datetimeFigureOut">
              <a:rPr lang="en-US" smtClean="0"/>
              <a:t>2024-02-23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0CAA5-8BE4-BB79-73B8-648E482C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C08CF-E033-6A96-0A14-37478551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AFBA-43EC-4418-8E03-CE5E3861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2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BA5D-8F39-A833-26A9-4515E0E3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C354E-7E3A-651B-D3A7-B5919665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000D-C83C-4148-9A48-AACF6D545243}" type="datetimeFigureOut">
              <a:rPr lang="en-US" smtClean="0"/>
              <a:t>2024-02-23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36E58-81F7-D90D-6BAC-2192DD2D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425BF-CAFB-B259-D609-F397289E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AFBA-43EC-4418-8E03-CE5E3861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8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7A40A-827A-02A7-F8F2-CB794E1E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000D-C83C-4148-9A48-AACF6D545243}" type="datetimeFigureOut">
              <a:rPr lang="en-US" smtClean="0"/>
              <a:t>2024-02-23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97503-7A82-A6BC-48B1-C64713A2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012C6-3EEF-300F-DBD8-644E5A8E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AFBA-43EC-4418-8E03-CE5E3861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5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DD21-8724-CE0D-1C92-56AEA908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FF82-ED49-4FD0-5F01-EE7D47ED6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D4405-DCC9-4015-B15D-75F2BE2AF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5D6A1-9CCD-DE4B-8857-029ACC7F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000D-C83C-4148-9A48-AACF6D545243}" type="datetimeFigureOut">
              <a:rPr lang="en-US" smtClean="0"/>
              <a:t>2024-02-23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21929-1366-99DB-8093-FB93D22C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1100A-D41E-F0EC-1C9A-AB3304AD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AFBA-43EC-4418-8E03-CE5E3861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7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3D5A-C5CE-853C-1419-E0D3BF764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5B8CB-14C3-45F3-88F6-5C9725529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06AE1-8661-0729-04E9-9ED2683F3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0816A-FD1A-C79F-007E-D928BA02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000D-C83C-4148-9A48-AACF6D545243}" type="datetimeFigureOut">
              <a:rPr lang="en-US" smtClean="0"/>
              <a:t>2024-02-23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A58B7-054B-0EE7-8D0C-18456EF7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80027-D251-2738-C738-816208E5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7AFBA-43EC-4418-8E03-CE5E3861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3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8F252-0362-A15B-C2D8-0181D36AB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7BFD7-A144-5C45-0DAF-CD045A71D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228DE-D139-6AD0-3BF1-597CEF58D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F000D-C83C-4148-9A48-AACF6D545243}" type="datetimeFigureOut">
              <a:rPr lang="en-US" smtClean="0"/>
              <a:t>2024-02-23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E2205-D2C9-8E4A-1A0D-C16CB334F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36801-B6B4-CB94-94D0-A16440816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7AFBA-43EC-4418-8E03-CE5E3861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7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A405AF-65B4-3B21-58EB-DB0A00201929}"/>
              </a:ext>
            </a:extLst>
          </p:cNvPr>
          <p:cNvSpPr txBox="1"/>
          <p:nvPr/>
        </p:nvSpPr>
        <p:spPr>
          <a:xfrm>
            <a:off x="0" y="93345"/>
            <a:ext cx="12192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Given a container that writes a log file in format A and a container that converts logs files form </a:t>
            </a:r>
            <a:r>
              <a:rPr lang="en-US" dirty="0" err="1">
                <a:solidFill>
                  <a:schemeClr val="bg1"/>
                </a:solidFill>
              </a:rPr>
              <a:t>fromatA</a:t>
            </a:r>
            <a:r>
              <a:rPr lang="en-US" dirty="0">
                <a:solidFill>
                  <a:schemeClr val="bg1"/>
                </a:solidFill>
              </a:rPr>
              <a:t> to </a:t>
            </a:r>
            <a:r>
              <a:rPr lang="en-US" dirty="0" err="1">
                <a:solidFill>
                  <a:schemeClr val="bg1"/>
                </a:solidFill>
              </a:rPr>
              <a:t>foramtB</a:t>
            </a:r>
            <a:r>
              <a:rPr lang="en-US" dirty="0">
                <a:solidFill>
                  <a:schemeClr val="bg1"/>
                </a:solidFill>
              </a:rPr>
              <a:t>, create a deployment that runs both containers such that the log files from the first container are converted by the second container, emitting logs in </a:t>
            </a:r>
            <a:r>
              <a:rPr lang="en-US" dirty="0" err="1">
                <a:solidFill>
                  <a:schemeClr val="bg1"/>
                </a:solidFill>
              </a:rPr>
              <a:t>formatB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- Create a deployment named deployment-007 in default namespace, that- includes image </a:t>
            </a:r>
            <a:r>
              <a:rPr lang="en-US" b="1" dirty="0">
                <a:solidFill>
                  <a:schemeClr val="accent4"/>
                </a:solidFill>
              </a:rPr>
              <a:t>busybox:1.28  </a:t>
            </a:r>
            <a:r>
              <a:rPr lang="en-US" dirty="0">
                <a:solidFill>
                  <a:schemeClr val="bg1"/>
                </a:solidFill>
              </a:rPr>
              <a:t>container, named </a:t>
            </a:r>
            <a:r>
              <a:rPr lang="en-US" b="1" dirty="0">
                <a:solidFill>
                  <a:schemeClr val="accent4"/>
                </a:solidFill>
              </a:rPr>
              <a:t>web-one</a:t>
            </a:r>
          </a:p>
          <a:p>
            <a:r>
              <a:rPr lang="en-US" dirty="0">
                <a:solidFill>
                  <a:schemeClr val="bg1"/>
                </a:solidFill>
              </a:rPr>
              <a:t>- Includes a sidecar busybox:1.28 container, named </a:t>
            </a:r>
            <a:r>
              <a:rPr lang="en-US" b="1" dirty="0">
                <a:solidFill>
                  <a:schemeClr val="accent4"/>
                </a:solidFill>
              </a:rPr>
              <a:t>sidecar-two</a:t>
            </a:r>
          </a:p>
          <a:p>
            <a:r>
              <a:rPr lang="en-US" dirty="0">
                <a:solidFill>
                  <a:schemeClr val="bg1"/>
                </a:solidFill>
              </a:rPr>
              <a:t>- Mounts a share volume </a:t>
            </a:r>
            <a:r>
              <a:rPr lang="en-US" b="1" dirty="0">
                <a:solidFill>
                  <a:schemeClr val="accent4"/>
                </a:solidFill>
              </a:rPr>
              <a:t>/</a:t>
            </a:r>
            <a:r>
              <a:rPr lang="en-US" b="1" dirty="0" err="1">
                <a:solidFill>
                  <a:schemeClr val="accent4"/>
                </a:solidFill>
              </a:rPr>
              <a:t>tmp</a:t>
            </a:r>
            <a:r>
              <a:rPr lang="en-US" b="1" dirty="0">
                <a:solidFill>
                  <a:schemeClr val="accent4"/>
                </a:solidFill>
              </a:rPr>
              <a:t>/log </a:t>
            </a:r>
            <a:r>
              <a:rPr lang="en-US" dirty="0">
                <a:solidFill>
                  <a:schemeClr val="bg1"/>
                </a:solidFill>
              </a:rPr>
              <a:t>on both containers, which does not persist when the pod is deleted.</a:t>
            </a:r>
          </a:p>
          <a:p>
            <a:r>
              <a:rPr lang="en-US" dirty="0">
                <a:solidFill>
                  <a:schemeClr val="bg1"/>
                </a:solidFill>
              </a:rPr>
              <a:t>- Instruct the </a:t>
            </a:r>
            <a:r>
              <a:rPr lang="en-US" b="1" dirty="0">
                <a:solidFill>
                  <a:schemeClr val="accent4"/>
                </a:solidFill>
              </a:rPr>
              <a:t>web-one</a:t>
            </a:r>
            <a:r>
              <a:rPr lang="en-US" dirty="0">
                <a:solidFill>
                  <a:schemeClr val="bg1"/>
                </a:solidFill>
              </a:rPr>
              <a:t> container to run the command</a:t>
            </a:r>
          </a:p>
          <a:p>
            <a:r>
              <a:rPr lang="en-US" dirty="0">
                <a:solidFill>
                  <a:schemeClr val="bg1"/>
                </a:solidFill>
              </a:rPr>
              <a:t>---</a:t>
            </a:r>
          </a:p>
          <a:p>
            <a:r>
              <a:rPr lang="en-US" b="1" dirty="0">
                <a:solidFill>
                  <a:schemeClr val="accent4"/>
                </a:solidFill>
              </a:rPr>
              <a:t>while true; do </a:t>
            </a:r>
          </a:p>
          <a:p>
            <a:r>
              <a:rPr lang="en-US" b="1" dirty="0">
                <a:solidFill>
                  <a:schemeClr val="accent4"/>
                </a:solidFill>
              </a:rPr>
              <a:t>echo "i luv </a:t>
            </a:r>
            <a:r>
              <a:rPr lang="en-US" b="1" dirty="0" err="1">
                <a:solidFill>
                  <a:schemeClr val="accent4"/>
                </a:solidFill>
              </a:rPr>
              <a:t>cncf</a:t>
            </a:r>
            <a:r>
              <a:rPr lang="en-US" b="1" dirty="0">
                <a:solidFill>
                  <a:schemeClr val="accent4"/>
                </a:solidFill>
              </a:rPr>
              <a:t>" &gt;&gt; /</a:t>
            </a:r>
            <a:r>
              <a:rPr lang="en-US" b="1" dirty="0" err="1">
                <a:solidFill>
                  <a:schemeClr val="accent4"/>
                </a:solidFill>
              </a:rPr>
              <a:t>tmp</a:t>
            </a:r>
            <a:r>
              <a:rPr lang="en-US" b="1" dirty="0">
                <a:solidFill>
                  <a:schemeClr val="accent4"/>
                </a:solidFill>
              </a:rPr>
              <a:t>/log/input.log; </a:t>
            </a:r>
          </a:p>
          <a:p>
            <a:r>
              <a:rPr lang="en-US" b="1" dirty="0">
                <a:solidFill>
                  <a:schemeClr val="accent4"/>
                </a:solidFill>
              </a:rPr>
              <a:t>sleep 10;</a:t>
            </a:r>
          </a:p>
          <a:p>
            <a:r>
              <a:rPr lang="en-US" b="1" dirty="0">
                <a:solidFill>
                  <a:schemeClr val="accent4"/>
                </a:solidFill>
              </a:rPr>
              <a:t>done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which should output logs to </a:t>
            </a:r>
            <a:r>
              <a:rPr lang="en-US" b="1" dirty="0">
                <a:solidFill>
                  <a:schemeClr val="accent4"/>
                </a:solidFill>
              </a:rPr>
              <a:t>/</a:t>
            </a:r>
            <a:r>
              <a:rPr lang="en-US" b="1" dirty="0" err="1">
                <a:solidFill>
                  <a:schemeClr val="accent4"/>
                </a:solidFill>
              </a:rPr>
              <a:t>tmp</a:t>
            </a:r>
            <a:r>
              <a:rPr lang="en-US" b="1" dirty="0">
                <a:solidFill>
                  <a:schemeClr val="accent4"/>
                </a:solidFill>
              </a:rPr>
              <a:t>/log/input.log </a:t>
            </a:r>
            <a:r>
              <a:rPr lang="en-US" dirty="0">
                <a:solidFill>
                  <a:schemeClr val="bg1"/>
                </a:solidFill>
              </a:rPr>
              <a:t>in plain text format with example values.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Solution:  Google--&gt; Kubernetes.io --&gt; Search --&gt; side car --&gt; Logging Architecture</a:t>
            </a:r>
          </a:p>
        </p:txBody>
      </p:sp>
    </p:spTree>
    <p:extLst>
      <p:ext uri="{BB962C8B-B14F-4D97-AF65-F5344CB8AC3E}">
        <p14:creationId xmlns:p14="http://schemas.microsoft.com/office/powerpoint/2010/main" val="399774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355888-BFE6-6B12-FA8C-20E4E1DE39DB}"/>
              </a:ext>
            </a:extLst>
          </p:cNvPr>
          <p:cNvSpPr txBox="1"/>
          <p:nvPr/>
        </p:nvSpPr>
        <p:spPr>
          <a:xfrm>
            <a:off x="253767" y="182342"/>
            <a:ext cx="1050930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[root@master1 ~]# </a:t>
            </a:r>
            <a:r>
              <a:rPr lang="en-US" sz="1400" dirty="0">
                <a:solidFill>
                  <a:schemeClr val="accent2"/>
                </a:solidFill>
              </a:rPr>
              <a:t>kubectl create deployment deployment-007 --image=busybox:1.28 -o yaml --dry-run=client</a:t>
            </a:r>
          </a:p>
          <a:p>
            <a:r>
              <a:rPr lang="en-US" sz="1400" dirty="0">
                <a:solidFill>
                  <a:schemeClr val="bg1"/>
                </a:solidFill>
              </a:rPr>
              <a:t>apiVersion: apps/v1</a:t>
            </a:r>
          </a:p>
          <a:p>
            <a:r>
              <a:rPr lang="en-US" sz="1400" dirty="0">
                <a:solidFill>
                  <a:schemeClr val="bg1"/>
                </a:solidFill>
              </a:rPr>
              <a:t>kind: Deployment</a:t>
            </a:r>
          </a:p>
          <a:p>
            <a:r>
              <a:rPr lang="en-US" sz="1400" dirty="0">
                <a:solidFill>
                  <a:schemeClr val="bg1"/>
                </a:solidFill>
              </a:rPr>
              <a:t>metadata: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 err="1">
                <a:solidFill>
                  <a:schemeClr val="bg1"/>
                </a:solidFill>
              </a:rPr>
              <a:t>creationTimestamp</a:t>
            </a:r>
            <a:r>
              <a:rPr lang="en-US" sz="1400" dirty="0">
                <a:solidFill>
                  <a:schemeClr val="bg1"/>
                </a:solidFill>
              </a:rPr>
              <a:t>: null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labels: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app: deployment-007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name: deployment-007</a:t>
            </a:r>
          </a:p>
          <a:p>
            <a:r>
              <a:rPr lang="en-US" sz="1400" dirty="0">
                <a:solidFill>
                  <a:schemeClr val="bg1"/>
                </a:solidFill>
              </a:rPr>
              <a:t>spec: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replicas: 1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selector: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matchLabels: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app: deployment-007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strategy: {}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template: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metadata: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</a:t>
            </a:r>
            <a:r>
              <a:rPr lang="en-US" sz="1400" dirty="0" err="1">
                <a:solidFill>
                  <a:schemeClr val="bg1"/>
                </a:solidFill>
              </a:rPr>
              <a:t>creationTimestamp</a:t>
            </a:r>
            <a:r>
              <a:rPr lang="en-US" sz="1400" dirty="0">
                <a:solidFill>
                  <a:schemeClr val="bg1"/>
                </a:solidFill>
              </a:rPr>
              <a:t>: null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labels: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app: deployment-007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spec: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containers: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- image: busybox:1.28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name: </a:t>
            </a:r>
            <a:r>
              <a:rPr lang="en-US" sz="1400" dirty="0" err="1">
                <a:solidFill>
                  <a:schemeClr val="bg1"/>
                </a:solidFill>
              </a:rPr>
              <a:t>busybox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resources: {}</a:t>
            </a:r>
          </a:p>
          <a:p>
            <a:r>
              <a:rPr lang="en-US" sz="1400" dirty="0">
                <a:solidFill>
                  <a:schemeClr val="bg1"/>
                </a:solidFill>
              </a:rPr>
              <a:t>status: {}</a:t>
            </a:r>
          </a:p>
          <a:p>
            <a:r>
              <a:rPr lang="en-US" sz="1400" dirty="0">
                <a:solidFill>
                  <a:schemeClr val="bg1"/>
                </a:solidFill>
              </a:rPr>
              <a:t>[root@master1 ~]# </a:t>
            </a:r>
          </a:p>
        </p:txBody>
      </p:sp>
    </p:spTree>
    <p:extLst>
      <p:ext uri="{BB962C8B-B14F-4D97-AF65-F5344CB8AC3E}">
        <p14:creationId xmlns:p14="http://schemas.microsoft.com/office/powerpoint/2010/main" val="273482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67BA5F-DB88-8383-9FDF-2D28F4176465}"/>
              </a:ext>
            </a:extLst>
          </p:cNvPr>
          <p:cNvSpPr/>
          <p:nvPr/>
        </p:nvSpPr>
        <p:spPr>
          <a:xfrm>
            <a:off x="91440" y="57150"/>
            <a:ext cx="6092190" cy="67437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00CDCD"/>
                </a:solidFill>
                <a:latin typeface="D"/>
              </a:rPr>
              <a:t>apiVersion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apps/v1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00CDCD"/>
                </a:solidFill>
                <a:latin typeface="D"/>
              </a:rPr>
              <a:t>kind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Deployment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00CDCD"/>
                </a:solidFill>
                <a:latin typeface="D"/>
              </a:rPr>
              <a:t>metadata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</a:t>
            </a:r>
            <a:r>
              <a:rPr lang="en-US" sz="1100" dirty="0" err="1">
                <a:solidFill>
                  <a:srgbClr val="00CDCD"/>
                </a:solidFill>
                <a:latin typeface="D"/>
              </a:rPr>
              <a:t>creationTimestamp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</a:t>
            </a:r>
            <a:r>
              <a:rPr lang="en-US" sz="1100" dirty="0">
                <a:solidFill>
                  <a:srgbClr val="BB0000"/>
                </a:solidFill>
                <a:latin typeface="D"/>
              </a:rPr>
              <a:t>null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labels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app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deployment-007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name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deployment-007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00CDCD"/>
                </a:solidFill>
                <a:latin typeface="D"/>
              </a:rPr>
              <a:t>spec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replicas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</a:t>
            </a:r>
            <a:r>
              <a:rPr lang="en-US" sz="1100" dirty="0">
                <a:solidFill>
                  <a:srgbClr val="BB0000"/>
                </a:solidFill>
                <a:latin typeface="D"/>
              </a:rPr>
              <a:t>1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selector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matchLabels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app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deployment-007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strategy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{}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template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metadata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</a:t>
            </a:r>
            <a:r>
              <a:rPr lang="en-US" sz="1100" dirty="0" err="1">
                <a:solidFill>
                  <a:srgbClr val="00CDCD"/>
                </a:solidFill>
                <a:latin typeface="D"/>
              </a:rPr>
              <a:t>creationTimestamp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</a:t>
            </a:r>
            <a:r>
              <a:rPr lang="en-US" sz="1100" dirty="0">
                <a:solidFill>
                  <a:srgbClr val="BB0000"/>
                </a:solidFill>
                <a:latin typeface="D"/>
              </a:rPr>
              <a:t>null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labels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app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deployment-007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spec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containers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</a:t>
            </a:r>
            <a:r>
              <a:rPr lang="en-US" sz="1100" dirty="0">
                <a:solidFill>
                  <a:srgbClr val="C8AF00"/>
                </a:solidFill>
                <a:latin typeface="D"/>
              </a:rPr>
              <a:t>-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image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busybox:1.28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name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web-one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resources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{}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  </a:t>
            </a:r>
            <a:r>
              <a:rPr lang="en-US" sz="1100" dirty="0" err="1">
                <a:solidFill>
                  <a:srgbClr val="00CDCD"/>
                </a:solidFill>
                <a:latin typeface="D"/>
              </a:rPr>
              <a:t>args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[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/bin/</a:t>
            </a:r>
            <a:r>
              <a:rPr lang="en-US" sz="1100" dirty="0" err="1">
                <a:solidFill>
                  <a:srgbClr val="E5E5E5"/>
                </a:solidFill>
                <a:latin typeface="D"/>
              </a:rPr>
              <a:t>sh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, -c, </a:t>
            </a:r>
            <a:r>
              <a:rPr lang="en-US" sz="1100" dirty="0">
                <a:solidFill>
                  <a:srgbClr val="BB0000"/>
                </a:solidFill>
                <a:latin typeface="D"/>
              </a:rPr>
              <a:t>'while true; do echo "i luv </a:t>
            </a:r>
            <a:r>
              <a:rPr lang="en-US" sz="1100" dirty="0" err="1">
                <a:solidFill>
                  <a:srgbClr val="BB0000"/>
                </a:solidFill>
                <a:latin typeface="D"/>
              </a:rPr>
              <a:t>cncf</a:t>
            </a:r>
            <a:r>
              <a:rPr lang="en-US" sz="1100" dirty="0">
                <a:solidFill>
                  <a:srgbClr val="BB0000"/>
                </a:solidFill>
                <a:latin typeface="D"/>
              </a:rPr>
              <a:t>" &gt;&gt; /</a:t>
            </a:r>
            <a:r>
              <a:rPr lang="en-US" sz="1100" dirty="0" err="1">
                <a:solidFill>
                  <a:srgbClr val="BB0000"/>
                </a:solidFill>
                <a:latin typeface="D"/>
              </a:rPr>
              <a:t>tmp</a:t>
            </a:r>
            <a:r>
              <a:rPr lang="en-US" sz="1100" dirty="0">
                <a:solidFill>
                  <a:srgbClr val="BB0000"/>
                </a:solidFill>
                <a:latin typeface="D"/>
              </a:rPr>
              <a:t>/log/input.log; sleep 10; done'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]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volumeMounts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  </a:t>
            </a:r>
            <a:r>
              <a:rPr lang="en-US" sz="1100" dirty="0">
                <a:solidFill>
                  <a:srgbClr val="C8AF00"/>
                </a:solidFill>
                <a:latin typeface="D"/>
              </a:rPr>
              <a:t>-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name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</a:t>
            </a:r>
            <a:r>
              <a:rPr lang="en-US" sz="1100" dirty="0" err="1">
                <a:solidFill>
                  <a:srgbClr val="E5E5E5"/>
                </a:solidFill>
                <a:latin typeface="D"/>
              </a:rPr>
              <a:t>varlog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    </a:t>
            </a:r>
            <a:r>
              <a:rPr lang="en-US" sz="1100" dirty="0" err="1">
                <a:solidFill>
                  <a:srgbClr val="000000"/>
                </a:solidFill>
                <a:latin typeface="D"/>
              </a:rPr>
              <a:t>mount</a:t>
            </a:r>
            <a:r>
              <a:rPr lang="en-US" sz="1100" dirty="0" err="1">
                <a:solidFill>
                  <a:srgbClr val="00CDCD"/>
                </a:solidFill>
                <a:latin typeface="D"/>
              </a:rPr>
              <a:t>Path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/</a:t>
            </a:r>
            <a:r>
              <a:rPr lang="en-US" sz="1100" dirty="0" err="1">
                <a:solidFill>
                  <a:srgbClr val="E5E5E5"/>
                </a:solidFill>
                <a:latin typeface="D"/>
              </a:rPr>
              <a:t>tmp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/log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</a:t>
            </a:r>
            <a:r>
              <a:rPr lang="en-US" sz="1100" dirty="0">
                <a:solidFill>
                  <a:srgbClr val="C8AF00"/>
                </a:solidFill>
                <a:latin typeface="D"/>
              </a:rPr>
              <a:t>-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image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busybox:1.28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name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sidecar-two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resources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{}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  </a:t>
            </a:r>
            <a:r>
              <a:rPr lang="en-US" sz="1100" dirty="0" err="1">
                <a:solidFill>
                  <a:srgbClr val="00CDCD"/>
                </a:solidFill>
                <a:latin typeface="D"/>
              </a:rPr>
              <a:t>args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[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/bin/</a:t>
            </a:r>
            <a:r>
              <a:rPr lang="en-US" sz="1100" dirty="0" err="1">
                <a:solidFill>
                  <a:srgbClr val="E5E5E5"/>
                </a:solidFill>
                <a:latin typeface="D"/>
              </a:rPr>
              <a:t>sh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, -c, </a:t>
            </a:r>
            <a:r>
              <a:rPr lang="en-US" sz="1100" dirty="0">
                <a:solidFill>
                  <a:srgbClr val="BB0000"/>
                </a:solidFill>
                <a:latin typeface="D"/>
              </a:rPr>
              <a:t>'tail -n+1 -F /</a:t>
            </a:r>
            <a:r>
              <a:rPr lang="en-US" sz="1100" dirty="0" err="1">
                <a:solidFill>
                  <a:srgbClr val="BB0000"/>
                </a:solidFill>
                <a:latin typeface="D"/>
              </a:rPr>
              <a:t>tmp</a:t>
            </a:r>
            <a:r>
              <a:rPr lang="en-US" sz="1100" dirty="0">
                <a:solidFill>
                  <a:srgbClr val="BB0000"/>
                </a:solidFill>
                <a:latin typeface="D"/>
              </a:rPr>
              <a:t>/log/input.log'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]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volumeMounts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  </a:t>
            </a:r>
            <a:r>
              <a:rPr lang="en-US" sz="1100" dirty="0">
                <a:solidFill>
                  <a:srgbClr val="C8AF00"/>
                </a:solidFill>
                <a:latin typeface="D"/>
              </a:rPr>
              <a:t>-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name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</a:t>
            </a:r>
            <a:r>
              <a:rPr lang="en-US" sz="1100" dirty="0" err="1">
                <a:solidFill>
                  <a:srgbClr val="E5E5E5"/>
                </a:solidFill>
                <a:latin typeface="D"/>
              </a:rPr>
              <a:t>varlog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    </a:t>
            </a:r>
            <a:r>
              <a:rPr lang="en-US" sz="1100" dirty="0" err="1">
                <a:solidFill>
                  <a:srgbClr val="000000"/>
                </a:solidFill>
                <a:latin typeface="D"/>
              </a:rPr>
              <a:t>mount</a:t>
            </a:r>
            <a:r>
              <a:rPr lang="en-US" sz="1100" dirty="0" err="1">
                <a:solidFill>
                  <a:srgbClr val="00CDCD"/>
                </a:solidFill>
                <a:latin typeface="D"/>
              </a:rPr>
              <a:t>Path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/</a:t>
            </a:r>
            <a:r>
              <a:rPr lang="en-US" sz="1100" dirty="0" err="1">
                <a:solidFill>
                  <a:srgbClr val="E5E5E5"/>
                </a:solidFill>
                <a:latin typeface="D"/>
              </a:rPr>
              <a:t>tmp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/log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volumes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</a:t>
            </a:r>
            <a:r>
              <a:rPr lang="en-US" sz="1100" dirty="0">
                <a:solidFill>
                  <a:srgbClr val="C8AF00"/>
                </a:solidFill>
                <a:latin typeface="D"/>
              </a:rPr>
              <a:t>-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name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</a:t>
            </a:r>
            <a:r>
              <a:rPr lang="en-US" sz="1100" dirty="0" err="1">
                <a:solidFill>
                  <a:srgbClr val="E5E5E5"/>
                </a:solidFill>
                <a:latin typeface="D"/>
              </a:rPr>
              <a:t>varlog</a:t>
            </a:r>
            <a:br>
              <a:rPr lang="en-US" sz="1100" dirty="0">
                <a:solidFill>
                  <a:srgbClr val="C0363F"/>
                </a:solidFill>
                <a:latin typeface="D"/>
              </a:rPr>
            </a:br>
            <a:r>
              <a:rPr lang="en-US" sz="1100" dirty="0">
                <a:solidFill>
                  <a:srgbClr val="E5E5E5"/>
                </a:solidFill>
                <a:latin typeface="D"/>
              </a:rPr>
              <a:t>        </a:t>
            </a:r>
            <a:r>
              <a:rPr lang="en-US" sz="1100" dirty="0">
                <a:solidFill>
                  <a:srgbClr val="00CDCD"/>
                </a:solidFill>
                <a:latin typeface="D"/>
              </a:rPr>
              <a:t>emptyDir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:</a:t>
            </a:r>
            <a:r>
              <a:rPr lang="en-US" sz="1100" dirty="0">
                <a:solidFill>
                  <a:srgbClr val="E5E5E5"/>
                </a:solidFill>
                <a:latin typeface="D"/>
              </a:rPr>
              <a:t> </a:t>
            </a:r>
            <a:r>
              <a:rPr lang="en-US" sz="1100" dirty="0">
                <a:solidFill>
                  <a:srgbClr val="BB00BB"/>
                </a:solidFill>
                <a:latin typeface="D"/>
              </a:rPr>
              <a:t>{}</a:t>
            </a:r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59DF2-3954-4885-7483-9CA0CCCE5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336" y="188373"/>
            <a:ext cx="4538382" cy="648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2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Widescreen</PresentationFormat>
  <Paragraphs>44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RANA Anish OBS/OINIS</dc:creator>
  <cp:lastModifiedBy>RANA Anish OBS/OINIS</cp:lastModifiedBy>
  <cp:revision>3</cp:revision>
  <dcterms:created xsi:type="dcterms:W3CDTF">2024-02-23T16:15:49Z</dcterms:created>
  <dcterms:modified xsi:type="dcterms:W3CDTF">2024-02-23T16:17:09Z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Text">
    <vt:lpwstr>Orange Restricted</vt:lpwstr>
  </property>
</Properties>
</file>