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38ED-1384-449F-A626-8234B497F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5A383-EDFB-4F9D-A3EB-2619B2F47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17978-7FEF-499B-8E79-AA417FFE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91B5-C1DB-49DB-BF34-8802361474BD}" type="datetimeFigureOut">
              <a:rPr lang="en-US" smtClean="0"/>
              <a:t>2023-01-02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2391B-F490-4A50-84CB-383A573C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CAB80-76D3-4892-94CB-DDA5F24D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A5E-36E6-4A40-BE33-0D868EC3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D8FB-D7B3-44DB-9A58-057BB46E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9E077-AE2F-4501-A612-E046C1CF5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3ED4-C147-467E-AED5-E26F9EE6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91B5-C1DB-49DB-BF34-8802361474BD}" type="datetimeFigureOut">
              <a:rPr lang="en-US" smtClean="0"/>
              <a:t>2023-01-02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A0320-6974-45CD-BEA3-82F65FDA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6E306-F0CB-40E6-8E8C-C7FE95B3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A5E-36E6-4A40-BE33-0D868EC3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5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86E579-79E1-45A2-BD12-A879786E1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E6163-E605-4270-8CD6-3FBFF7D04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AC697-AC65-47C0-BB11-C74EDDE2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91B5-C1DB-49DB-BF34-8802361474BD}" type="datetimeFigureOut">
              <a:rPr lang="en-US" smtClean="0"/>
              <a:t>2023-01-02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7B792-5C6B-4549-AD16-B3AE041D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509CA-D6BC-4890-ADB1-8F291ADE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A5E-36E6-4A40-BE33-0D868EC3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6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4F9D-D1B1-4C91-81F9-27E45A07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812BD-B69B-435A-80FF-7E8B59EBB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20F6E-57AB-4AE1-A459-E45260B3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91B5-C1DB-49DB-BF34-8802361474BD}" type="datetimeFigureOut">
              <a:rPr lang="en-US" smtClean="0"/>
              <a:t>2023-01-02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3BC8-4543-45B3-9D83-1774ECA2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9AD6-B246-4283-9E91-D67733B3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A5E-36E6-4A40-BE33-0D868EC3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4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17F6-927D-4DCB-A97E-DB533C02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904BA-E7D8-46DB-A705-EDABC8330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46F94-B351-49EA-93FF-61CB9899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91B5-C1DB-49DB-BF34-8802361474BD}" type="datetimeFigureOut">
              <a:rPr lang="en-US" smtClean="0"/>
              <a:t>2023-01-02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77369-E6BF-4394-9C20-C63B161B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34FEB-4FF1-456C-B1FC-8EF9C468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A5E-36E6-4A40-BE33-0D868EC3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0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29EE-3D59-45FB-848C-D82FA6E5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72450-36F0-4EA7-A84D-E1E6CC89E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15DEC-C88E-402D-83D2-B0F14491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B0F9C-47AB-4797-A618-CE17087E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91B5-C1DB-49DB-BF34-8802361474BD}" type="datetimeFigureOut">
              <a:rPr lang="en-US" smtClean="0"/>
              <a:t>2023-01-02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CC0E8-660A-4C9F-B003-57E4DCD9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F176C-CB9A-4671-898C-2CF3665F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A5E-36E6-4A40-BE33-0D868EC3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3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7009-4159-49F1-BE32-7A2014DEF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22D9F-80E5-4D1A-BC60-B2A2C94E4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3A946-32DA-4449-BFAB-C5F2228E5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F666E-F838-4EB1-B24F-35D76DF12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F7E8C-8D92-4C93-8CA2-C3E17F84F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B4142-04CC-4A3C-9D6F-B3A6FDA7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91B5-C1DB-49DB-BF34-8802361474BD}" type="datetimeFigureOut">
              <a:rPr lang="en-US" smtClean="0"/>
              <a:t>2023-01-02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AE068-0B6D-4D7A-B5E7-3FCE7D60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802F5-22AE-45D8-8FA3-F95EA5EF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A5E-36E6-4A40-BE33-0D868EC3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E993-6094-4BA4-88E7-6595564E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B4F01-CE00-493F-AFD1-AF4C519B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91B5-C1DB-49DB-BF34-8802361474BD}" type="datetimeFigureOut">
              <a:rPr lang="en-US" smtClean="0"/>
              <a:t>2023-01-02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42928-6BF7-4FBA-953E-730F72B2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C45A3-2565-4192-8F6C-DB5C38FDD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A5E-36E6-4A40-BE33-0D868EC3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3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8623D-4092-46EB-B08B-0C198833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91B5-C1DB-49DB-BF34-8802361474BD}" type="datetimeFigureOut">
              <a:rPr lang="en-US" smtClean="0"/>
              <a:t>2023-01-02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79F1B-5DA3-4665-8C41-CF751F0C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40893-3064-48B0-B72D-7A396AB7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A5E-36E6-4A40-BE33-0D868EC3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9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79DF-70E0-42AC-A237-F49EA7E4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CCA59-0349-48B5-999E-DCDBB5760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A521D-0F56-49CE-908D-2E1217064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748E0-3D1C-4C90-98D3-78E1F919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91B5-C1DB-49DB-BF34-8802361474BD}" type="datetimeFigureOut">
              <a:rPr lang="en-US" smtClean="0"/>
              <a:t>2023-01-02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2B97B-B57A-4554-B38D-07B0F308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3B0EE-857E-429B-BFF4-C4C1B7ED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A5E-36E6-4A40-BE33-0D868EC3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1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DD40-32D1-4F3A-B0DF-22C233AC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8986E-6AD2-4880-94C5-453294EA2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3BA0C-9EE5-4931-A43E-BE6502FC0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A08BB-DBC5-421D-9CD3-C3A9D0D3E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91B5-C1DB-49DB-BF34-8802361474BD}" type="datetimeFigureOut">
              <a:rPr lang="en-US" smtClean="0"/>
              <a:t>2023-01-02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168BE-62D6-452B-94DD-85586540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C1AD5-B0D3-4979-9281-7CCDAC71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0A5E-36E6-4A40-BE33-0D868EC3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4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2A93E-7D50-4946-B612-2A3988EE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F0F49-8F08-421C-8BCF-FE3B61E5A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A3819-CAC4-47D1-8234-D41491BDB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191B5-C1DB-49DB-BF34-8802361474BD}" type="datetimeFigureOut">
              <a:rPr lang="en-US" smtClean="0"/>
              <a:t>2023-01-02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B176E-6277-4E0D-B589-2DD4AAC83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F0C1E-C257-4FC5-8198-169792C07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F0A5E-36E6-4A40-BE33-0D868EC3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8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34CF-DEFA-4EBB-866B-F48354E64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64210" cy="1913800"/>
          </a:xfrm>
        </p:spPr>
        <p:txBody>
          <a:bodyPr/>
          <a:lstStyle/>
          <a:p>
            <a:r>
              <a:rPr lang="en-US" dirty="0"/>
              <a:t>Difference between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3A314-BBC1-47A9-B75E-2CB205F20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&amp; apply option</a:t>
            </a:r>
          </a:p>
        </p:txBody>
      </p:sp>
    </p:spTree>
    <p:extLst>
      <p:ext uri="{BB962C8B-B14F-4D97-AF65-F5344CB8AC3E}">
        <p14:creationId xmlns:p14="http://schemas.microsoft.com/office/powerpoint/2010/main" val="38365436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19D6A5-8F0B-4D06-8EB4-475788A8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b/w create &amp; apply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A48BD-51A1-4B5E-8325-F4A9B19FF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                </a:t>
            </a:r>
            <a:r>
              <a:rPr lang="en-US" sz="4000" dirty="0"/>
              <a:t>create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7FBE1-A112-4EE9-9AFF-31B0985F4D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It  is used to </a:t>
            </a:r>
            <a:r>
              <a:rPr lang="en-US" b="1" dirty="0"/>
              <a:t>create</a:t>
            </a:r>
            <a:r>
              <a:rPr lang="en-US" dirty="0"/>
              <a:t> Kubernetes resources defined in the manifest file.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D575BC-C28A-4E8A-9CAD-B38C3B882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  <a:r>
              <a:rPr lang="en-US" sz="4000" dirty="0"/>
              <a:t>apply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570539-2802-4BA0-8C8D-945DF6AC974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It is used to </a:t>
            </a:r>
            <a:r>
              <a:rPr lang="en-US" b="1" dirty="0"/>
              <a:t>create</a:t>
            </a:r>
            <a:r>
              <a:rPr lang="en-US" dirty="0"/>
              <a:t> or </a:t>
            </a:r>
            <a:r>
              <a:rPr lang="en-US" b="1" dirty="0">
                <a:solidFill>
                  <a:srgbClr val="FF0000"/>
                </a:solidFill>
              </a:rPr>
              <a:t>modify</a:t>
            </a:r>
            <a:r>
              <a:rPr lang="en-US" dirty="0"/>
              <a:t> Kubernetes resources defined in a manifest file. </a:t>
            </a:r>
          </a:p>
        </p:txBody>
      </p:sp>
    </p:spTree>
    <p:extLst>
      <p:ext uri="{BB962C8B-B14F-4D97-AF65-F5344CB8AC3E}">
        <p14:creationId xmlns:p14="http://schemas.microsoft.com/office/powerpoint/2010/main" val="740683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369572-8298-4E0B-B887-685CBF27C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8088" y="210312"/>
            <a:ext cx="3867912" cy="627278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apiVersion</a:t>
            </a:r>
            <a:r>
              <a:rPr lang="en-US" dirty="0"/>
              <a:t>: apps/</a:t>
            </a:r>
            <a:r>
              <a:rPr lang="en-US" dirty="0" err="1"/>
              <a:t>v1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kind: Deployment</a:t>
            </a:r>
          </a:p>
          <a:p>
            <a:pPr marL="0" indent="0">
              <a:buNone/>
            </a:pPr>
            <a:r>
              <a:rPr lang="en-US" dirty="0"/>
              <a:t>metadata:</a:t>
            </a:r>
          </a:p>
          <a:p>
            <a:pPr marL="0" indent="0">
              <a:buNone/>
            </a:pPr>
            <a:r>
              <a:rPr lang="en-US" dirty="0"/>
              <a:t>  name: </a:t>
            </a:r>
            <a:r>
              <a:rPr lang="en-US" dirty="0" err="1"/>
              <a:t>applycreate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labels:</a:t>
            </a:r>
          </a:p>
          <a:p>
            <a:pPr marL="0" indent="0">
              <a:buNone/>
            </a:pPr>
            <a:r>
              <a:rPr lang="en-US" dirty="0"/>
              <a:t>    app: nginx</a:t>
            </a:r>
          </a:p>
          <a:p>
            <a:pPr marL="0" indent="0">
              <a:buNone/>
            </a:pPr>
            <a:r>
              <a:rPr lang="en-US" dirty="0"/>
              <a:t>spec: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>
                <a:highlight>
                  <a:srgbClr val="FFFF00"/>
                </a:highlight>
              </a:rPr>
              <a:t>replicas: 3</a:t>
            </a:r>
          </a:p>
          <a:p>
            <a:pPr marL="0" indent="0">
              <a:buNone/>
            </a:pPr>
            <a:r>
              <a:rPr lang="en-US" dirty="0"/>
              <a:t>  selector: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matchLabels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app: nginx</a:t>
            </a:r>
          </a:p>
          <a:p>
            <a:pPr marL="0" indent="0">
              <a:buNone/>
            </a:pPr>
            <a:r>
              <a:rPr lang="en-US" dirty="0"/>
              <a:t>  template:</a:t>
            </a:r>
          </a:p>
          <a:p>
            <a:pPr marL="0" indent="0">
              <a:buNone/>
            </a:pPr>
            <a:r>
              <a:rPr lang="en-US" dirty="0"/>
              <a:t>    metadata:</a:t>
            </a:r>
          </a:p>
          <a:p>
            <a:pPr marL="0" indent="0">
              <a:buNone/>
            </a:pPr>
            <a:r>
              <a:rPr lang="en-US" dirty="0"/>
              <a:t>      labels:</a:t>
            </a:r>
          </a:p>
          <a:p>
            <a:pPr marL="0" indent="0">
              <a:buNone/>
            </a:pPr>
            <a:r>
              <a:rPr lang="en-US" dirty="0"/>
              <a:t>        app: nginx</a:t>
            </a:r>
          </a:p>
          <a:p>
            <a:pPr marL="0" indent="0">
              <a:buNone/>
            </a:pPr>
            <a:r>
              <a:rPr lang="en-US" dirty="0"/>
              <a:t>    spec:</a:t>
            </a:r>
          </a:p>
          <a:p>
            <a:pPr marL="0" indent="0">
              <a:buNone/>
            </a:pPr>
            <a:r>
              <a:rPr lang="en-US" dirty="0"/>
              <a:t>      containers:</a:t>
            </a:r>
          </a:p>
          <a:p>
            <a:pPr marL="0" indent="0">
              <a:buNone/>
            </a:pPr>
            <a:r>
              <a:rPr lang="en-US" dirty="0"/>
              <a:t>      - name: nginx</a:t>
            </a:r>
          </a:p>
          <a:p>
            <a:pPr marL="0" indent="0">
              <a:buNone/>
            </a:pPr>
            <a:r>
              <a:rPr lang="en-US" dirty="0"/>
              <a:t>        image: </a:t>
            </a:r>
            <a:r>
              <a:rPr lang="en-US" dirty="0" err="1"/>
              <a:t>nginx:latest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ports:</a:t>
            </a:r>
          </a:p>
          <a:p>
            <a:pPr marL="0" indent="0">
              <a:buNone/>
            </a:pPr>
            <a:r>
              <a:rPr lang="en-US" dirty="0"/>
              <a:t>        - </a:t>
            </a:r>
            <a:r>
              <a:rPr lang="en-US" dirty="0" err="1"/>
              <a:t>containerPort</a:t>
            </a:r>
            <a:r>
              <a:rPr lang="en-US" dirty="0"/>
              <a:t>: 80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3C2823-1708-48FD-B109-316BB323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3080" y="365125"/>
            <a:ext cx="2360720" cy="13255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4537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E56568-9F53-4A07-A970-8497D85577C4}"/>
              </a:ext>
            </a:extLst>
          </p:cNvPr>
          <p:cNvSpPr txBox="1"/>
          <p:nvPr/>
        </p:nvSpPr>
        <p:spPr>
          <a:xfrm>
            <a:off x="322437" y="1538322"/>
            <a:ext cx="1104985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[</a:t>
            </a:r>
            <a:r>
              <a:rPr lang="en-US" sz="2400" dirty="0" err="1"/>
              <a:t>root@master1</a:t>
            </a:r>
            <a:r>
              <a:rPr lang="en-US" sz="2400" dirty="0"/>
              <a:t> ~]# </a:t>
            </a:r>
            <a:r>
              <a:rPr lang="en-US" sz="2400" b="1" dirty="0">
                <a:solidFill>
                  <a:schemeClr val="accent6"/>
                </a:solidFill>
              </a:rPr>
              <a:t>kubectl create -f </a:t>
            </a:r>
            <a:r>
              <a:rPr lang="en-US" sz="2400" b="1" dirty="0" err="1">
                <a:solidFill>
                  <a:schemeClr val="accent6"/>
                </a:solidFill>
              </a:rPr>
              <a:t>createapply.yaml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</a:p>
          <a:p>
            <a:r>
              <a:rPr lang="en-US" sz="2400" b="1" dirty="0" err="1"/>
              <a:t>deployment.apps</a:t>
            </a:r>
            <a:r>
              <a:rPr lang="en-US" sz="2400" b="1" dirty="0"/>
              <a:t>/</a:t>
            </a:r>
            <a:r>
              <a:rPr lang="en-US" sz="2400" b="1" dirty="0" err="1"/>
              <a:t>applycreate</a:t>
            </a:r>
            <a:r>
              <a:rPr lang="en-US" sz="2400" b="1" dirty="0"/>
              <a:t> created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root@master1</a:t>
            </a:r>
            <a:r>
              <a:rPr lang="en-US" sz="2400" dirty="0"/>
              <a:t> ~]# </a:t>
            </a:r>
            <a:r>
              <a:rPr lang="en-US" sz="2400" b="1" dirty="0">
                <a:solidFill>
                  <a:schemeClr val="accent6"/>
                </a:solidFill>
              </a:rPr>
              <a:t>kubectl create -f </a:t>
            </a:r>
            <a:r>
              <a:rPr lang="en-US" sz="2400" b="1" dirty="0" err="1">
                <a:solidFill>
                  <a:schemeClr val="accent6"/>
                </a:solidFill>
              </a:rPr>
              <a:t>createapply.yaml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</a:p>
          <a:p>
            <a:r>
              <a:rPr lang="en-US" sz="2400" b="1" dirty="0">
                <a:highlight>
                  <a:srgbClr val="FF0000"/>
                </a:highlight>
              </a:rPr>
              <a:t>Error</a:t>
            </a:r>
            <a:r>
              <a:rPr lang="en-US" sz="2400" dirty="0"/>
              <a:t> from server (</a:t>
            </a:r>
            <a:r>
              <a:rPr lang="en-US" sz="2400" dirty="0" err="1"/>
              <a:t>AlreadyExists</a:t>
            </a:r>
            <a:r>
              <a:rPr lang="en-US" sz="2400" dirty="0"/>
              <a:t>): error when creating "</a:t>
            </a:r>
            <a:r>
              <a:rPr lang="en-US" sz="2400" dirty="0" err="1"/>
              <a:t>createapply.yaml</a:t>
            </a:r>
            <a:r>
              <a:rPr lang="en-US" sz="2400" dirty="0"/>
              <a:t>": </a:t>
            </a:r>
            <a:r>
              <a:rPr lang="en-US" sz="2400" dirty="0" err="1"/>
              <a:t>deployments.apps</a:t>
            </a:r>
            <a:r>
              <a:rPr lang="en-US" sz="2400" dirty="0"/>
              <a:t> "</a:t>
            </a:r>
            <a:r>
              <a:rPr lang="en-US" sz="2400" dirty="0" err="1"/>
              <a:t>applycreate</a:t>
            </a:r>
            <a:r>
              <a:rPr lang="en-US" sz="2400" dirty="0"/>
              <a:t>"</a:t>
            </a:r>
            <a:r>
              <a:rPr lang="en-US" sz="2400" b="1" dirty="0">
                <a:highlight>
                  <a:srgbClr val="00FF00"/>
                </a:highlight>
              </a:rPr>
              <a:t> already exists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root@master1</a:t>
            </a:r>
            <a:r>
              <a:rPr lang="en-US" sz="2400" dirty="0"/>
              <a:t> ~]#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EFF0C0-1BCD-4DDC-9CEA-EFE4257C4594}"/>
              </a:ext>
            </a:extLst>
          </p:cNvPr>
          <p:cNvSpPr/>
          <p:nvPr/>
        </p:nvSpPr>
        <p:spPr>
          <a:xfrm>
            <a:off x="322437" y="2648504"/>
            <a:ext cx="787272" cy="4616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500CEB-BE90-4FBA-8424-1F3DC8C6640F}"/>
              </a:ext>
            </a:extLst>
          </p:cNvPr>
          <p:cNvSpPr/>
          <p:nvPr/>
        </p:nvSpPr>
        <p:spPr>
          <a:xfrm>
            <a:off x="4460911" y="2967361"/>
            <a:ext cx="1868867" cy="4616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8ED6DC-1585-4E50-83EF-D072CCFBCC7E}"/>
              </a:ext>
            </a:extLst>
          </p:cNvPr>
          <p:cNvSpPr txBox="1">
            <a:spLocks/>
          </p:cNvSpPr>
          <p:nvPr/>
        </p:nvSpPr>
        <p:spPr>
          <a:xfrm>
            <a:off x="7261934" y="372862"/>
            <a:ext cx="4930066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Lab for </a:t>
            </a:r>
            <a:r>
              <a:rPr lang="en-US" dirty="0">
                <a:highlight>
                  <a:srgbClr val="FFFF00"/>
                </a:highlight>
              </a:rPr>
              <a:t>create</a:t>
            </a:r>
            <a:r>
              <a:rPr lang="en-US" dirty="0"/>
              <a:t> option</a:t>
            </a:r>
          </a:p>
        </p:txBody>
      </p:sp>
    </p:spTree>
    <p:extLst>
      <p:ext uri="{BB962C8B-B14F-4D97-AF65-F5344CB8AC3E}">
        <p14:creationId xmlns:p14="http://schemas.microsoft.com/office/powerpoint/2010/main" val="2483021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B4DC-E84E-4018-B2FC-5541A0F09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2753" y="0"/>
            <a:ext cx="4699247" cy="1325563"/>
          </a:xfrm>
        </p:spPr>
        <p:txBody>
          <a:bodyPr/>
          <a:lstStyle/>
          <a:p>
            <a:r>
              <a:rPr lang="en-US" dirty="0"/>
              <a:t>Lab for </a:t>
            </a:r>
            <a:r>
              <a:rPr lang="en-US" dirty="0">
                <a:highlight>
                  <a:srgbClr val="FFFF00"/>
                </a:highlight>
              </a:rPr>
              <a:t>apply</a:t>
            </a:r>
            <a:r>
              <a:rPr lang="en-US" dirty="0"/>
              <a:t>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D8011-32CC-43D7-91F4-1B0228C2E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5870"/>
            <a:ext cx="1144616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[</a:t>
            </a:r>
            <a:r>
              <a:rPr lang="en-US" sz="2600" dirty="0" err="1"/>
              <a:t>root@master1</a:t>
            </a:r>
            <a:r>
              <a:rPr lang="en-US" sz="2600" dirty="0"/>
              <a:t> ~]# </a:t>
            </a:r>
            <a:r>
              <a:rPr lang="en-US" sz="2600" b="1" dirty="0">
                <a:solidFill>
                  <a:schemeClr val="accent6"/>
                </a:solidFill>
              </a:rPr>
              <a:t>kubectl apply -f </a:t>
            </a:r>
            <a:r>
              <a:rPr lang="en-US" sz="2600" b="1" dirty="0" err="1">
                <a:solidFill>
                  <a:schemeClr val="accent6"/>
                </a:solidFill>
              </a:rPr>
              <a:t>createapply.yaml</a:t>
            </a:r>
            <a:r>
              <a:rPr lang="en-US" sz="2600" b="1" dirty="0">
                <a:solidFill>
                  <a:schemeClr val="accent6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600" b="1" dirty="0" err="1"/>
              <a:t>deployment.apps</a:t>
            </a:r>
            <a:r>
              <a:rPr lang="en-US" sz="2600" b="1" dirty="0"/>
              <a:t>/</a:t>
            </a:r>
            <a:r>
              <a:rPr lang="en-US" sz="2600" b="1" dirty="0" err="1"/>
              <a:t>applycreate</a:t>
            </a:r>
            <a:r>
              <a:rPr lang="en-US" sz="2600" b="1" dirty="0"/>
              <a:t> created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[</a:t>
            </a:r>
            <a:r>
              <a:rPr lang="en-US" sz="2600" dirty="0" err="1"/>
              <a:t>root@master1</a:t>
            </a:r>
            <a:r>
              <a:rPr lang="en-US" sz="2600" dirty="0"/>
              <a:t> ~]# </a:t>
            </a:r>
            <a:r>
              <a:rPr lang="en-US" sz="2600" b="1" dirty="0">
                <a:solidFill>
                  <a:schemeClr val="accent6"/>
                </a:solidFill>
              </a:rPr>
              <a:t>kubectl apply -f </a:t>
            </a:r>
            <a:r>
              <a:rPr lang="en-US" sz="2600" b="1" dirty="0" err="1">
                <a:solidFill>
                  <a:schemeClr val="accent6"/>
                </a:solidFill>
              </a:rPr>
              <a:t>createapply.yaml</a:t>
            </a:r>
            <a:r>
              <a:rPr lang="en-US" sz="2600" b="1" dirty="0">
                <a:solidFill>
                  <a:schemeClr val="accent6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600" b="1" dirty="0" err="1"/>
              <a:t>deployment.apps</a:t>
            </a:r>
            <a:r>
              <a:rPr lang="en-US" sz="2600" b="1" dirty="0"/>
              <a:t>/</a:t>
            </a:r>
            <a:r>
              <a:rPr lang="en-US" sz="2600" b="1" dirty="0" err="1"/>
              <a:t>applycreate</a:t>
            </a:r>
            <a:r>
              <a:rPr lang="en-US" sz="2600" b="1" dirty="0"/>
              <a:t> </a:t>
            </a:r>
            <a:r>
              <a:rPr lang="en-US" sz="2600" b="1" dirty="0">
                <a:highlight>
                  <a:srgbClr val="00FF00"/>
                </a:highlight>
              </a:rPr>
              <a:t>unchanged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3500" dirty="0">
                <a:latin typeface="+mj-lt"/>
                <a:ea typeface="+mj-ea"/>
                <a:cs typeface="+mj-cs"/>
              </a:rPr>
              <a:t>Modify the yaml file from “replicas: 3” to “replicas: 4”.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[</a:t>
            </a:r>
            <a:r>
              <a:rPr lang="en-US" sz="2600" dirty="0" err="1"/>
              <a:t>root@master1</a:t>
            </a:r>
            <a:r>
              <a:rPr lang="en-US" sz="2600" dirty="0"/>
              <a:t> ~]# </a:t>
            </a:r>
            <a:r>
              <a:rPr lang="en-US" sz="2600" b="1" dirty="0">
                <a:solidFill>
                  <a:schemeClr val="accent6"/>
                </a:solidFill>
              </a:rPr>
              <a:t>kubectl apply -f </a:t>
            </a:r>
            <a:r>
              <a:rPr lang="en-US" sz="2600" b="1" dirty="0" err="1">
                <a:solidFill>
                  <a:schemeClr val="accent6"/>
                </a:solidFill>
              </a:rPr>
              <a:t>createapply.yaml</a:t>
            </a:r>
            <a:r>
              <a:rPr lang="en-US" sz="2600" b="1" dirty="0">
                <a:solidFill>
                  <a:schemeClr val="accent6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600" b="1" dirty="0" err="1"/>
              <a:t>deployment.apps</a:t>
            </a:r>
            <a:r>
              <a:rPr lang="en-US" sz="2600" b="1" dirty="0"/>
              <a:t>/</a:t>
            </a:r>
            <a:r>
              <a:rPr lang="en-US" sz="2600" b="1" dirty="0" err="1"/>
              <a:t>applycreate</a:t>
            </a:r>
            <a:r>
              <a:rPr lang="en-US" sz="2600" b="1" dirty="0"/>
              <a:t> configured</a:t>
            </a:r>
          </a:p>
          <a:p>
            <a:pPr marL="0" indent="0">
              <a:buNone/>
            </a:pPr>
            <a:r>
              <a:rPr lang="en-US" sz="2600" dirty="0"/>
              <a:t>[</a:t>
            </a:r>
            <a:r>
              <a:rPr lang="en-US" sz="2600" dirty="0" err="1"/>
              <a:t>root@master1</a:t>
            </a:r>
            <a:r>
              <a:rPr lang="en-US" sz="2600" dirty="0"/>
              <a:t> ~]#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94176E-8EF8-4065-B57A-10D350995366}"/>
              </a:ext>
            </a:extLst>
          </p:cNvPr>
          <p:cNvSpPr/>
          <p:nvPr/>
        </p:nvSpPr>
        <p:spPr>
          <a:xfrm>
            <a:off x="3962282" y="2432481"/>
            <a:ext cx="1630650" cy="4616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39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19D6A5-8F0B-4D06-8EB4-475788A8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b/w create &amp; apply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A48BD-51A1-4B5E-8325-F4A9B19FF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                </a:t>
            </a:r>
            <a:r>
              <a:rPr lang="en-US" sz="4000" dirty="0"/>
              <a:t>create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7FBE1-A112-4EE9-9AFF-31B0985F4D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It  is used to </a:t>
            </a:r>
            <a:r>
              <a:rPr lang="en-US" b="1" dirty="0"/>
              <a:t>create</a:t>
            </a:r>
            <a:r>
              <a:rPr lang="en-US" dirty="0"/>
              <a:t> Kubernetes resources defined in the manifest file.</a:t>
            </a:r>
          </a:p>
          <a:p>
            <a:r>
              <a:rPr lang="en-US" dirty="0"/>
              <a:t>It is also used to create a Kubernetes resource directly at the </a:t>
            </a:r>
            <a:r>
              <a:rPr lang="en-US" b="1" dirty="0"/>
              <a:t>command line</a:t>
            </a:r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D575BC-C28A-4E8A-9CAD-B38C3B882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  <a:r>
              <a:rPr lang="en-US" sz="4000" dirty="0"/>
              <a:t>apply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570539-2802-4BA0-8C8D-945DF6AC974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It is used to </a:t>
            </a:r>
            <a:r>
              <a:rPr lang="en-US" b="1" dirty="0"/>
              <a:t>create</a:t>
            </a:r>
            <a:r>
              <a:rPr lang="en-US" dirty="0"/>
              <a:t> or </a:t>
            </a:r>
            <a:r>
              <a:rPr lang="en-US" b="1" dirty="0">
                <a:solidFill>
                  <a:srgbClr val="FF0000"/>
                </a:solidFill>
              </a:rPr>
              <a:t>modify</a:t>
            </a:r>
            <a:r>
              <a:rPr lang="en-US" dirty="0"/>
              <a:t> Kubernetes resources defined in a manifest file. </a:t>
            </a:r>
          </a:p>
        </p:txBody>
      </p:sp>
    </p:spTree>
    <p:extLst>
      <p:ext uri="{BB962C8B-B14F-4D97-AF65-F5344CB8AC3E}">
        <p14:creationId xmlns:p14="http://schemas.microsoft.com/office/powerpoint/2010/main" val="1872806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E56568-9F53-4A07-A970-8497D85577C4}"/>
              </a:ext>
            </a:extLst>
          </p:cNvPr>
          <p:cNvSpPr txBox="1"/>
          <p:nvPr/>
        </p:nvSpPr>
        <p:spPr>
          <a:xfrm>
            <a:off x="402336" y="694944"/>
            <a:ext cx="11049858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3200" dirty="0"/>
              <a:t>From the command line: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root@master1</a:t>
            </a:r>
            <a:r>
              <a:rPr lang="en-US" sz="2400" dirty="0"/>
              <a:t> ~]# </a:t>
            </a:r>
            <a:r>
              <a:rPr lang="en-US" sz="2400" b="1" dirty="0">
                <a:solidFill>
                  <a:schemeClr val="accent6"/>
                </a:solidFill>
              </a:rPr>
              <a:t>kubectl create deployment </a:t>
            </a:r>
            <a:r>
              <a:rPr lang="en-US" sz="2400" b="1" dirty="0" err="1">
                <a:solidFill>
                  <a:schemeClr val="accent6"/>
                </a:solidFill>
              </a:rPr>
              <a:t>test1</a:t>
            </a:r>
            <a:r>
              <a:rPr lang="en-US" sz="2400" b="1" dirty="0">
                <a:solidFill>
                  <a:schemeClr val="accent6"/>
                </a:solidFill>
              </a:rPr>
              <a:t> --image=nginx </a:t>
            </a:r>
          </a:p>
          <a:p>
            <a:r>
              <a:rPr lang="en-US" sz="2400" b="1" dirty="0" err="1"/>
              <a:t>deployment.apps</a:t>
            </a:r>
            <a:r>
              <a:rPr lang="en-US" sz="2400" b="1" dirty="0"/>
              <a:t>/</a:t>
            </a:r>
            <a:r>
              <a:rPr lang="en-US" sz="2400" b="1" dirty="0" err="1"/>
              <a:t>test1</a:t>
            </a:r>
            <a:r>
              <a:rPr lang="en-US" sz="2400" b="1" dirty="0"/>
              <a:t> created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root@master1</a:t>
            </a:r>
            <a:r>
              <a:rPr lang="en-US" sz="2400" dirty="0"/>
              <a:t> ~]#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78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19D6A5-8F0B-4D06-8EB4-475788A8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b/w create &amp; apply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A48BD-51A1-4B5E-8325-F4A9B19FF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                </a:t>
            </a:r>
            <a:r>
              <a:rPr lang="en-US" sz="4000" dirty="0"/>
              <a:t>create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7FBE1-A112-4EE9-9AFF-31B0985F4D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It  is used to </a:t>
            </a:r>
            <a:r>
              <a:rPr lang="en-US" b="1" dirty="0"/>
              <a:t>create</a:t>
            </a:r>
            <a:r>
              <a:rPr lang="en-US" dirty="0"/>
              <a:t> Kubernetes resources defined in the manifest file.</a:t>
            </a:r>
          </a:p>
          <a:p>
            <a:r>
              <a:rPr lang="en-US" dirty="0"/>
              <a:t>It is also used to create a Kubernetes resource directly at the </a:t>
            </a:r>
            <a:r>
              <a:rPr lang="en-US" b="1" dirty="0"/>
              <a:t>command line</a:t>
            </a:r>
            <a:r>
              <a:rPr lang="en-US" dirty="0"/>
              <a:t>.</a:t>
            </a:r>
          </a:p>
          <a:p>
            <a:r>
              <a:rPr lang="en-US" dirty="0"/>
              <a:t>This is an imperative usage.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D575BC-C28A-4E8A-9CAD-B38C3B882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  <a:r>
              <a:rPr lang="en-US" sz="4000" dirty="0"/>
              <a:t>apply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570539-2802-4BA0-8C8D-945DF6AC974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It is used to </a:t>
            </a:r>
            <a:r>
              <a:rPr lang="en-US" b="1" dirty="0"/>
              <a:t>create</a:t>
            </a:r>
            <a:r>
              <a:rPr lang="en-US" dirty="0"/>
              <a:t> or </a:t>
            </a:r>
            <a:r>
              <a:rPr lang="en-US" b="1" dirty="0">
                <a:solidFill>
                  <a:srgbClr val="FF0000"/>
                </a:solidFill>
              </a:rPr>
              <a:t>modify</a:t>
            </a:r>
            <a:r>
              <a:rPr lang="en-US" dirty="0"/>
              <a:t> Kubernetes resources defined in a manifest file. </a:t>
            </a:r>
          </a:p>
          <a:p>
            <a:r>
              <a:rPr lang="en-US" dirty="0"/>
              <a:t>N/A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called a declarative usage.</a:t>
            </a:r>
          </a:p>
        </p:txBody>
      </p:sp>
    </p:spTree>
    <p:extLst>
      <p:ext uri="{BB962C8B-B14F-4D97-AF65-F5344CB8AC3E}">
        <p14:creationId xmlns:p14="http://schemas.microsoft.com/office/powerpoint/2010/main" val="2747797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413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Difference between </vt:lpstr>
      <vt:lpstr>Difference b/w create &amp; apply</vt:lpstr>
      <vt:lpstr>PowerPoint Presentation</vt:lpstr>
      <vt:lpstr>PowerPoint Presentation</vt:lpstr>
      <vt:lpstr>Lab for apply option</vt:lpstr>
      <vt:lpstr>Difference b/w create &amp; apply</vt:lpstr>
      <vt:lpstr>PowerPoint Presentation</vt:lpstr>
      <vt:lpstr>Difference b/w create &amp; apply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</dc:title>
  <dc:creator>RANA Anish OBS/OINIS</dc:creator>
  <cp:lastModifiedBy>RANA Anish OBS/OINIS</cp:lastModifiedBy>
  <cp:revision>8</cp:revision>
  <dcterms:created xsi:type="dcterms:W3CDTF">2022-11-25T10:27:37Z</dcterms:created>
  <dcterms:modified xsi:type="dcterms:W3CDTF">2023-01-02T15:28:13Z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7222825-62ea-40f3-96b5-5375c07996e2_Enabled">
    <vt:lpwstr>true</vt:lpwstr>
  </property>
  <property fmtid="{D5CDD505-2E9C-101B-9397-08002B2CF9AE}" pid="3" name="MSIP_Label_07222825-62ea-40f3-96b5-5375c07996e2_SetDate">
    <vt:lpwstr>2022-11-25T10:27:43Z</vt:lpwstr>
  </property>
  <property fmtid="{D5CDD505-2E9C-101B-9397-08002B2CF9AE}" pid="4" name="MSIP_Label_07222825-62ea-40f3-96b5-5375c07996e2_Method">
    <vt:lpwstr>Privileged</vt:lpwstr>
  </property>
  <property fmtid="{D5CDD505-2E9C-101B-9397-08002B2CF9AE}" pid="5" name="MSIP_Label_07222825-62ea-40f3-96b5-5375c07996e2_Name">
    <vt:lpwstr>unrestricted_parent.2</vt:lpwstr>
  </property>
  <property fmtid="{D5CDD505-2E9C-101B-9397-08002B2CF9AE}" pid="6" name="MSIP_Label_07222825-62ea-40f3-96b5-5375c07996e2_SiteId">
    <vt:lpwstr>90c7a20a-f34b-40bf-bc48-b9253b6f5d20</vt:lpwstr>
  </property>
  <property fmtid="{D5CDD505-2E9C-101B-9397-08002B2CF9AE}" pid="7" name="MSIP_Label_07222825-62ea-40f3-96b5-5375c07996e2_ActionId">
    <vt:lpwstr>a64f4a05-d055-4919-aeef-82787e29e127</vt:lpwstr>
  </property>
  <property fmtid="{D5CDD505-2E9C-101B-9397-08002B2CF9AE}" pid="8" name="MSIP_Label_07222825-62ea-40f3-96b5-5375c07996e2_ContentBits">
    <vt:lpwstr>0</vt:lpwstr>
  </property>
</Properties>
</file>