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1EC9-6255-4AB3-A2E6-62716CC91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0E5EC-33C3-44DA-B15D-05CE8F475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90B7-6034-4582-8666-C9A3CACB7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111A4-1DA7-44D3-9AEC-EBB7BC90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5967-F16D-4A09-801B-F786FFE5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8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8DE2-DBE7-494B-BA5D-BE940586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0DF05-4A2A-4F39-A0FE-E81678BE1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52B8D-7064-4EE8-BDEA-27897B3F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5D2F-7708-426F-A9C3-6B20A6A5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0A9B2-7E43-4963-9581-EAFFE4F1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2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21904-4332-44EC-8EA1-2B499ADDC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027BB-3AC0-4A96-9BFA-FB8575A02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082DD-F60C-4BA7-A586-B4593A728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E69CA-F247-4B3B-B507-9B74E8C45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EF4A7-1A66-4D69-B726-ED7FC6A45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F493-998A-4DE3-9E8C-001D8354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355C9-F67F-4AA7-88C4-CB501EC8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6C12-66F4-4704-ACA2-3B78445E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D30D-5510-4A94-B196-38B44E91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4C2DC-C3DF-4DE2-B40E-FCC4D880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6648-A777-4B77-99F5-A539B2EF1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4A35F-B246-482C-9E48-2673058A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F848D-AE94-4F6E-BBCE-CE44E676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721A9-F720-480B-B8F7-F05A0AB5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8E14-E7C6-4F1C-8AD9-A2B991BE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488F-BC5F-4B53-8F04-F9A5FA7D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3509-28AE-4C5F-8766-8F2930E4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67AED-A9E4-473F-9316-D64C7CA9A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4C1EB-6EC0-43A9-8777-47D44AB8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0C387-922F-45C5-A73A-3FC3700A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6856E-4BA8-44CD-8016-6FEFD2136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9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C470-BF1F-486A-BBBB-C0005295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DFFB4-1E9E-4D1E-9E5A-F1D68DDFB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C832A-0563-44B5-A477-18BB0B4DA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E13BE-14DA-4278-8CC2-A216AB6E6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A2CAD-E5F7-4570-95BB-394F02E8ED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8F18C-D616-45DD-A3E6-C8D191AE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9582B-CCE5-4CC4-A8BD-A904FFCD8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7D510-92DC-45E7-9340-887CCBC0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85F3-B7AB-4DB9-B0F5-662626BF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D189F-A07A-4CB4-9BEF-F2EFF309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0E9D3-85D8-44ED-A6B2-6D0BB62E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ADEC7-ECEE-40CC-BF43-8D46812DA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1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07988-4B97-47A1-A658-F553097F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2115F-9842-4456-A6CA-1954D9CE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5C5EF-8B29-4639-8F0D-1D0A7CFD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0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29B3-942B-4051-878F-CCBEC4F7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2B56-DCA0-4C69-86D4-74F84FF33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F4EDA-420A-48D6-8B3B-065290C75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97662-49D6-4052-B4A3-8C4C0A97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4E796-E132-4726-9231-70722055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18988-3973-4BCD-A0C6-2F2AB67F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6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B862-8A52-41AD-AB29-B1C25DA14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025B2-CD0B-4884-AF04-5BF019FCD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3F576-27A2-44B0-B40B-D93D840DF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E6857-A3E0-4EE0-BE0E-DC6A7DDE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6C84D-E455-4972-82F4-89CAA5F6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D1BD3-7DA9-4984-8480-47B0ADBD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3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F1141-DBEC-44F1-9B26-03CB30F9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2900-9918-45BE-859F-619A2AE8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3B15-BAFB-4C2A-9873-CE52E27A6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7FCA3-E4E5-4D30-911A-49D0347CB2AC}" type="datetimeFigureOut">
              <a:rPr lang="en-US" smtClean="0"/>
              <a:t>2022-11-07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F5114-EE4A-4BE8-A3F4-4A804A24E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29860-FCCE-4EA1-83E3-1E5306F77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54C5-EAEC-4CE0-8E7F-AA1F612E9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0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10088DF-BB00-44DD-9FA6-E6E54A3141E2}"/>
              </a:ext>
            </a:extLst>
          </p:cNvPr>
          <p:cNvGrpSpPr/>
          <p:nvPr/>
        </p:nvGrpSpPr>
        <p:grpSpPr>
          <a:xfrm>
            <a:off x="2267858" y="5122570"/>
            <a:ext cx="4331286" cy="902302"/>
            <a:chOff x="2267858" y="5122570"/>
            <a:chExt cx="4331286" cy="902302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2670195-24D4-45FA-82CB-1770CA8C96F6}"/>
                </a:ext>
              </a:extLst>
            </p:cNvPr>
            <p:cNvGrpSpPr/>
            <p:nvPr/>
          </p:nvGrpSpPr>
          <p:grpSpPr>
            <a:xfrm>
              <a:off x="2308120" y="5122570"/>
              <a:ext cx="4291024" cy="902302"/>
              <a:chOff x="862027" y="5922047"/>
              <a:chExt cx="4207597" cy="108620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8F79DD74-C5B5-430F-A740-236994AA50DB}"/>
                  </a:ext>
                </a:extLst>
              </p:cNvPr>
              <p:cNvSpPr/>
              <p:nvPr/>
            </p:nvSpPr>
            <p:spPr>
              <a:xfrm rot="21222795">
                <a:off x="862027" y="6026577"/>
                <a:ext cx="4207597" cy="981674"/>
              </a:xfrm>
              <a:prstGeom prst="roundRect">
                <a:avLst/>
              </a:prstGeom>
              <a:grpFill/>
              <a:ln/>
              <a:effectLst>
                <a:softEdge rad="2286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BFDE1852-5797-43C9-B8F9-7FEC38AB1A66}"/>
                  </a:ext>
                </a:extLst>
              </p:cNvPr>
              <p:cNvGrpSpPr/>
              <p:nvPr/>
            </p:nvGrpSpPr>
            <p:grpSpPr>
              <a:xfrm>
                <a:off x="947881" y="5922047"/>
                <a:ext cx="4113646" cy="964112"/>
                <a:chOff x="947881" y="5922047"/>
                <a:chExt cx="4113646" cy="964112"/>
              </a:xfrm>
              <a:grpFill/>
            </p:grpSpPr>
            <p:sp>
              <p:nvSpPr>
                <p:cNvPr id="196" name="Rectangle: Rounded Corners 195">
                  <a:extLst>
                    <a:ext uri="{FF2B5EF4-FFF2-40B4-BE49-F238E27FC236}">
                      <a16:creationId xmlns:a16="http://schemas.microsoft.com/office/drawing/2014/main" id="{988D5C1A-35F9-4F4E-9A7F-A599EA5CCB3A}"/>
                    </a:ext>
                  </a:extLst>
                </p:cNvPr>
                <p:cNvSpPr/>
                <p:nvPr/>
              </p:nvSpPr>
              <p:spPr>
                <a:xfrm rot="21205613">
                  <a:off x="959038" y="6532450"/>
                  <a:ext cx="2765173" cy="353709"/>
                </a:xfrm>
                <a:prstGeom prst="roundRect">
                  <a:avLst/>
                </a:prstGeom>
                <a:grpFill/>
                <a:ln/>
                <a:effectLst>
                  <a:softEdge rad="228600"/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5B9F9B3C-76D3-4AE0-85EB-BF8CE750B1AA}"/>
                    </a:ext>
                  </a:extLst>
                </p:cNvPr>
                <p:cNvSpPr/>
                <p:nvPr/>
              </p:nvSpPr>
              <p:spPr>
                <a:xfrm>
                  <a:off x="947881" y="5922047"/>
                  <a:ext cx="4113646" cy="8555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FF0000"/>
                    </a:solidFill>
                    <a:latin typeface="Amasis MT Pro Black" panose="020B0604020202020204" pitchFamily="18" charset="0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1127C793-1205-4A18-99D7-E168FE92E5B1}"/>
                    </a:ext>
                  </a:extLst>
                </p:cNvPr>
                <p:cNvSpPr txBox="1"/>
                <p:nvPr/>
              </p:nvSpPr>
              <p:spPr>
                <a:xfrm>
                  <a:off x="947881" y="6001757"/>
                  <a:ext cx="3935071" cy="369332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masis MT Pro Black" panose="02040A04050005020304" pitchFamily="18" charset="0"/>
                    </a:rPr>
                    <a:t>Login to these VMs through SSH</a:t>
                  </a:r>
                </a:p>
              </p:txBody>
            </p:sp>
          </p:grp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7777BCDA-D01F-4972-A992-61AFCE084657}"/>
                </a:ext>
              </a:extLst>
            </p:cNvPr>
            <p:cNvGrpSpPr/>
            <p:nvPr/>
          </p:nvGrpSpPr>
          <p:grpSpPr>
            <a:xfrm>
              <a:off x="2267858" y="5393872"/>
              <a:ext cx="228181" cy="203449"/>
              <a:chOff x="1081837" y="442229"/>
              <a:chExt cx="548640" cy="367668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4E4C1148-C4E2-48ED-A19D-3F8CC285C82A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5D7B9FE8-06F4-4820-8BF7-D1D4DD4BEAC7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BAFA8BE-7D75-4E13-A1A5-2B01ADAB37F5}"/>
              </a:ext>
            </a:extLst>
          </p:cNvPr>
          <p:cNvGrpSpPr/>
          <p:nvPr/>
        </p:nvGrpSpPr>
        <p:grpSpPr>
          <a:xfrm>
            <a:off x="2243598" y="4288224"/>
            <a:ext cx="5348501" cy="825855"/>
            <a:chOff x="2243598" y="4288224"/>
            <a:chExt cx="5348501" cy="825855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3CE01CF8-6F7E-435B-BC45-D8E1DDD8EA86}"/>
                </a:ext>
              </a:extLst>
            </p:cNvPr>
            <p:cNvGrpSpPr/>
            <p:nvPr/>
          </p:nvGrpSpPr>
          <p:grpSpPr>
            <a:xfrm>
              <a:off x="2334485" y="4288224"/>
              <a:ext cx="5257614" cy="825855"/>
              <a:chOff x="899359" y="4716301"/>
              <a:chExt cx="5227546" cy="105801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204" name="Rectangle: Rounded Corners 203">
                <a:extLst>
                  <a:ext uri="{FF2B5EF4-FFF2-40B4-BE49-F238E27FC236}">
                    <a16:creationId xmlns:a16="http://schemas.microsoft.com/office/drawing/2014/main" id="{F1A94A11-88DA-4143-8BE0-E1A4DE1C76C2}"/>
                  </a:ext>
                </a:extLst>
              </p:cNvPr>
              <p:cNvSpPr/>
              <p:nvPr/>
            </p:nvSpPr>
            <p:spPr>
              <a:xfrm rot="21261493">
                <a:off x="899359" y="4792637"/>
                <a:ext cx="4833912" cy="981674"/>
              </a:xfrm>
              <a:prstGeom prst="roundRect">
                <a:avLst/>
              </a:prstGeom>
              <a:grpFill/>
              <a:ln/>
              <a:effectLst>
                <a:softEdge rad="2286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91E654B3-7D81-4DAE-97F1-F7D2DB4A0044}"/>
                  </a:ext>
                </a:extLst>
              </p:cNvPr>
              <p:cNvGrpSpPr/>
              <p:nvPr/>
            </p:nvGrpSpPr>
            <p:grpSpPr>
              <a:xfrm>
                <a:off x="959259" y="4716301"/>
                <a:ext cx="5167646" cy="855552"/>
                <a:chOff x="959259" y="4716301"/>
                <a:chExt cx="5167646" cy="855552"/>
              </a:xfrm>
              <a:grpFill/>
            </p:grpSpPr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75A472AA-C744-4A9F-97E6-40917404E5A6}"/>
                    </a:ext>
                  </a:extLst>
                </p:cNvPr>
                <p:cNvSpPr/>
                <p:nvPr/>
              </p:nvSpPr>
              <p:spPr>
                <a:xfrm>
                  <a:off x="959259" y="4716301"/>
                  <a:ext cx="5167646" cy="8555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FF0000"/>
                    </a:solidFill>
                    <a:latin typeface="Amasis MT Pro Black" panose="020B0604020202020204" pitchFamily="18" charset="0"/>
                  </a:endParaRPr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F6AE5495-44DC-44C7-AA2E-0639CFC279B3}"/>
                    </a:ext>
                  </a:extLst>
                </p:cNvPr>
                <p:cNvSpPr txBox="1"/>
                <p:nvPr/>
              </p:nvSpPr>
              <p:spPr>
                <a:xfrm>
                  <a:off x="970869" y="4803736"/>
                  <a:ext cx="5156036" cy="369332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masis MT Pro Black" panose="02040A04050005020304" pitchFamily="18" charset="0"/>
                    </a:rPr>
                    <a:t>Bind the Mac address on your WIFI router</a:t>
                  </a:r>
                </a:p>
              </p:txBody>
            </p:sp>
          </p:grp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AE2A9CC9-F133-4245-A897-DD7F051B08BF}"/>
                </a:ext>
              </a:extLst>
            </p:cNvPr>
            <p:cNvGrpSpPr/>
            <p:nvPr/>
          </p:nvGrpSpPr>
          <p:grpSpPr>
            <a:xfrm>
              <a:off x="2243598" y="4486273"/>
              <a:ext cx="228181" cy="203449"/>
              <a:chOff x="1081837" y="442229"/>
              <a:chExt cx="548640" cy="367668"/>
            </a:xfrm>
          </p:grpSpPr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5145E3AF-05E9-4BEF-AFF8-CDBEF3ED79E5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0A2CB62C-1D84-4172-A160-E05E49B8038D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E9031F5-1E2A-48F1-BFC7-16CF4DFCC387}"/>
              </a:ext>
            </a:extLst>
          </p:cNvPr>
          <p:cNvGrpSpPr/>
          <p:nvPr/>
        </p:nvGrpSpPr>
        <p:grpSpPr>
          <a:xfrm>
            <a:off x="2220395" y="1333849"/>
            <a:ext cx="4918094" cy="925780"/>
            <a:chOff x="2220395" y="1333849"/>
            <a:chExt cx="4918094" cy="92578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5B3B3BA-B0D4-4E6D-80CF-B4AFB9A1AC47}"/>
                </a:ext>
              </a:extLst>
            </p:cNvPr>
            <p:cNvGrpSpPr/>
            <p:nvPr/>
          </p:nvGrpSpPr>
          <p:grpSpPr>
            <a:xfrm>
              <a:off x="2231486" y="1333849"/>
              <a:ext cx="4907003" cy="925780"/>
              <a:chOff x="664347" y="952692"/>
              <a:chExt cx="4446546" cy="1194102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5D1D198-8790-4A90-B622-E6D092293D4A}"/>
                  </a:ext>
                </a:extLst>
              </p:cNvPr>
              <p:cNvSpPr/>
              <p:nvPr/>
            </p:nvSpPr>
            <p:spPr>
              <a:xfrm rot="21352851">
                <a:off x="664347" y="1165122"/>
                <a:ext cx="4446546" cy="981672"/>
              </a:xfrm>
              <a:prstGeom prst="roundRect">
                <a:avLst/>
              </a:prstGeom>
              <a:grpFill/>
              <a:ln/>
              <a:effectLst>
                <a:softEdge rad="2286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25DF10A-FC3B-4913-BDE0-51E51E78B6B4}"/>
                  </a:ext>
                </a:extLst>
              </p:cNvPr>
              <p:cNvGrpSpPr/>
              <p:nvPr/>
            </p:nvGrpSpPr>
            <p:grpSpPr>
              <a:xfrm>
                <a:off x="779433" y="952692"/>
                <a:ext cx="4082388" cy="855552"/>
                <a:chOff x="779433" y="952692"/>
                <a:chExt cx="4082388" cy="855552"/>
              </a:xfrm>
              <a:grpFill/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658AF98-9591-49B6-8F5A-1DBB642FCC75}"/>
                    </a:ext>
                  </a:extLst>
                </p:cNvPr>
                <p:cNvSpPr/>
                <p:nvPr/>
              </p:nvSpPr>
              <p:spPr>
                <a:xfrm>
                  <a:off x="779433" y="952692"/>
                  <a:ext cx="4082388" cy="8555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FF0000"/>
                    </a:solidFill>
                    <a:latin typeface="Amasis MT Pro Black" panose="020B0604020202020204" pitchFamily="18" charset="0"/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6CCD5C9-972D-4FDE-A5E2-643577A64644}"/>
                    </a:ext>
                  </a:extLst>
                </p:cNvPr>
                <p:cNvSpPr txBox="1"/>
                <p:nvPr/>
              </p:nvSpPr>
              <p:spPr>
                <a:xfrm>
                  <a:off x="809730" y="1016007"/>
                  <a:ext cx="3933554" cy="369332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masis MT Pro Black" panose="02040A04050005020304" pitchFamily="18" charset="0"/>
                    </a:rPr>
                    <a:t>Download CentOS 9 Stream OS</a:t>
                  </a:r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1362A65-DED4-44C8-80A5-EBDB2BC53271}"/>
                </a:ext>
              </a:extLst>
            </p:cNvPr>
            <p:cNvGrpSpPr/>
            <p:nvPr/>
          </p:nvGrpSpPr>
          <p:grpSpPr>
            <a:xfrm>
              <a:off x="2220395" y="1598621"/>
              <a:ext cx="228181" cy="203449"/>
              <a:chOff x="1081837" y="442229"/>
              <a:chExt cx="548640" cy="367668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D945594-696F-4B12-B41B-C669C4A1BFBB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45904D-0CBE-4471-BA18-A9E1FF891DA6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3BD22F2-894B-4D36-8496-9C5C1B7148E7}"/>
              </a:ext>
            </a:extLst>
          </p:cNvPr>
          <p:cNvGrpSpPr/>
          <p:nvPr/>
        </p:nvGrpSpPr>
        <p:grpSpPr>
          <a:xfrm>
            <a:off x="2241866" y="243942"/>
            <a:ext cx="5575407" cy="1008524"/>
            <a:chOff x="2241866" y="243942"/>
            <a:chExt cx="5575407" cy="100852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9F0C23A-6565-47B3-B2E7-24ED8184C4F8}"/>
                </a:ext>
              </a:extLst>
            </p:cNvPr>
            <p:cNvGrpSpPr/>
            <p:nvPr/>
          </p:nvGrpSpPr>
          <p:grpSpPr>
            <a:xfrm>
              <a:off x="2317645" y="243942"/>
              <a:ext cx="5499628" cy="1008524"/>
              <a:chOff x="739828" y="167778"/>
              <a:chExt cx="5499628" cy="1008524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B3CC78B-D796-4304-B834-C0EE46A0582A}"/>
                  </a:ext>
                </a:extLst>
              </p:cNvPr>
              <p:cNvSpPr/>
              <p:nvPr/>
            </p:nvSpPr>
            <p:spPr>
              <a:xfrm rot="21383144">
                <a:off x="739828" y="537819"/>
                <a:ext cx="5470417" cy="638483"/>
              </a:xfrm>
              <a:prstGeom prst="roundRect">
                <a:avLst/>
              </a:prstGeom>
              <a:grpFill/>
              <a:ln/>
              <a:effectLst>
                <a:softEdge rad="2286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19D68BB-4E6B-40B6-B7CE-74242678050C}"/>
                  </a:ext>
                </a:extLst>
              </p:cNvPr>
              <p:cNvGrpSpPr/>
              <p:nvPr/>
            </p:nvGrpSpPr>
            <p:grpSpPr>
              <a:xfrm>
                <a:off x="785831" y="167778"/>
                <a:ext cx="5453625" cy="784099"/>
                <a:chOff x="1215979" y="185660"/>
                <a:chExt cx="5453625" cy="784099"/>
              </a:xfrm>
              <a:grpFill/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33083BB7-5EA2-4B5C-99B4-D137B2C085F0}"/>
                    </a:ext>
                  </a:extLst>
                </p:cNvPr>
                <p:cNvSpPr/>
                <p:nvPr/>
              </p:nvSpPr>
              <p:spPr>
                <a:xfrm>
                  <a:off x="1215979" y="185660"/>
                  <a:ext cx="5453625" cy="78409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FF0000"/>
                    </a:solidFill>
                    <a:latin typeface="Amasis MT Pro Black" panose="020B0604020202020204" pitchFamily="18" charset="0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0BDC766-6827-4068-AE5D-C05A704A320C}"/>
                    </a:ext>
                  </a:extLst>
                </p:cNvPr>
                <p:cNvSpPr txBox="1"/>
                <p:nvPr/>
              </p:nvSpPr>
              <p:spPr>
                <a:xfrm>
                  <a:off x="1260289" y="186907"/>
                  <a:ext cx="5303583" cy="369332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masis MT Pro Black" panose="02040A04050005020304" pitchFamily="18" charset="0"/>
                    </a:rPr>
                    <a:t>Download &amp; Install the Oracle Virtual BOX</a:t>
                  </a:r>
                </a:p>
              </p:txBody>
            </p:sp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25CB046-90E3-4ADD-916B-155128090955}"/>
                </a:ext>
              </a:extLst>
            </p:cNvPr>
            <p:cNvGrpSpPr/>
            <p:nvPr/>
          </p:nvGrpSpPr>
          <p:grpSpPr>
            <a:xfrm>
              <a:off x="2241866" y="480466"/>
              <a:ext cx="228181" cy="203449"/>
              <a:chOff x="1081837" y="442229"/>
              <a:chExt cx="548640" cy="36766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4B42179-94BD-4FF4-8CFC-2E48E8663612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121C0D7-AD09-47A1-9B0F-1AEF2EEB0AFF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5CDC960-6ADD-47F7-BFB4-D03157A09833}"/>
              </a:ext>
            </a:extLst>
          </p:cNvPr>
          <p:cNvSpPr txBox="1"/>
          <p:nvPr/>
        </p:nvSpPr>
        <p:spPr>
          <a:xfrm>
            <a:off x="2602475" y="494286"/>
            <a:ext cx="484593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www.virtualbox.org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/wiki/Downloads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eaford" panose="020B06040202020202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1850D-9DB6-4AE2-83F5-B23B1ECB8A9B}"/>
              </a:ext>
            </a:extLst>
          </p:cNvPr>
          <p:cNvSpPr txBox="1"/>
          <p:nvPr/>
        </p:nvSpPr>
        <p:spPr>
          <a:xfrm>
            <a:off x="2657444" y="1511150"/>
            <a:ext cx="373078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www.centos.org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/download/</a:t>
            </a:r>
            <a:endParaRPr lang="en-US" dirty="0">
              <a:solidFill>
                <a:schemeClr val="bg1">
                  <a:lumMod val="65000"/>
                </a:schemeClr>
              </a:solidFill>
              <a:latin typeface="Seaford" panose="020B0604020202020204" pitchFamily="2" charset="0"/>
            </a:endParaRPr>
          </a:p>
        </p:txBody>
      </p:sp>
      <p:sp>
        <p:nvSpPr>
          <p:cNvPr id="50" name="Oval 49">
            <a:hlinkClick r:id="rId3" action="ppaction://hlinksldjump"/>
            <a:extLst>
              <a:ext uri="{FF2B5EF4-FFF2-40B4-BE49-F238E27FC236}">
                <a16:creationId xmlns:a16="http://schemas.microsoft.com/office/drawing/2014/main" id="{9E95808C-D746-4648-80DC-9C3A7D2B24B0}"/>
              </a:ext>
            </a:extLst>
          </p:cNvPr>
          <p:cNvSpPr/>
          <p:nvPr/>
        </p:nvSpPr>
        <p:spPr>
          <a:xfrm>
            <a:off x="6267627" y="1620182"/>
            <a:ext cx="347102" cy="26843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3D7817A-8B86-4EF5-A0F0-C1669432B520}"/>
              </a:ext>
            </a:extLst>
          </p:cNvPr>
          <p:cNvGrpSpPr/>
          <p:nvPr/>
        </p:nvGrpSpPr>
        <p:grpSpPr>
          <a:xfrm>
            <a:off x="388418" y="373772"/>
            <a:ext cx="1132376" cy="478343"/>
            <a:chOff x="388418" y="373772"/>
            <a:chExt cx="1132376" cy="478343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BFA8099-84EF-4A96-92AC-094874D0C97D}"/>
                </a:ext>
              </a:extLst>
            </p:cNvPr>
            <p:cNvGrpSpPr/>
            <p:nvPr/>
          </p:nvGrpSpPr>
          <p:grpSpPr>
            <a:xfrm>
              <a:off x="388418" y="373772"/>
              <a:ext cx="1003412" cy="478343"/>
              <a:chOff x="388418" y="373772"/>
              <a:chExt cx="1003412" cy="478343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9FBD5372-56C4-4AA1-A8D5-ED701DDBCD7E}"/>
                  </a:ext>
                </a:extLst>
              </p:cNvPr>
              <p:cNvSpPr/>
              <p:nvPr/>
            </p:nvSpPr>
            <p:spPr>
              <a:xfrm>
                <a:off x="388418" y="373772"/>
                <a:ext cx="1003412" cy="478343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530A64-926C-42EF-B3C1-BFBD87ADC8FA}"/>
                  </a:ext>
                </a:extLst>
              </p:cNvPr>
              <p:cNvSpPr txBox="1"/>
              <p:nvPr/>
            </p:nvSpPr>
            <p:spPr>
              <a:xfrm>
                <a:off x="460591" y="428277"/>
                <a:ext cx="873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1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A3CF079-3BBB-4405-9857-AA3A9135066D}"/>
                </a:ext>
              </a:extLst>
            </p:cNvPr>
            <p:cNvGrpSpPr/>
            <p:nvPr/>
          </p:nvGrpSpPr>
          <p:grpSpPr>
            <a:xfrm>
              <a:off x="1292613" y="508618"/>
              <a:ext cx="228181" cy="203449"/>
              <a:chOff x="1081837" y="442229"/>
              <a:chExt cx="548640" cy="367668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48E6F22-38F2-413E-8FA8-AC048FAC6CA6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46A641A-CECC-462D-9FD7-8A6F612E097C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EA1D53A-58DC-42AD-A2BF-1031B65837CF}"/>
              </a:ext>
            </a:extLst>
          </p:cNvPr>
          <p:cNvGrpSpPr/>
          <p:nvPr/>
        </p:nvGrpSpPr>
        <p:grpSpPr>
          <a:xfrm>
            <a:off x="395855" y="1435851"/>
            <a:ext cx="1094043" cy="478343"/>
            <a:chOff x="395855" y="1435851"/>
            <a:chExt cx="1094043" cy="47834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28DB905-C9F0-4741-86E8-51E2B6697EA4}"/>
                </a:ext>
              </a:extLst>
            </p:cNvPr>
            <p:cNvGrpSpPr/>
            <p:nvPr/>
          </p:nvGrpSpPr>
          <p:grpSpPr>
            <a:xfrm>
              <a:off x="395855" y="1435851"/>
              <a:ext cx="1003412" cy="478343"/>
              <a:chOff x="388418" y="373772"/>
              <a:chExt cx="1003412" cy="478343"/>
            </a:xfrm>
          </p:grpSpPr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0425AA4-964E-4331-A45E-CEC69F3A4883}"/>
                  </a:ext>
                </a:extLst>
              </p:cNvPr>
              <p:cNvSpPr/>
              <p:nvPr/>
            </p:nvSpPr>
            <p:spPr>
              <a:xfrm>
                <a:off x="388418" y="373772"/>
                <a:ext cx="1003412" cy="478343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D4484A-7334-4A61-92DD-DD340383B0D0}"/>
                  </a:ext>
                </a:extLst>
              </p:cNvPr>
              <p:cNvSpPr txBox="1"/>
              <p:nvPr/>
            </p:nvSpPr>
            <p:spPr>
              <a:xfrm>
                <a:off x="460591" y="428277"/>
                <a:ext cx="873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2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D99B588-9EDB-452A-A1F1-6EC4311F5E69}"/>
                </a:ext>
              </a:extLst>
            </p:cNvPr>
            <p:cNvGrpSpPr/>
            <p:nvPr/>
          </p:nvGrpSpPr>
          <p:grpSpPr>
            <a:xfrm>
              <a:off x="1261717" y="1573244"/>
              <a:ext cx="228181" cy="203449"/>
              <a:chOff x="1081837" y="442229"/>
              <a:chExt cx="548640" cy="367668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8A40A75-18F6-4E23-A6A5-36E8FF4A2E60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36A4864-614F-48E7-8442-CF51FFEF1BCD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9015E8B7-141D-4C12-86FF-05EA3315A6E2}"/>
              </a:ext>
            </a:extLst>
          </p:cNvPr>
          <p:cNvSpPr/>
          <p:nvPr/>
        </p:nvSpPr>
        <p:spPr>
          <a:xfrm>
            <a:off x="1484152" y="522631"/>
            <a:ext cx="757714" cy="1705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Arrow: Right 141">
            <a:extLst>
              <a:ext uri="{FF2B5EF4-FFF2-40B4-BE49-F238E27FC236}">
                <a16:creationId xmlns:a16="http://schemas.microsoft.com/office/drawing/2014/main" id="{D9E3D124-E2CF-48B6-8BEB-F5E5394778B4}"/>
              </a:ext>
            </a:extLst>
          </p:cNvPr>
          <p:cNvSpPr/>
          <p:nvPr/>
        </p:nvSpPr>
        <p:spPr>
          <a:xfrm>
            <a:off x="1473772" y="1587412"/>
            <a:ext cx="757714" cy="1705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EBE09B3-C455-4982-979D-DDF29567F135}"/>
              </a:ext>
            </a:extLst>
          </p:cNvPr>
          <p:cNvGrpSpPr/>
          <p:nvPr/>
        </p:nvGrpSpPr>
        <p:grpSpPr>
          <a:xfrm>
            <a:off x="2254396" y="3291583"/>
            <a:ext cx="4051795" cy="932762"/>
            <a:chOff x="2254396" y="3291583"/>
            <a:chExt cx="4051795" cy="932762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9059866-9F62-4622-81CF-ABFBC4810719}"/>
                </a:ext>
              </a:extLst>
            </p:cNvPr>
            <p:cNvGrpSpPr/>
            <p:nvPr/>
          </p:nvGrpSpPr>
          <p:grpSpPr>
            <a:xfrm>
              <a:off x="2254396" y="3291583"/>
              <a:ext cx="4051795" cy="932762"/>
              <a:chOff x="843140" y="3643087"/>
              <a:chExt cx="3997237" cy="106364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71" name="Rectangle: Rounded Corners 170">
                <a:extLst>
                  <a:ext uri="{FF2B5EF4-FFF2-40B4-BE49-F238E27FC236}">
                    <a16:creationId xmlns:a16="http://schemas.microsoft.com/office/drawing/2014/main" id="{CEE8D2BB-C3A9-48C0-B0F0-7675D6063CDE}"/>
                  </a:ext>
                </a:extLst>
              </p:cNvPr>
              <p:cNvSpPr/>
              <p:nvPr/>
            </p:nvSpPr>
            <p:spPr>
              <a:xfrm rot="21211866">
                <a:off x="843140" y="3725053"/>
                <a:ext cx="3997237" cy="981674"/>
              </a:xfrm>
              <a:prstGeom prst="roundRect">
                <a:avLst/>
              </a:prstGeom>
              <a:grpFill/>
              <a:ln/>
              <a:effectLst>
                <a:softEdge rad="2286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ED5DFE0-3F27-4A3F-9CAE-8BBCA667958A}"/>
                  </a:ext>
                </a:extLst>
              </p:cNvPr>
              <p:cNvGrpSpPr/>
              <p:nvPr/>
            </p:nvGrpSpPr>
            <p:grpSpPr>
              <a:xfrm>
                <a:off x="1001038" y="3643087"/>
                <a:ext cx="3543301" cy="884402"/>
                <a:chOff x="947881" y="3603033"/>
                <a:chExt cx="3543301" cy="884402"/>
              </a:xfrm>
              <a:grpFill/>
            </p:grpSpPr>
            <p:sp>
              <p:nvSpPr>
                <p:cNvPr id="173" name="Rectangle: Rounded Corners 172">
                  <a:extLst>
                    <a:ext uri="{FF2B5EF4-FFF2-40B4-BE49-F238E27FC236}">
                      <a16:creationId xmlns:a16="http://schemas.microsoft.com/office/drawing/2014/main" id="{5A6754CE-3111-4075-9624-C75D16A38DB9}"/>
                    </a:ext>
                  </a:extLst>
                </p:cNvPr>
                <p:cNvSpPr/>
                <p:nvPr/>
              </p:nvSpPr>
              <p:spPr>
                <a:xfrm rot="21205613">
                  <a:off x="959038" y="4133726"/>
                  <a:ext cx="2765173" cy="353709"/>
                </a:xfrm>
                <a:prstGeom prst="roundRect">
                  <a:avLst/>
                </a:prstGeom>
                <a:grpFill/>
                <a:ln/>
                <a:effectLst>
                  <a:softEdge rad="228600"/>
                </a:effectLst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C3928BD1-2956-4C77-BB70-52213CFA7648}"/>
                    </a:ext>
                  </a:extLst>
                </p:cNvPr>
                <p:cNvSpPr/>
                <p:nvPr/>
              </p:nvSpPr>
              <p:spPr>
                <a:xfrm>
                  <a:off x="947881" y="3603033"/>
                  <a:ext cx="3543301" cy="8555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FF0000"/>
                    </a:solidFill>
                    <a:latin typeface="Amasis MT Pro Black" panose="020B0604020202020204" pitchFamily="18" charset="0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D77D0425-BBA6-4B5B-8779-A2E82F235333}"/>
                    </a:ext>
                  </a:extLst>
                </p:cNvPr>
                <p:cNvSpPr txBox="1"/>
                <p:nvPr/>
              </p:nvSpPr>
              <p:spPr>
                <a:xfrm>
                  <a:off x="947881" y="3604944"/>
                  <a:ext cx="3330685" cy="369332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masis MT Pro Black" panose="02040A04050005020304" pitchFamily="18" charset="0"/>
                    </a:rPr>
                    <a:t>Install the CentOS 9</a:t>
                  </a:r>
                </a:p>
              </p:txBody>
            </p:sp>
          </p:grp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A06D863-13A1-40B8-B2AD-4B2026A008F4}"/>
                </a:ext>
              </a:extLst>
            </p:cNvPr>
            <p:cNvGrpSpPr/>
            <p:nvPr/>
          </p:nvGrpSpPr>
          <p:grpSpPr>
            <a:xfrm>
              <a:off x="2267858" y="3519442"/>
              <a:ext cx="228181" cy="203449"/>
              <a:chOff x="1081837" y="442229"/>
              <a:chExt cx="548640" cy="367668"/>
            </a:xfrm>
          </p:grpSpPr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0A5C194-531B-47B3-B7AD-10B368DEC28A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401EE8B-BB35-44BF-AC8A-6B82988A4CAC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038630D-8A4F-4C56-9AAC-B70E6B5D17E3}"/>
              </a:ext>
            </a:extLst>
          </p:cNvPr>
          <p:cNvGrpSpPr/>
          <p:nvPr/>
        </p:nvGrpSpPr>
        <p:grpSpPr>
          <a:xfrm>
            <a:off x="2241866" y="2326049"/>
            <a:ext cx="3899184" cy="857106"/>
            <a:chOff x="2241866" y="2326049"/>
            <a:chExt cx="3899184" cy="857106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3635273F-E3E7-4006-A0E3-73066C86F8C2}"/>
                </a:ext>
              </a:extLst>
            </p:cNvPr>
            <p:cNvGrpSpPr/>
            <p:nvPr/>
          </p:nvGrpSpPr>
          <p:grpSpPr>
            <a:xfrm>
              <a:off x="2353955" y="2326049"/>
              <a:ext cx="3787095" cy="857106"/>
              <a:chOff x="880364" y="2488622"/>
              <a:chExt cx="3598850" cy="1160408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90A1B9C0-B143-4F1C-99D1-38F7898D321E}"/>
                  </a:ext>
                </a:extLst>
              </p:cNvPr>
              <p:cNvSpPr/>
              <p:nvPr/>
            </p:nvSpPr>
            <p:spPr>
              <a:xfrm rot="21211866">
                <a:off x="880364" y="2667356"/>
                <a:ext cx="3350510" cy="981674"/>
              </a:xfrm>
              <a:prstGeom prst="roundRect">
                <a:avLst/>
              </a:prstGeom>
              <a:grpFill/>
              <a:ln/>
              <a:effectLst>
                <a:softEdge rad="228600"/>
              </a:effec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DE8C5A22-6B8A-477A-A86F-B574838B183A}"/>
                  </a:ext>
                </a:extLst>
              </p:cNvPr>
              <p:cNvGrpSpPr/>
              <p:nvPr/>
            </p:nvGrpSpPr>
            <p:grpSpPr>
              <a:xfrm>
                <a:off x="935914" y="2488622"/>
                <a:ext cx="3543300" cy="855552"/>
                <a:chOff x="935914" y="2488622"/>
                <a:chExt cx="3543300" cy="855552"/>
              </a:xfrm>
              <a:grp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67F296C-6C9B-485E-ACBA-BAC0C52C16B1}"/>
                    </a:ext>
                  </a:extLst>
                </p:cNvPr>
                <p:cNvSpPr/>
                <p:nvPr/>
              </p:nvSpPr>
              <p:spPr>
                <a:xfrm>
                  <a:off x="935914" y="2488622"/>
                  <a:ext cx="3543300" cy="85555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rgbClr val="FF0000"/>
                    </a:solidFill>
                    <a:latin typeface="Amasis MT Pro Black" panose="020B0604020202020204" pitchFamily="18" charset="0"/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EA88A768-3526-4339-8C39-A3E0513B117D}"/>
                    </a:ext>
                  </a:extLst>
                </p:cNvPr>
                <p:cNvSpPr txBox="1"/>
                <p:nvPr/>
              </p:nvSpPr>
              <p:spPr>
                <a:xfrm>
                  <a:off x="935914" y="2488623"/>
                  <a:ext cx="2943823" cy="369332"/>
                </a:xfrm>
                <a:prstGeom prst="rect">
                  <a:avLst/>
                </a:prstGeom>
                <a:grp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b="1" dirty="0">
                      <a:solidFill>
                        <a:srgbClr val="FF0000"/>
                      </a:solidFill>
                      <a:latin typeface="Amasis MT Pro Black" panose="02040A04050005020304" pitchFamily="18" charset="0"/>
                    </a:rPr>
                    <a:t>Create 3 VMs</a:t>
                  </a: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E7FF5F5-8FBD-472A-A92A-4AB794FDDF1D}"/>
                </a:ext>
              </a:extLst>
            </p:cNvPr>
            <p:cNvGrpSpPr/>
            <p:nvPr/>
          </p:nvGrpSpPr>
          <p:grpSpPr>
            <a:xfrm>
              <a:off x="2241866" y="2526513"/>
              <a:ext cx="228181" cy="203449"/>
              <a:chOff x="1081837" y="442229"/>
              <a:chExt cx="548640" cy="367668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44CFBB24-C8FA-4E16-A9C7-A6F6A13C2203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59D69938-C2B4-491D-BA9E-020EF85B1C4A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2AF43342-CD9E-412D-BA75-C032FECC2829}"/>
              </a:ext>
            </a:extLst>
          </p:cNvPr>
          <p:cNvSpPr txBox="1"/>
          <p:nvPr/>
        </p:nvSpPr>
        <p:spPr>
          <a:xfrm>
            <a:off x="2692316" y="2503221"/>
            <a:ext cx="23331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aford" panose="020B0604020202020204" pitchFamily="2" charset="0"/>
              </a:rPr>
              <a:t>Demo in LAB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4377B7-90E1-43C2-86BE-E9D9CF36D830}"/>
              </a:ext>
            </a:extLst>
          </p:cNvPr>
          <p:cNvSpPr txBox="1"/>
          <p:nvPr/>
        </p:nvSpPr>
        <p:spPr>
          <a:xfrm>
            <a:off x="2657444" y="3610759"/>
            <a:ext cx="300492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aford" panose="020B0604020202020204" pitchFamily="2" charset="0"/>
              </a:rPr>
              <a:t>Install &amp; then Clone the VM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4565C2D-092E-42C2-8B06-77446A7E3377}"/>
              </a:ext>
            </a:extLst>
          </p:cNvPr>
          <p:cNvSpPr txBox="1"/>
          <p:nvPr/>
        </p:nvSpPr>
        <p:spPr>
          <a:xfrm>
            <a:off x="2685160" y="4618212"/>
            <a:ext cx="23331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aford" panose="020B0604020202020204" pitchFamily="2" charset="0"/>
              </a:rPr>
              <a:t>Demo in LAB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03E3C4B-EF6E-4643-B2B5-D0129399A625}"/>
              </a:ext>
            </a:extLst>
          </p:cNvPr>
          <p:cNvSpPr txBox="1"/>
          <p:nvPr/>
        </p:nvSpPr>
        <p:spPr>
          <a:xfrm>
            <a:off x="2749328" y="5448390"/>
            <a:ext cx="23331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aford" panose="020B0604020202020204" pitchFamily="2" charset="0"/>
              </a:rPr>
              <a:t>Demo in LAB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5253E11E-861E-4A53-A5F8-0D5BCC06B97F}"/>
              </a:ext>
            </a:extLst>
          </p:cNvPr>
          <p:cNvGrpSpPr/>
          <p:nvPr/>
        </p:nvGrpSpPr>
        <p:grpSpPr>
          <a:xfrm>
            <a:off x="406476" y="2444254"/>
            <a:ext cx="1139270" cy="478343"/>
            <a:chOff x="388418" y="2426033"/>
            <a:chExt cx="1139270" cy="478343"/>
          </a:xfrm>
        </p:grpSpPr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E0DCA27E-B350-4F69-81F8-C51101367818}"/>
                </a:ext>
              </a:extLst>
            </p:cNvPr>
            <p:cNvGrpSpPr/>
            <p:nvPr/>
          </p:nvGrpSpPr>
          <p:grpSpPr>
            <a:xfrm>
              <a:off x="388418" y="2426033"/>
              <a:ext cx="1003412" cy="478343"/>
              <a:chOff x="388418" y="373772"/>
              <a:chExt cx="1003412" cy="478343"/>
            </a:xfrm>
          </p:grpSpPr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2DC85F3C-3EE2-4435-BAC0-2D02740C45D9}"/>
                  </a:ext>
                </a:extLst>
              </p:cNvPr>
              <p:cNvSpPr/>
              <p:nvPr/>
            </p:nvSpPr>
            <p:spPr>
              <a:xfrm>
                <a:off x="388418" y="373772"/>
                <a:ext cx="1003412" cy="478343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71281C0-4600-44D5-90F7-CECB99201D65}"/>
                  </a:ext>
                </a:extLst>
              </p:cNvPr>
              <p:cNvSpPr txBox="1"/>
              <p:nvPr/>
            </p:nvSpPr>
            <p:spPr>
              <a:xfrm>
                <a:off x="460591" y="428277"/>
                <a:ext cx="873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3</a:t>
                </a:r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27421745-3530-49AF-BEB1-66AB950DD40E}"/>
                </a:ext>
              </a:extLst>
            </p:cNvPr>
            <p:cNvGrpSpPr/>
            <p:nvPr/>
          </p:nvGrpSpPr>
          <p:grpSpPr>
            <a:xfrm>
              <a:off x="1299507" y="2542649"/>
              <a:ext cx="228181" cy="203449"/>
              <a:chOff x="1081837" y="442229"/>
              <a:chExt cx="548640" cy="367668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C6A5CC48-89BB-4AC0-8DB7-8177514739BC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62B1499F-FFB6-4127-984F-335DEC6DBB53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42FFA6F-5691-4368-9F50-8CDFED44FA32}"/>
              </a:ext>
            </a:extLst>
          </p:cNvPr>
          <p:cNvGrpSpPr/>
          <p:nvPr/>
        </p:nvGrpSpPr>
        <p:grpSpPr>
          <a:xfrm>
            <a:off x="388418" y="3374553"/>
            <a:ext cx="1117502" cy="478343"/>
            <a:chOff x="388418" y="3374553"/>
            <a:chExt cx="1117502" cy="478343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7A3C6417-FEB3-47FB-B185-65BA9B186F8E}"/>
                </a:ext>
              </a:extLst>
            </p:cNvPr>
            <p:cNvGrpSpPr/>
            <p:nvPr/>
          </p:nvGrpSpPr>
          <p:grpSpPr>
            <a:xfrm>
              <a:off x="388418" y="3374553"/>
              <a:ext cx="1003412" cy="478343"/>
              <a:chOff x="388418" y="373772"/>
              <a:chExt cx="1003412" cy="478343"/>
            </a:xfrm>
          </p:grpSpPr>
          <p:sp>
            <p:nvSpPr>
              <p:cNvPr id="220" name="Rectangle: Rounded Corners 219">
                <a:extLst>
                  <a:ext uri="{FF2B5EF4-FFF2-40B4-BE49-F238E27FC236}">
                    <a16:creationId xmlns:a16="http://schemas.microsoft.com/office/drawing/2014/main" id="{D14D5773-B015-4BC0-A33D-3C30962E62DC}"/>
                  </a:ext>
                </a:extLst>
              </p:cNvPr>
              <p:cNvSpPr/>
              <p:nvPr/>
            </p:nvSpPr>
            <p:spPr>
              <a:xfrm>
                <a:off x="388418" y="373772"/>
                <a:ext cx="1003412" cy="478343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A2F1D1EE-5BC4-4968-986B-50174F7160FC}"/>
                  </a:ext>
                </a:extLst>
              </p:cNvPr>
              <p:cNvSpPr txBox="1"/>
              <p:nvPr/>
            </p:nvSpPr>
            <p:spPr>
              <a:xfrm>
                <a:off x="460591" y="428277"/>
                <a:ext cx="873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4</a:t>
                </a: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62F634EB-4A57-4CCA-A2E7-794289A12C12}"/>
                </a:ext>
              </a:extLst>
            </p:cNvPr>
            <p:cNvGrpSpPr/>
            <p:nvPr/>
          </p:nvGrpSpPr>
          <p:grpSpPr>
            <a:xfrm>
              <a:off x="1277739" y="3509035"/>
              <a:ext cx="228181" cy="203449"/>
              <a:chOff x="1081837" y="442229"/>
              <a:chExt cx="548640" cy="367668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6F7A2EDC-83B1-401D-B116-A8F959FE23E3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013FE5B-9712-4DEB-AF00-9B1ED0DF53AC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675FF0C-F53A-488A-8949-EB13069F7590}"/>
              </a:ext>
            </a:extLst>
          </p:cNvPr>
          <p:cNvGrpSpPr/>
          <p:nvPr/>
        </p:nvGrpSpPr>
        <p:grpSpPr>
          <a:xfrm>
            <a:off x="388418" y="4332492"/>
            <a:ext cx="1131457" cy="478343"/>
            <a:chOff x="388418" y="4332492"/>
            <a:chExt cx="1131457" cy="478343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A828D3EC-0A84-4FB1-A816-F09C9087C3BD}"/>
                </a:ext>
              </a:extLst>
            </p:cNvPr>
            <p:cNvGrpSpPr/>
            <p:nvPr/>
          </p:nvGrpSpPr>
          <p:grpSpPr>
            <a:xfrm>
              <a:off x="388418" y="4332492"/>
              <a:ext cx="1003412" cy="478343"/>
              <a:chOff x="388418" y="373772"/>
              <a:chExt cx="1003412" cy="478343"/>
            </a:xfrm>
          </p:grpSpPr>
          <p:sp>
            <p:nvSpPr>
              <p:cNvPr id="227" name="Rectangle: Rounded Corners 226">
                <a:extLst>
                  <a:ext uri="{FF2B5EF4-FFF2-40B4-BE49-F238E27FC236}">
                    <a16:creationId xmlns:a16="http://schemas.microsoft.com/office/drawing/2014/main" id="{7C0DA8A3-D2B7-453C-A035-C14F10F53F07}"/>
                  </a:ext>
                </a:extLst>
              </p:cNvPr>
              <p:cNvSpPr/>
              <p:nvPr/>
            </p:nvSpPr>
            <p:spPr>
              <a:xfrm>
                <a:off x="388418" y="373772"/>
                <a:ext cx="1003412" cy="478343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34C923F0-7B8A-4579-846E-92CAFA1C5EA0}"/>
                  </a:ext>
                </a:extLst>
              </p:cNvPr>
              <p:cNvSpPr txBox="1"/>
              <p:nvPr/>
            </p:nvSpPr>
            <p:spPr>
              <a:xfrm>
                <a:off x="460591" y="428277"/>
                <a:ext cx="873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5</a:t>
                </a: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285F2441-55A9-4587-9EAA-CBD3FFE8D34A}"/>
                </a:ext>
              </a:extLst>
            </p:cNvPr>
            <p:cNvGrpSpPr/>
            <p:nvPr/>
          </p:nvGrpSpPr>
          <p:grpSpPr>
            <a:xfrm>
              <a:off x="1291694" y="4455917"/>
              <a:ext cx="228181" cy="203449"/>
              <a:chOff x="1081837" y="442229"/>
              <a:chExt cx="548640" cy="367668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325177D1-BF7D-42EC-BCAC-6524334547C2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67FD0F91-130B-46E2-A4DF-20EC033B25FF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7422B0B-279C-409F-B246-DB2200B464FB}"/>
              </a:ext>
            </a:extLst>
          </p:cNvPr>
          <p:cNvGrpSpPr/>
          <p:nvPr/>
        </p:nvGrpSpPr>
        <p:grpSpPr>
          <a:xfrm>
            <a:off x="388418" y="5250542"/>
            <a:ext cx="1131457" cy="478343"/>
            <a:chOff x="388418" y="5250542"/>
            <a:chExt cx="1131457" cy="478343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4F9682F-10FC-45CD-9B11-311DF01F4223}"/>
                </a:ext>
              </a:extLst>
            </p:cNvPr>
            <p:cNvGrpSpPr/>
            <p:nvPr/>
          </p:nvGrpSpPr>
          <p:grpSpPr>
            <a:xfrm>
              <a:off x="388418" y="5250542"/>
              <a:ext cx="1003412" cy="478343"/>
              <a:chOff x="388418" y="373772"/>
              <a:chExt cx="1003412" cy="478343"/>
            </a:xfrm>
          </p:grpSpPr>
          <p:sp>
            <p:nvSpPr>
              <p:cNvPr id="234" name="Rectangle: Rounded Corners 233">
                <a:extLst>
                  <a:ext uri="{FF2B5EF4-FFF2-40B4-BE49-F238E27FC236}">
                    <a16:creationId xmlns:a16="http://schemas.microsoft.com/office/drawing/2014/main" id="{CEFAA5FF-EFED-4313-B81C-0CE38FC6BE5E}"/>
                  </a:ext>
                </a:extLst>
              </p:cNvPr>
              <p:cNvSpPr/>
              <p:nvPr/>
            </p:nvSpPr>
            <p:spPr>
              <a:xfrm>
                <a:off x="388418" y="373772"/>
                <a:ext cx="1003412" cy="478343"/>
              </a:xfrm>
              <a:prstGeom prst="round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5AFAED6-0BFF-408D-B6AD-A2BA07C03461}"/>
                  </a:ext>
                </a:extLst>
              </p:cNvPr>
              <p:cNvSpPr txBox="1"/>
              <p:nvPr/>
            </p:nvSpPr>
            <p:spPr>
              <a:xfrm>
                <a:off x="460591" y="428277"/>
                <a:ext cx="8739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6</a:t>
                </a:r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2C7937E1-91A9-46BC-BE00-5D61B85396C2}"/>
                </a:ext>
              </a:extLst>
            </p:cNvPr>
            <p:cNvGrpSpPr/>
            <p:nvPr/>
          </p:nvGrpSpPr>
          <p:grpSpPr>
            <a:xfrm>
              <a:off x="1291694" y="5382064"/>
              <a:ext cx="228181" cy="203449"/>
              <a:chOff x="1081837" y="442229"/>
              <a:chExt cx="548640" cy="367668"/>
            </a:xfrm>
          </p:grpSpPr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0DF47E17-0E63-49E5-ADA3-AC6CA92522A7}"/>
                  </a:ext>
                </a:extLst>
              </p:cNvPr>
              <p:cNvSpPr/>
              <p:nvPr/>
            </p:nvSpPr>
            <p:spPr>
              <a:xfrm>
                <a:off x="1081837" y="442229"/>
                <a:ext cx="548640" cy="36766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C5963F27-4F60-4B1C-AC23-490163F59D44}"/>
                  </a:ext>
                </a:extLst>
              </p:cNvPr>
              <p:cNvSpPr/>
              <p:nvPr/>
            </p:nvSpPr>
            <p:spPr>
              <a:xfrm>
                <a:off x="1134177" y="518429"/>
                <a:ext cx="443961" cy="22271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6" name="Arrow: Right 235">
            <a:extLst>
              <a:ext uri="{FF2B5EF4-FFF2-40B4-BE49-F238E27FC236}">
                <a16:creationId xmlns:a16="http://schemas.microsoft.com/office/drawing/2014/main" id="{19E3A4EF-E1E9-4177-AD9E-50897008C428}"/>
              </a:ext>
            </a:extLst>
          </p:cNvPr>
          <p:cNvSpPr/>
          <p:nvPr/>
        </p:nvSpPr>
        <p:spPr>
          <a:xfrm>
            <a:off x="1515455" y="2558309"/>
            <a:ext cx="757714" cy="1705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Arrow: Right 236">
            <a:extLst>
              <a:ext uri="{FF2B5EF4-FFF2-40B4-BE49-F238E27FC236}">
                <a16:creationId xmlns:a16="http://schemas.microsoft.com/office/drawing/2014/main" id="{1158F6AD-8067-4ED9-8E2A-787AD1F9A728}"/>
              </a:ext>
            </a:extLst>
          </p:cNvPr>
          <p:cNvSpPr/>
          <p:nvPr/>
        </p:nvSpPr>
        <p:spPr>
          <a:xfrm>
            <a:off x="1493168" y="3520498"/>
            <a:ext cx="757714" cy="1705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Arrow: Right 237">
            <a:extLst>
              <a:ext uri="{FF2B5EF4-FFF2-40B4-BE49-F238E27FC236}">
                <a16:creationId xmlns:a16="http://schemas.microsoft.com/office/drawing/2014/main" id="{5EDCAA06-629B-45DA-919F-CF4530E3D440}"/>
              </a:ext>
            </a:extLst>
          </p:cNvPr>
          <p:cNvSpPr/>
          <p:nvPr/>
        </p:nvSpPr>
        <p:spPr>
          <a:xfrm>
            <a:off x="1515455" y="4481612"/>
            <a:ext cx="757714" cy="1705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Arrow: Right 238">
            <a:extLst>
              <a:ext uri="{FF2B5EF4-FFF2-40B4-BE49-F238E27FC236}">
                <a16:creationId xmlns:a16="http://schemas.microsoft.com/office/drawing/2014/main" id="{3550A5FB-DF6F-4000-807D-EDDB5B8D30C0}"/>
              </a:ext>
            </a:extLst>
          </p:cNvPr>
          <p:cNvSpPr/>
          <p:nvPr/>
        </p:nvSpPr>
        <p:spPr>
          <a:xfrm>
            <a:off x="1515455" y="5376891"/>
            <a:ext cx="757714" cy="17057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0" grpId="0"/>
      <p:bldP spid="50" grpId="0" animBg="1"/>
      <p:bldP spid="141" grpId="0" animBg="1"/>
      <p:bldP spid="142" grpId="0" animBg="1"/>
      <p:bldP spid="185" grpId="0"/>
      <p:bldP spid="186" grpId="0"/>
      <p:bldP spid="187" grpId="0"/>
      <p:bldP spid="188" grpId="0"/>
      <p:bldP spid="236" grpId="0" animBg="1"/>
      <p:bldP spid="237" grpId="0" animBg="1"/>
      <p:bldP spid="238" grpId="0" animBg="1"/>
      <p:bldP spid="2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F020-9AE3-4251-B497-1D42EE83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171162"/>
            <a:ext cx="11196782" cy="669348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CentOS 9 Stream OS (Operating System)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45EDC-851A-46B2-A8DC-F54D8D3A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6" y="949693"/>
            <a:ext cx="9467273" cy="5737145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9BA4EB3B-0BE3-4AE4-81B9-E570BCC24D31}"/>
              </a:ext>
            </a:extLst>
          </p:cNvPr>
          <p:cNvSpPr/>
          <p:nvPr/>
        </p:nvSpPr>
        <p:spPr>
          <a:xfrm>
            <a:off x="10703294" y="5804033"/>
            <a:ext cx="1488706" cy="962527"/>
          </a:xfrm>
          <a:prstGeom prst="triangle">
            <a:avLst>
              <a:gd name="adj" fmla="val 51293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hlinkClick r:id="" action="ppaction://noaction"/>
              </a:rPr>
              <a:t>Home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83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1130</TotalTime>
  <Words>91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Amasis MT Pro Black</vt:lpstr>
      <vt:lpstr>Arial</vt:lpstr>
      <vt:lpstr>Calibri</vt:lpstr>
      <vt:lpstr>Calibri Light</vt:lpstr>
      <vt:lpstr>Seaford</vt:lpstr>
      <vt:lpstr>Office Theme</vt:lpstr>
      <vt:lpstr>PowerPoint Presentation</vt:lpstr>
      <vt:lpstr>Download CentOS 9 Stream OS (Operating System)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Anish OBS/OINIS</dc:creator>
  <cp:lastModifiedBy>RANA Anish OBS/OINIS</cp:lastModifiedBy>
  <cp:revision>9</cp:revision>
  <dcterms:created xsi:type="dcterms:W3CDTF">2022-11-05T02:14:05Z</dcterms:created>
  <dcterms:modified xsi:type="dcterms:W3CDTF">2022-11-07T18:11:55Z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222825-62ea-40f3-96b5-5375c07996e2_Enabled">
    <vt:lpwstr>true</vt:lpwstr>
  </property>
  <property fmtid="{D5CDD505-2E9C-101B-9397-08002B2CF9AE}" pid="3" name="MSIP_Label_07222825-62ea-40f3-96b5-5375c07996e2_SetDate">
    <vt:lpwstr>2022-11-05T13:41:22Z</vt:lpwstr>
  </property>
  <property fmtid="{D5CDD505-2E9C-101B-9397-08002B2CF9AE}" pid="4" name="MSIP_Label_07222825-62ea-40f3-96b5-5375c07996e2_Method">
    <vt:lpwstr>Privileged</vt:lpwstr>
  </property>
  <property fmtid="{D5CDD505-2E9C-101B-9397-08002B2CF9AE}" pid="5" name="MSIP_Label_07222825-62ea-40f3-96b5-5375c07996e2_Name">
    <vt:lpwstr>unrestricted_parent.2</vt:lpwstr>
  </property>
  <property fmtid="{D5CDD505-2E9C-101B-9397-08002B2CF9AE}" pid="6" name="MSIP_Label_07222825-62ea-40f3-96b5-5375c07996e2_SiteId">
    <vt:lpwstr>90c7a20a-f34b-40bf-bc48-b9253b6f5d20</vt:lpwstr>
  </property>
  <property fmtid="{D5CDD505-2E9C-101B-9397-08002B2CF9AE}" pid="7" name="MSIP_Label_07222825-62ea-40f3-96b5-5375c07996e2_ActionId">
    <vt:lpwstr>ca41d49b-5708-4697-a5ad-1aae3fa700c8</vt:lpwstr>
  </property>
  <property fmtid="{D5CDD505-2E9C-101B-9397-08002B2CF9AE}" pid="8" name="MSIP_Label_07222825-62ea-40f3-96b5-5375c07996e2_ContentBits">
    <vt:lpwstr>0</vt:lpwstr>
  </property>
</Properties>
</file>