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2" r:id="rId2"/>
    <p:sldId id="279" r:id="rId3"/>
    <p:sldId id="280" r:id="rId4"/>
    <p:sldId id="278" r:id="rId5"/>
    <p:sldId id="274" r:id="rId6"/>
    <p:sldId id="276" r:id="rId7"/>
    <p:sldId id="275" r:id="rId8"/>
    <p:sldId id="277" r:id="rId9"/>
    <p:sldId id="261" r:id="rId10"/>
    <p:sldId id="256" r:id="rId11"/>
    <p:sldId id="259" r:id="rId12"/>
    <p:sldId id="260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866" autoAdjust="0"/>
  </p:normalViewPr>
  <p:slideViewPr>
    <p:cSldViewPr snapToGrid="0">
      <p:cViewPr varScale="1">
        <p:scale>
          <a:sx n="53" d="100"/>
          <a:sy n="53" d="100"/>
        </p:scale>
        <p:origin x="5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C4ABA-D082-47FE-99A3-D7E27A5474CD}" type="datetimeFigureOut">
              <a:rPr lang="en-US" smtClean="0"/>
              <a:t>2022-04-09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88C14-1D57-4F7A-BE48-FB2E919B9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31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installing the Docker packages, We should remove other packages such as </a:t>
            </a:r>
            <a:r>
              <a:rPr lang="en-US" dirty="0" err="1"/>
              <a:t>RunC</a:t>
            </a:r>
            <a:r>
              <a:rPr lang="en-US" dirty="0"/>
              <a:t>, </a:t>
            </a:r>
            <a:r>
              <a:rPr lang="en-US" dirty="0" err="1"/>
              <a:t>Podman</a:t>
            </a:r>
            <a:r>
              <a:rPr lang="en-US" dirty="0"/>
              <a:t> and so on. This is our </a:t>
            </a:r>
            <a:r>
              <a:rPr lang="en-US" dirty="0" err="1"/>
              <a:t>Step1</a:t>
            </a:r>
            <a:r>
              <a:rPr lang="en-US" dirty="0"/>
              <a:t>. “click”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After that, In Step 2, we will be going to install the YUM-Utils package. “Click”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C3599-DD90-4AE4-B0DB-11DB5F6374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90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yum-utils is </a:t>
            </a:r>
            <a:r>
              <a:rPr lang="en-US" b="1" dirty="0"/>
              <a:t>a collection of tools and programs for managing yum repositories, installing debug packages, source packages, extended information from repositories and administration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As we are using yum command often, so I am installing this package. “click”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C3599-DD90-4AE4-B0DB-11DB5F6374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02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 Step 3, </a:t>
            </a:r>
            <a:r>
              <a:rPr lang="en-US" sz="1200" b="1" dirty="0">
                <a:effectLst/>
                <a:latin typeface="Courier New" panose="02070309020205020404" pitchFamily="49" charset="0"/>
              </a:rPr>
              <a:t>Need to add the repo file for Docker packages, this is the command.</a:t>
            </a:r>
          </a:p>
          <a:p>
            <a:r>
              <a:rPr lang="en-US" dirty="0"/>
              <a:t>In Step 4, we install the Docker packages. </a:t>
            </a:r>
          </a:p>
          <a:p>
            <a:endParaRPr lang="en-US" dirty="0"/>
          </a:p>
          <a:p>
            <a:r>
              <a:rPr lang="en-US" dirty="0" err="1"/>
              <a:t>containerd.io</a:t>
            </a:r>
            <a:r>
              <a:rPr lang="en-US" dirty="0"/>
              <a:t> , docker-</a:t>
            </a:r>
            <a:r>
              <a:rPr lang="en-US" dirty="0" err="1"/>
              <a:t>ce</a:t>
            </a:r>
            <a:r>
              <a:rPr lang="en-US" dirty="0"/>
              <a:t> and docker-</a:t>
            </a:r>
            <a:r>
              <a:rPr lang="en-US" dirty="0" err="1"/>
              <a:t>ce</a:t>
            </a:r>
            <a:r>
              <a:rPr lang="en-US" dirty="0"/>
              <a:t>-cli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C3599-DD90-4AE4-B0DB-11DB5F6374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05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88C14-1D57-4F7A-BE48-FB2E919B91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85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C3599-DD90-4AE4-B0DB-11DB5F6374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76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C3599-DD90-4AE4-B0DB-11DB5F6374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39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352B-067B-4FDD-A24F-38A4EFABB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B77A1-B34A-410C-B82D-866F008E5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F9B69-9CEE-491A-819A-19B3F4FE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7365-1491-436A-A729-A0B0E32AD27E}" type="datetimeFigureOut">
              <a:rPr lang="en-US" smtClean="0"/>
              <a:t>2022-04-09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AA417-BD2D-4F56-9158-8824073E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431B4-1B4A-40C0-835B-C842B365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9E79-83A6-4DEF-BA85-905E2780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7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509D-ECB5-4782-B7EA-3F2C6E6A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3704B-9A13-4828-A650-3F218C145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7E20-7153-42E8-80D3-3BD6E031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7365-1491-436A-A729-A0B0E32AD27E}" type="datetimeFigureOut">
              <a:rPr lang="en-US" smtClean="0"/>
              <a:t>2022-04-09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17FC3-DA62-4244-9618-235EEC22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EF7AE-3F12-48C1-91C8-C0A8474B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9E79-83A6-4DEF-BA85-905E2780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1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38CAE-3273-4A34-A78F-E53924A9B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4BD20-CAD3-417A-96B1-45A5EBEA1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28487-081C-4EA0-8938-3AE9C0C6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7365-1491-436A-A729-A0B0E32AD27E}" type="datetimeFigureOut">
              <a:rPr lang="en-US" smtClean="0"/>
              <a:t>2022-04-09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F3F25-88A9-413E-8AC0-232D0558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817D1-0E2B-4D79-8A32-8CF2A49C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9E79-83A6-4DEF-BA85-905E2780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3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D5B6-9F76-48A8-85F8-3F14BEBA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B5795-EB76-4E95-A35F-BD9334C79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A8941-246D-4B24-8C79-28B779D8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7365-1491-436A-A729-A0B0E32AD27E}" type="datetimeFigureOut">
              <a:rPr lang="en-US" smtClean="0"/>
              <a:t>2022-04-09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27AB1-2FC1-47A0-8435-0B0240E9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81927-DD66-4FA3-A80D-D63CC092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9E79-83A6-4DEF-BA85-905E2780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8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F4CB-6950-436F-BA91-1205EA7D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D3FEB-7FE0-44DA-A434-981BA744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DACBD-0A79-4D25-B597-4B7133C8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7365-1491-436A-A729-A0B0E32AD27E}" type="datetimeFigureOut">
              <a:rPr lang="en-US" smtClean="0"/>
              <a:t>2022-04-09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EB366-E917-4B49-8774-EA2A1259B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2337D-B748-4C5B-B341-D7BEF9CF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9E79-83A6-4DEF-BA85-905E2780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3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7165-DF79-4EE2-9511-A3969CBA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FB87-A844-4A85-8CC1-18E4B1509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DC4ED-45E8-482F-B732-F0406B5A5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2545D-D403-4311-B565-3048A769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7365-1491-436A-A729-A0B0E32AD27E}" type="datetimeFigureOut">
              <a:rPr lang="en-US" smtClean="0"/>
              <a:t>2022-04-09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D0CAC-5BCB-4972-88FF-2932F9E6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4D362-31E1-43E6-8832-B62B5C6C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9E79-83A6-4DEF-BA85-905E2780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4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D208-F3FE-4BB9-A66E-FC6E3C7F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42214-061C-413E-8DAC-6F6F5DC65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88E24-7913-4ABE-9CB9-BB237FF9D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026FBA-1501-4A27-ABA2-5D1C50D8C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F1B4D-24F9-44DC-A740-016C3C674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E90FAF-CB31-4CC4-991A-72230934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7365-1491-436A-A729-A0B0E32AD27E}" type="datetimeFigureOut">
              <a:rPr lang="en-US" smtClean="0"/>
              <a:t>2022-04-09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B4D34B-9925-4D8B-BC64-E1F33493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0C521A-AB78-4AA5-B36E-A616BC27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9E79-83A6-4DEF-BA85-905E2780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4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A07B3-55E2-40FB-A1DD-A1DDF3DF5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A7F12-67B2-49F2-9577-0BC415A3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7365-1491-436A-A729-A0B0E32AD27E}" type="datetimeFigureOut">
              <a:rPr lang="en-US" smtClean="0"/>
              <a:t>2022-04-09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769F-96FD-4CE6-B9DD-458255F6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E2790-846C-46A3-A180-77E579BB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9E79-83A6-4DEF-BA85-905E2780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03B12-9F15-4933-A5E2-33809DE7E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7365-1491-436A-A729-A0B0E32AD27E}" type="datetimeFigureOut">
              <a:rPr lang="en-US" smtClean="0"/>
              <a:t>2022-04-09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AC8BD-F269-4385-97A8-E483ACBD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B9739-B1A4-4D07-AFBB-5C52246A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9E79-83A6-4DEF-BA85-905E2780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5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59C7-D91C-445F-AB51-BB8EF11C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02355-555D-4BBE-A95B-8B60F6D7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122E7-69E0-4D3C-A634-EA7F621AE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FA8F2-F8FC-4056-9959-EA687215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7365-1491-436A-A729-A0B0E32AD27E}" type="datetimeFigureOut">
              <a:rPr lang="en-US" smtClean="0"/>
              <a:t>2022-04-09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DAC43-F5B1-4B11-B735-B2CC6D5D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CD1C1-1E85-4EF8-876E-43B21471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9E79-83A6-4DEF-BA85-905E2780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9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EA48-AF7A-445D-9949-801811B1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575B6-AFD8-4B35-8A56-061D6C49D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66D20-60C2-4ADD-9C4C-A7D7EA98E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425A7-AE94-4F4A-BD0B-42EB40D5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7365-1491-436A-A729-A0B0E32AD27E}" type="datetimeFigureOut">
              <a:rPr lang="en-US" smtClean="0"/>
              <a:t>2022-04-09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9833F-CB35-417E-A681-9FCF41F3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ED47E-7D4C-462E-B045-31D56674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9E79-83A6-4DEF-BA85-905E2780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9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C631BC-7310-4E46-A992-F09CF169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120E5-24D8-472A-8407-EEA39F91B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0913A-11C7-4398-9967-533A50DC1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D7365-1491-436A-A729-A0B0E32AD27E}" type="datetimeFigureOut">
              <a:rPr lang="en-US" smtClean="0"/>
              <a:t>2022-04-09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D5950-EE63-47D7-8FCE-0E926E653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3515-2345-43B7-80CF-2C371ACE6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69E79-83A6-4DEF-BA85-905E2780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8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docker.com/linux/centos/docker-ce.rep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904027-1B10-4059-9D79-58359544613D}"/>
              </a:ext>
            </a:extLst>
          </p:cNvPr>
          <p:cNvSpPr txBox="1"/>
          <p:nvPr/>
        </p:nvSpPr>
        <p:spPr>
          <a:xfrm>
            <a:off x="173841" y="0"/>
            <a:ext cx="1212947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ourier New" panose="02070309020205020404" pitchFamily="49" charset="0"/>
              </a:rPr>
              <a:t>Step 1: Remove already installed container engine.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</a:rPr>
              <a:t>yum remove docker  docker-client  docker-client-latest   docker-common  docker-latest docker-latest-</a:t>
            </a:r>
            <a:r>
              <a:rPr lang="en-US" sz="1800" dirty="0" err="1">
                <a:effectLst/>
                <a:latin typeface="Courier New" panose="02070309020205020404" pitchFamily="49" charset="0"/>
              </a:rPr>
              <a:t>logrotate</a:t>
            </a:r>
            <a:r>
              <a:rPr lang="en-US" sz="1800" dirty="0">
                <a:effectLst/>
                <a:latin typeface="Courier New" panose="02070309020205020404" pitchFamily="49" charset="0"/>
              </a:rPr>
              <a:t>  docker-</a:t>
            </a:r>
            <a:r>
              <a:rPr lang="en-US" sz="1800" dirty="0" err="1">
                <a:effectLst/>
                <a:latin typeface="Courier New" panose="02070309020205020404" pitchFamily="49" charset="0"/>
              </a:rPr>
              <a:t>logrotate</a:t>
            </a:r>
            <a:r>
              <a:rPr lang="en-US" sz="1800" dirty="0">
                <a:effectLst/>
                <a:latin typeface="Courier New" panose="02070309020205020404" pitchFamily="49" charset="0"/>
              </a:rPr>
              <a:t>    docker-engine  </a:t>
            </a:r>
            <a:r>
              <a:rPr lang="en-US" sz="1800" dirty="0" err="1">
                <a:effectLst/>
                <a:latin typeface="Courier New" panose="02070309020205020404" pitchFamily="49" charset="0"/>
              </a:rPr>
              <a:t>podman</a:t>
            </a:r>
            <a:r>
              <a:rPr lang="en-US" sz="1800" dirty="0"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</a:rPr>
              <a:t>buildah</a:t>
            </a:r>
            <a:r>
              <a:rPr lang="en-US" sz="1800" dirty="0">
                <a:effectLst/>
                <a:latin typeface="Courier New" panose="02070309020205020404" pitchFamily="49" charset="0"/>
              </a:rPr>
              <a:t> -y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36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86481C-4F43-4D69-810A-863F963DD8A5}"/>
              </a:ext>
            </a:extLst>
          </p:cNvPr>
          <p:cNvSpPr/>
          <p:nvPr/>
        </p:nvSpPr>
        <p:spPr>
          <a:xfrm>
            <a:off x="0" y="985962"/>
            <a:ext cx="1415332" cy="65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C74532-D38A-4B90-9454-D32A26A654CF}"/>
              </a:ext>
            </a:extLst>
          </p:cNvPr>
          <p:cNvSpPr/>
          <p:nvPr/>
        </p:nvSpPr>
        <p:spPr>
          <a:xfrm>
            <a:off x="2124323" y="326004"/>
            <a:ext cx="1517374" cy="6599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 Command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0F2F55-4F66-403C-BF96-48DDF8419873}"/>
              </a:ext>
            </a:extLst>
          </p:cNvPr>
          <p:cNvSpPr/>
          <p:nvPr/>
        </p:nvSpPr>
        <p:spPr>
          <a:xfrm>
            <a:off x="2124322" y="1645920"/>
            <a:ext cx="1517373" cy="6599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4E99E6F2-F696-4B1C-9A13-7E3893403A91}"/>
              </a:ext>
            </a:extLst>
          </p:cNvPr>
          <p:cNvSpPr/>
          <p:nvPr/>
        </p:nvSpPr>
        <p:spPr>
          <a:xfrm>
            <a:off x="564543" y="453224"/>
            <a:ext cx="1559779" cy="532738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DF326201-611F-4733-B015-E1710C47DB24}"/>
              </a:ext>
            </a:extLst>
          </p:cNvPr>
          <p:cNvSpPr/>
          <p:nvPr/>
        </p:nvSpPr>
        <p:spPr>
          <a:xfrm flipV="1">
            <a:off x="564542" y="1645918"/>
            <a:ext cx="1559779" cy="588397"/>
          </a:xfrm>
          <a:prstGeom prst="bentArrow">
            <a:avLst>
              <a:gd name="adj1" fmla="val 25000"/>
              <a:gd name="adj2" fmla="val 50000"/>
              <a:gd name="adj3" fmla="val 27703"/>
              <a:gd name="adj4" fmla="val 43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64EC9-A122-45EE-A085-3F6C7728CBF1}"/>
              </a:ext>
            </a:extLst>
          </p:cNvPr>
          <p:cNvSpPr/>
          <p:nvPr/>
        </p:nvSpPr>
        <p:spPr>
          <a:xfrm>
            <a:off x="6011185" y="389613"/>
            <a:ext cx="6098651" cy="55659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Management Commands:</a:t>
            </a:r>
          </a:p>
          <a:p>
            <a:r>
              <a:rPr lang="en-US" dirty="0"/>
              <a:t>  app*           Docker App (Docker Inc., </a:t>
            </a:r>
            <a:r>
              <a:rPr lang="en-US" dirty="0" err="1"/>
              <a:t>v0.9.1-beta3</a:t>
            </a:r>
            <a:r>
              <a:rPr lang="en-US" dirty="0"/>
              <a:t>)</a:t>
            </a:r>
          </a:p>
          <a:p>
            <a:r>
              <a:rPr lang="en-US" dirty="0"/>
              <a:t>  builder       Manage builds</a:t>
            </a:r>
          </a:p>
          <a:p>
            <a:r>
              <a:rPr lang="en-US" dirty="0"/>
              <a:t>  </a:t>
            </a:r>
            <a:r>
              <a:rPr lang="en-US" dirty="0" err="1"/>
              <a:t>buildx</a:t>
            </a:r>
            <a:r>
              <a:rPr lang="en-US" dirty="0"/>
              <a:t>*       Build with </a:t>
            </a:r>
            <a:r>
              <a:rPr lang="en-US" dirty="0" err="1"/>
              <a:t>BuildKit</a:t>
            </a:r>
            <a:r>
              <a:rPr lang="en-US" dirty="0"/>
              <a:t> (Docker Inc., </a:t>
            </a:r>
            <a:r>
              <a:rPr lang="en-US" dirty="0" err="1"/>
              <a:t>v0.6.1</a:t>
            </a:r>
            <a:r>
              <a:rPr lang="en-US" dirty="0"/>
              <a:t>-docker)</a:t>
            </a:r>
          </a:p>
          <a:p>
            <a:r>
              <a:rPr lang="en-US" dirty="0"/>
              <a:t>  config         Manage Docker configs</a:t>
            </a:r>
          </a:p>
          <a:p>
            <a:r>
              <a:rPr lang="en-US" dirty="0"/>
              <a:t>  container   Manage containers</a:t>
            </a:r>
          </a:p>
          <a:p>
            <a:r>
              <a:rPr lang="en-US" dirty="0"/>
              <a:t>  context       Manage contexts</a:t>
            </a:r>
          </a:p>
          <a:p>
            <a:r>
              <a:rPr lang="en-US" dirty="0"/>
              <a:t>  image         Manage images</a:t>
            </a:r>
          </a:p>
          <a:p>
            <a:r>
              <a:rPr lang="en-US" dirty="0"/>
              <a:t>  manifest    Manage Docker image manifests and manifest lists</a:t>
            </a:r>
          </a:p>
          <a:p>
            <a:r>
              <a:rPr lang="en-US" dirty="0"/>
              <a:t>  network     Manage networks</a:t>
            </a:r>
          </a:p>
          <a:p>
            <a:r>
              <a:rPr lang="en-US" dirty="0"/>
              <a:t>  node           Manage Swarm nodes</a:t>
            </a:r>
          </a:p>
          <a:p>
            <a:r>
              <a:rPr lang="en-US" dirty="0"/>
              <a:t>  plugin         Manage plugins</a:t>
            </a:r>
          </a:p>
          <a:p>
            <a:r>
              <a:rPr lang="en-US" dirty="0"/>
              <a:t>  scan*          Docker Scan (Docker Inc., </a:t>
            </a:r>
            <a:r>
              <a:rPr lang="en-US" dirty="0" err="1"/>
              <a:t>v0.8.0</a:t>
            </a:r>
            <a:r>
              <a:rPr lang="en-US" dirty="0"/>
              <a:t>)</a:t>
            </a:r>
          </a:p>
          <a:p>
            <a:r>
              <a:rPr lang="en-US" dirty="0"/>
              <a:t>  secret         Manage Docker secrets</a:t>
            </a:r>
          </a:p>
          <a:p>
            <a:r>
              <a:rPr lang="en-US" dirty="0"/>
              <a:t>  service        Manage services</a:t>
            </a:r>
          </a:p>
          <a:p>
            <a:r>
              <a:rPr lang="en-US" dirty="0"/>
              <a:t>  stack           Manage Docker stacks</a:t>
            </a:r>
          </a:p>
          <a:p>
            <a:r>
              <a:rPr lang="en-US" dirty="0"/>
              <a:t>  swarm        Manage Swarm</a:t>
            </a:r>
          </a:p>
          <a:p>
            <a:r>
              <a:rPr lang="en-US" dirty="0"/>
              <a:t>  system        Manage Docker</a:t>
            </a:r>
          </a:p>
          <a:p>
            <a:r>
              <a:rPr lang="en-US" dirty="0"/>
              <a:t>  trust            Manage trust on Docker images</a:t>
            </a:r>
          </a:p>
          <a:p>
            <a:r>
              <a:rPr lang="en-US" dirty="0"/>
              <a:t>  volume       Manage volumes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99CF93E-8B5D-4B4F-832F-70C34B183A31}"/>
              </a:ext>
            </a:extLst>
          </p:cNvPr>
          <p:cNvSpPr/>
          <p:nvPr/>
        </p:nvSpPr>
        <p:spPr>
          <a:xfrm>
            <a:off x="3641697" y="532737"/>
            <a:ext cx="2369488" cy="34190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E9D3B75-4D18-410B-891B-BA588252F729}"/>
              </a:ext>
            </a:extLst>
          </p:cNvPr>
          <p:cNvSpPr/>
          <p:nvPr/>
        </p:nvSpPr>
        <p:spPr>
          <a:xfrm>
            <a:off x="2124321" y="2305878"/>
            <a:ext cx="372389" cy="65995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76BDC9-144E-4C27-804D-271A08380467}"/>
              </a:ext>
            </a:extLst>
          </p:cNvPr>
          <p:cNvSpPr/>
          <p:nvPr/>
        </p:nvSpPr>
        <p:spPr>
          <a:xfrm>
            <a:off x="0" y="2965836"/>
            <a:ext cx="5724939" cy="40392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Commands:</a:t>
            </a:r>
          </a:p>
          <a:p>
            <a:r>
              <a:rPr lang="en-US" sz="1200" dirty="0"/>
              <a:t>  attach      Attach local standard input, output, and error streams to a running container</a:t>
            </a:r>
          </a:p>
          <a:p>
            <a:r>
              <a:rPr lang="en-US" sz="1200" dirty="0"/>
              <a:t>  build       Build an image from a Dockerfile</a:t>
            </a:r>
          </a:p>
          <a:p>
            <a:r>
              <a:rPr lang="en-US" sz="1200" dirty="0"/>
              <a:t>  commit      Create a new image from a container's changes</a:t>
            </a:r>
          </a:p>
          <a:p>
            <a:r>
              <a:rPr lang="en-US" sz="1200" dirty="0"/>
              <a:t>  cp          Copy files/folders between a container and the local filesystem</a:t>
            </a:r>
          </a:p>
          <a:p>
            <a:r>
              <a:rPr lang="en-US" sz="1200" dirty="0"/>
              <a:t>  create      Create a new container</a:t>
            </a:r>
          </a:p>
          <a:p>
            <a:r>
              <a:rPr lang="en-US" sz="1200" dirty="0"/>
              <a:t>  diff        Inspect changes to files or directories on a container's filesystem</a:t>
            </a:r>
          </a:p>
          <a:p>
            <a:r>
              <a:rPr lang="en-US" sz="1200" dirty="0"/>
              <a:t>  events      Get real time events from the server</a:t>
            </a:r>
          </a:p>
          <a:p>
            <a:r>
              <a:rPr lang="en-US" sz="1200" dirty="0"/>
              <a:t>  exec        Run a command in a running container</a:t>
            </a:r>
          </a:p>
          <a:p>
            <a:r>
              <a:rPr lang="en-US" sz="1200" dirty="0"/>
              <a:t>  export      Export a container's filesystem as a tar archive</a:t>
            </a:r>
          </a:p>
          <a:p>
            <a:r>
              <a:rPr lang="en-US" sz="1200" dirty="0"/>
              <a:t>  history     Show the history of an image</a:t>
            </a:r>
          </a:p>
          <a:p>
            <a:r>
              <a:rPr lang="en-US" sz="1200" dirty="0"/>
              <a:t>  images      List images</a:t>
            </a:r>
          </a:p>
          <a:p>
            <a:r>
              <a:rPr lang="en-US" sz="1200" dirty="0"/>
              <a:t>  import      Import the contents from a </a:t>
            </a:r>
            <a:r>
              <a:rPr lang="en-US" sz="1200" dirty="0" err="1"/>
              <a:t>tarball</a:t>
            </a:r>
            <a:r>
              <a:rPr lang="en-US" sz="1200" dirty="0"/>
              <a:t> to create a filesystem image</a:t>
            </a:r>
          </a:p>
          <a:p>
            <a:r>
              <a:rPr lang="en-US" sz="1200" dirty="0"/>
              <a:t>  info        Display system-wide information</a:t>
            </a:r>
          </a:p>
          <a:p>
            <a:r>
              <a:rPr lang="en-US" sz="1200" dirty="0"/>
              <a:t>  inspect     Return low-level information on Docker objects</a:t>
            </a:r>
          </a:p>
          <a:p>
            <a:r>
              <a:rPr lang="en-US" sz="1200" dirty="0"/>
              <a:t>  kill        Kill one or more running containers</a:t>
            </a:r>
          </a:p>
          <a:p>
            <a:r>
              <a:rPr lang="en-US" sz="1200" dirty="0"/>
              <a:t>  load        Load an image from a tar archive or STDIN</a:t>
            </a:r>
          </a:p>
          <a:p>
            <a:r>
              <a:rPr lang="en-US" sz="1200" dirty="0"/>
              <a:t>  login       Log in to a Docker registry</a:t>
            </a:r>
          </a:p>
          <a:p>
            <a:r>
              <a:rPr lang="en-US" sz="1200" dirty="0"/>
              <a:t>  logout      Log out from a Docker registry</a:t>
            </a:r>
          </a:p>
          <a:p>
            <a:r>
              <a:rPr lang="en-US" sz="1200" dirty="0"/>
              <a:t>  logs        Fetch the logs of a container</a:t>
            </a:r>
          </a:p>
          <a:p>
            <a:r>
              <a:rPr lang="en-US" sz="1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51411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86481C-4F43-4D69-810A-863F963DD8A5}"/>
              </a:ext>
            </a:extLst>
          </p:cNvPr>
          <p:cNvSpPr/>
          <p:nvPr/>
        </p:nvSpPr>
        <p:spPr>
          <a:xfrm>
            <a:off x="0" y="985962"/>
            <a:ext cx="1415332" cy="65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C74532-D38A-4B90-9454-D32A26A654CF}"/>
              </a:ext>
            </a:extLst>
          </p:cNvPr>
          <p:cNvSpPr/>
          <p:nvPr/>
        </p:nvSpPr>
        <p:spPr>
          <a:xfrm>
            <a:off x="2124323" y="326004"/>
            <a:ext cx="1517374" cy="6599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 Command</a:t>
            </a: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4E99E6F2-F696-4B1C-9A13-7E3893403A91}"/>
              </a:ext>
            </a:extLst>
          </p:cNvPr>
          <p:cNvSpPr/>
          <p:nvPr/>
        </p:nvSpPr>
        <p:spPr>
          <a:xfrm>
            <a:off x="564543" y="453224"/>
            <a:ext cx="1559779" cy="532738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64EC9-A122-45EE-A085-3F6C7728CBF1}"/>
              </a:ext>
            </a:extLst>
          </p:cNvPr>
          <p:cNvSpPr/>
          <p:nvPr/>
        </p:nvSpPr>
        <p:spPr>
          <a:xfrm>
            <a:off x="6011185" y="389613"/>
            <a:ext cx="6098651" cy="55659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Management Commands:</a:t>
            </a:r>
          </a:p>
          <a:p>
            <a:r>
              <a:rPr lang="en-US" dirty="0"/>
              <a:t>  app*           Docker App (Docker Inc., </a:t>
            </a:r>
            <a:r>
              <a:rPr lang="en-US" dirty="0" err="1"/>
              <a:t>v0.9.1-beta3</a:t>
            </a:r>
            <a:r>
              <a:rPr lang="en-US" dirty="0"/>
              <a:t>)</a:t>
            </a:r>
          </a:p>
          <a:p>
            <a:r>
              <a:rPr lang="en-US" dirty="0"/>
              <a:t>  builder       Manage builds</a:t>
            </a:r>
          </a:p>
          <a:p>
            <a:r>
              <a:rPr lang="en-US" dirty="0"/>
              <a:t>  </a:t>
            </a:r>
            <a:r>
              <a:rPr lang="en-US" dirty="0" err="1"/>
              <a:t>buildx</a:t>
            </a:r>
            <a:r>
              <a:rPr lang="en-US" dirty="0"/>
              <a:t>*       Build with </a:t>
            </a:r>
            <a:r>
              <a:rPr lang="en-US" dirty="0" err="1"/>
              <a:t>BuildKit</a:t>
            </a:r>
            <a:r>
              <a:rPr lang="en-US" dirty="0"/>
              <a:t> (Docker Inc., </a:t>
            </a:r>
            <a:r>
              <a:rPr lang="en-US" dirty="0" err="1"/>
              <a:t>v0.6.1</a:t>
            </a:r>
            <a:r>
              <a:rPr lang="en-US" dirty="0"/>
              <a:t>-docker)</a:t>
            </a:r>
          </a:p>
          <a:p>
            <a:r>
              <a:rPr lang="en-US" dirty="0"/>
              <a:t>  config         Manage Docker configs</a:t>
            </a:r>
          </a:p>
          <a:p>
            <a:r>
              <a:rPr lang="en-US" dirty="0"/>
              <a:t>  container   Manage containers</a:t>
            </a:r>
          </a:p>
          <a:p>
            <a:r>
              <a:rPr lang="en-US" dirty="0"/>
              <a:t>  context       Manage contexts</a:t>
            </a:r>
          </a:p>
          <a:p>
            <a:r>
              <a:rPr lang="en-US" dirty="0"/>
              <a:t>  image         Manage images</a:t>
            </a:r>
          </a:p>
          <a:p>
            <a:r>
              <a:rPr lang="en-US" dirty="0"/>
              <a:t>  manifest    Manage Docker image manifests and manifest lists</a:t>
            </a:r>
          </a:p>
          <a:p>
            <a:r>
              <a:rPr lang="en-US" dirty="0"/>
              <a:t>  network     Manage networks</a:t>
            </a:r>
          </a:p>
          <a:p>
            <a:r>
              <a:rPr lang="en-US" dirty="0"/>
              <a:t>  node           Manage Swarm nodes</a:t>
            </a:r>
          </a:p>
          <a:p>
            <a:r>
              <a:rPr lang="en-US" dirty="0"/>
              <a:t>  plugin         Manage plugins</a:t>
            </a:r>
          </a:p>
          <a:p>
            <a:r>
              <a:rPr lang="en-US" dirty="0"/>
              <a:t>  scan*          Docker Scan (Docker Inc., </a:t>
            </a:r>
            <a:r>
              <a:rPr lang="en-US" dirty="0" err="1"/>
              <a:t>v0.8.0</a:t>
            </a:r>
            <a:r>
              <a:rPr lang="en-US" dirty="0"/>
              <a:t>)</a:t>
            </a:r>
          </a:p>
          <a:p>
            <a:r>
              <a:rPr lang="en-US" dirty="0"/>
              <a:t>  secret         Manage Docker secrets</a:t>
            </a:r>
          </a:p>
          <a:p>
            <a:r>
              <a:rPr lang="en-US" dirty="0"/>
              <a:t>  service        Manage services</a:t>
            </a:r>
          </a:p>
          <a:p>
            <a:r>
              <a:rPr lang="en-US" dirty="0"/>
              <a:t>  stack           Manage Docker stacks</a:t>
            </a:r>
          </a:p>
          <a:p>
            <a:r>
              <a:rPr lang="en-US" dirty="0"/>
              <a:t>  swarm        Manage Swarm</a:t>
            </a:r>
          </a:p>
          <a:p>
            <a:r>
              <a:rPr lang="en-US" dirty="0"/>
              <a:t>  system        Manage Docker</a:t>
            </a:r>
          </a:p>
          <a:p>
            <a:r>
              <a:rPr lang="en-US" dirty="0"/>
              <a:t>  trust            Manage trust on Docker images</a:t>
            </a:r>
          </a:p>
          <a:p>
            <a:r>
              <a:rPr lang="en-US" dirty="0"/>
              <a:t>  volume       Manage volumes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99CF93E-8B5D-4B4F-832F-70C34B183A31}"/>
              </a:ext>
            </a:extLst>
          </p:cNvPr>
          <p:cNvSpPr/>
          <p:nvPr/>
        </p:nvSpPr>
        <p:spPr>
          <a:xfrm>
            <a:off x="3641697" y="532737"/>
            <a:ext cx="2369488" cy="34190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84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86481C-4F43-4D69-810A-863F963DD8A5}"/>
              </a:ext>
            </a:extLst>
          </p:cNvPr>
          <p:cNvSpPr/>
          <p:nvPr/>
        </p:nvSpPr>
        <p:spPr>
          <a:xfrm>
            <a:off x="0" y="985962"/>
            <a:ext cx="1415332" cy="65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C74532-D38A-4B90-9454-D32A26A654CF}"/>
              </a:ext>
            </a:extLst>
          </p:cNvPr>
          <p:cNvSpPr/>
          <p:nvPr/>
        </p:nvSpPr>
        <p:spPr>
          <a:xfrm>
            <a:off x="2124323" y="326004"/>
            <a:ext cx="1517374" cy="6599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 Command</a:t>
            </a: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4E99E6F2-F696-4B1C-9A13-7E3893403A91}"/>
              </a:ext>
            </a:extLst>
          </p:cNvPr>
          <p:cNvSpPr/>
          <p:nvPr/>
        </p:nvSpPr>
        <p:spPr>
          <a:xfrm>
            <a:off x="564543" y="453224"/>
            <a:ext cx="1559779" cy="532738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64EC9-A122-45EE-A085-3F6C7728CBF1}"/>
              </a:ext>
            </a:extLst>
          </p:cNvPr>
          <p:cNvSpPr/>
          <p:nvPr/>
        </p:nvSpPr>
        <p:spPr>
          <a:xfrm>
            <a:off x="6011185" y="389613"/>
            <a:ext cx="6098651" cy="55659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Management Commands:</a:t>
            </a:r>
          </a:p>
          <a:p>
            <a:r>
              <a:rPr lang="en-US" dirty="0"/>
              <a:t>  app*           Docker App (Docker Inc., </a:t>
            </a:r>
            <a:r>
              <a:rPr lang="en-US" dirty="0" err="1"/>
              <a:t>v0.9.1-beta3</a:t>
            </a:r>
            <a:r>
              <a:rPr lang="en-US" dirty="0"/>
              <a:t>)</a:t>
            </a:r>
          </a:p>
          <a:p>
            <a:r>
              <a:rPr lang="en-US" dirty="0"/>
              <a:t>  builder       Manage builds</a:t>
            </a:r>
          </a:p>
          <a:p>
            <a:r>
              <a:rPr lang="en-US" dirty="0"/>
              <a:t>  </a:t>
            </a:r>
            <a:r>
              <a:rPr lang="en-US" dirty="0" err="1"/>
              <a:t>buildx</a:t>
            </a:r>
            <a:r>
              <a:rPr lang="en-US" dirty="0"/>
              <a:t>*       Build with </a:t>
            </a:r>
            <a:r>
              <a:rPr lang="en-US" dirty="0" err="1"/>
              <a:t>BuildKit</a:t>
            </a:r>
            <a:r>
              <a:rPr lang="en-US" dirty="0"/>
              <a:t> (Docker Inc., </a:t>
            </a:r>
            <a:r>
              <a:rPr lang="en-US" dirty="0" err="1"/>
              <a:t>v0.6.1</a:t>
            </a:r>
            <a:r>
              <a:rPr lang="en-US" dirty="0"/>
              <a:t>-docker)</a:t>
            </a:r>
          </a:p>
          <a:p>
            <a:r>
              <a:rPr lang="en-US" dirty="0"/>
              <a:t>  config         Manage Docker configs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container</a:t>
            </a:r>
            <a:r>
              <a:rPr lang="en-US" dirty="0"/>
              <a:t>   Manage containers</a:t>
            </a:r>
          </a:p>
          <a:p>
            <a:r>
              <a:rPr lang="en-US" dirty="0"/>
              <a:t>  context       Manage contexts</a:t>
            </a:r>
          </a:p>
          <a:p>
            <a:r>
              <a:rPr lang="en-US" dirty="0"/>
              <a:t>  image         Manage images</a:t>
            </a:r>
          </a:p>
          <a:p>
            <a:r>
              <a:rPr lang="en-US" dirty="0"/>
              <a:t>  manifest    Manage Docker image manifests and manifest lists</a:t>
            </a:r>
          </a:p>
          <a:p>
            <a:r>
              <a:rPr lang="en-US" dirty="0"/>
              <a:t>  network     Manage networks</a:t>
            </a:r>
          </a:p>
          <a:p>
            <a:r>
              <a:rPr lang="en-US" dirty="0"/>
              <a:t>  node           Manage Swarm nodes</a:t>
            </a:r>
          </a:p>
          <a:p>
            <a:r>
              <a:rPr lang="en-US" dirty="0"/>
              <a:t>  plugin         Manage plugins</a:t>
            </a:r>
          </a:p>
          <a:p>
            <a:r>
              <a:rPr lang="en-US" dirty="0"/>
              <a:t>  scan*          Docker Scan (Docker Inc., </a:t>
            </a:r>
            <a:r>
              <a:rPr lang="en-US" dirty="0" err="1"/>
              <a:t>v0.8.0</a:t>
            </a:r>
            <a:r>
              <a:rPr lang="en-US" dirty="0"/>
              <a:t>)</a:t>
            </a:r>
          </a:p>
          <a:p>
            <a:r>
              <a:rPr lang="en-US" dirty="0"/>
              <a:t>  secret         Manage Docker secrets</a:t>
            </a:r>
          </a:p>
          <a:p>
            <a:r>
              <a:rPr lang="en-US" dirty="0"/>
              <a:t>  service        Manage services</a:t>
            </a:r>
          </a:p>
          <a:p>
            <a:r>
              <a:rPr lang="en-US" dirty="0"/>
              <a:t>  stack           Manage Docker stacks</a:t>
            </a:r>
          </a:p>
          <a:p>
            <a:r>
              <a:rPr lang="en-US" dirty="0"/>
              <a:t>  swarm        Manage Swarm</a:t>
            </a:r>
          </a:p>
          <a:p>
            <a:r>
              <a:rPr lang="en-US" dirty="0"/>
              <a:t>  system        Manage Docker</a:t>
            </a:r>
          </a:p>
          <a:p>
            <a:r>
              <a:rPr lang="en-US" dirty="0"/>
              <a:t>  trust            Manage trust on Docker images</a:t>
            </a:r>
          </a:p>
          <a:p>
            <a:r>
              <a:rPr lang="en-US" dirty="0"/>
              <a:t>  volume       Manage volumes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99CF93E-8B5D-4B4F-832F-70C34B183A31}"/>
              </a:ext>
            </a:extLst>
          </p:cNvPr>
          <p:cNvSpPr/>
          <p:nvPr/>
        </p:nvSpPr>
        <p:spPr>
          <a:xfrm>
            <a:off x="3641697" y="532737"/>
            <a:ext cx="2369488" cy="34190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F8D1AD-7677-4640-8A08-9B125D15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6" y="143123"/>
            <a:ext cx="10515600" cy="763326"/>
          </a:xfrm>
        </p:spPr>
        <p:txBody>
          <a:bodyPr>
            <a:normAutofit/>
          </a:bodyPr>
          <a:lstStyle/>
          <a:p>
            <a:r>
              <a:rPr lang="en-US" dirty="0"/>
              <a:t>                     Command 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56460B-2ECC-45D0-938B-2B976B446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26" y="842838"/>
            <a:ext cx="11223929" cy="6015161"/>
          </a:xfrm>
        </p:spPr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r>
              <a:rPr lang="en-US" dirty="0"/>
              <a:t>[root@ ~]#   </a:t>
            </a:r>
            <a:r>
              <a:rPr lang="en-US" sz="43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container --help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Usage:  docker container COMMAND</a:t>
            </a:r>
          </a:p>
          <a:p>
            <a:pPr marL="457200" lvl="1" indent="0">
              <a:buNone/>
            </a:pPr>
            <a:endParaRPr lang="en-US" sz="4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Manage containers</a:t>
            </a:r>
          </a:p>
          <a:p>
            <a:pPr marL="457200" lvl="1" indent="0">
              <a:buNone/>
            </a:pPr>
            <a:r>
              <a:rPr lang="en-US" sz="4300" dirty="0">
                <a:latin typeface="Courier New" panose="02070309020205020404" pitchFamily="49" charset="0"/>
                <a:cs typeface="Courier New" panose="02070309020205020404" pitchFamily="49" charset="0"/>
              </a:rPr>
              <a:t>Commands: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attach      Attach local standard input, output, and error streams to a running container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commit      Create a new image from a container's changes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cp          Copy files/folders between a container and the local filesystem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create      Create a new container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diff        Inspect changes to files or directories on a container's filesystem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exec        Run a command in a running container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export      Export a container's filesystem as a tar archive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inspect     Display detailed information on one or more containers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kill        Kill one or more running containers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logs        Fetch the logs of a container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ls          List containers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pause       Pause all processes within one or more containers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port        List port mappings or a specific mapping for the container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prune       Remove all stopped containers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rename      Rename a container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restart     Restart one or more containers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rm          Remove one or more containers</a:t>
            </a:r>
          </a:p>
          <a:p>
            <a:pPr marL="0" indent="0">
              <a:buNone/>
            </a:pPr>
            <a:r>
              <a:rPr lang="en-U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 run         Run a command in a new container.</a:t>
            </a:r>
            <a:endParaRPr lang="en-US" sz="5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418466-A935-4FA5-BB10-A9FA57053F83}"/>
              </a:ext>
            </a:extLst>
          </p:cNvPr>
          <p:cNvSpPr/>
          <p:nvPr/>
        </p:nvSpPr>
        <p:spPr>
          <a:xfrm>
            <a:off x="5466522" y="1097281"/>
            <a:ext cx="1415332" cy="65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86D5FD-C304-456E-93FD-149A5467BC88}"/>
              </a:ext>
            </a:extLst>
          </p:cNvPr>
          <p:cNvSpPr/>
          <p:nvPr/>
        </p:nvSpPr>
        <p:spPr>
          <a:xfrm>
            <a:off x="9053885" y="1097281"/>
            <a:ext cx="1415332" cy="65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--help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2AE806-996C-4EFE-8514-A64580A78BBC}"/>
              </a:ext>
            </a:extLst>
          </p:cNvPr>
          <p:cNvSpPr/>
          <p:nvPr/>
        </p:nvSpPr>
        <p:spPr>
          <a:xfrm>
            <a:off x="7260203" y="1097281"/>
            <a:ext cx="1415332" cy="65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2734006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2D4D1-14ED-4997-836C-6C9E07BB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5517"/>
            <a:ext cx="10515600" cy="57714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Create a new Container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create  Create a new container. (Only Create)</a:t>
            </a:r>
          </a:p>
          <a:p>
            <a:pPr marL="0" indent="0">
              <a:buNone/>
            </a:pPr>
            <a:r>
              <a:rPr lang="en-US" dirty="0"/>
              <a:t>run     Run a command in a new container. (Create + Start)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		</a:t>
            </a:r>
          </a:p>
          <a:p>
            <a:pPr marL="0" indent="0">
              <a:buNone/>
            </a:pPr>
            <a:r>
              <a:rPr lang="en-US"/>
              <a:t>start            Start </a:t>
            </a:r>
            <a:r>
              <a:rPr lang="en-US" dirty="0"/>
              <a:t>one or more stopped containers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stop            Stop one or more running containers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pause         Pause all processes within one or more containers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/>
              <a:t>unpause</a:t>
            </a:r>
            <a:r>
              <a:rPr lang="en-US" dirty="0"/>
              <a:t>     </a:t>
            </a:r>
            <a:r>
              <a:rPr lang="en-US" dirty="0" err="1"/>
              <a:t>Unpause</a:t>
            </a:r>
            <a:r>
              <a:rPr lang="en-US" dirty="0"/>
              <a:t> all processes within one or more containers</a:t>
            </a:r>
          </a:p>
        </p:txBody>
      </p:sp>
    </p:spTree>
    <p:extLst>
      <p:ext uri="{BB962C8B-B14F-4D97-AF65-F5344CB8AC3E}">
        <p14:creationId xmlns:p14="http://schemas.microsoft.com/office/powerpoint/2010/main" val="312760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904027-1B10-4059-9D79-58359544613D}"/>
              </a:ext>
            </a:extLst>
          </p:cNvPr>
          <p:cNvSpPr txBox="1"/>
          <p:nvPr/>
        </p:nvSpPr>
        <p:spPr>
          <a:xfrm>
            <a:off x="173841" y="0"/>
            <a:ext cx="1212947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ourier New" panose="02070309020205020404" pitchFamily="49" charset="0"/>
              </a:rPr>
              <a:t>Execute below commands in order to install the Docker packages</a:t>
            </a:r>
            <a:endParaRPr lang="en-US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</a:rPr>
              <a:t>yum remove docker   docker-client  docker-client-latest   docker-common  docker-latest docker-latest-</a:t>
            </a:r>
            <a:r>
              <a:rPr lang="en-US" sz="1800" dirty="0" err="1">
                <a:effectLst/>
                <a:latin typeface="Courier New" panose="02070309020205020404" pitchFamily="49" charset="0"/>
              </a:rPr>
              <a:t>logrotate</a:t>
            </a:r>
            <a:r>
              <a:rPr lang="en-US" sz="1800" dirty="0">
                <a:effectLst/>
                <a:latin typeface="Courier New" panose="02070309020205020404" pitchFamily="49" charset="0"/>
              </a:rPr>
              <a:t>  docker-</a:t>
            </a:r>
            <a:r>
              <a:rPr lang="en-US" sz="1800" dirty="0" err="1">
                <a:effectLst/>
                <a:latin typeface="Courier New" panose="02070309020205020404" pitchFamily="49" charset="0"/>
              </a:rPr>
              <a:t>logrotate</a:t>
            </a:r>
            <a:r>
              <a:rPr lang="en-US" sz="1800" dirty="0">
                <a:effectLst/>
                <a:latin typeface="Courier New" panose="02070309020205020404" pitchFamily="49" charset="0"/>
              </a:rPr>
              <a:t>    docker-engine  </a:t>
            </a:r>
            <a:r>
              <a:rPr lang="en-US" sz="1800" dirty="0" err="1">
                <a:effectLst/>
                <a:latin typeface="Courier New" panose="02070309020205020404" pitchFamily="49" charset="0"/>
              </a:rPr>
              <a:t>podman</a:t>
            </a:r>
            <a:r>
              <a:rPr lang="en-US" sz="1800" dirty="0"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</a:rPr>
              <a:t>buildah</a:t>
            </a:r>
            <a:r>
              <a:rPr lang="en-US" sz="1800" dirty="0">
                <a:effectLst/>
                <a:latin typeface="Courier New" panose="02070309020205020404" pitchFamily="49" charset="0"/>
              </a:rPr>
              <a:t> -y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</a:rPr>
              <a:t>Step 2: </a:t>
            </a:r>
            <a:r>
              <a:rPr lang="en-US" sz="1800" dirty="0">
                <a:effectLst/>
                <a:latin typeface="Courier New" panose="02070309020205020404" pitchFamily="49" charset="0"/>
              </a:rPr>
              <a:t>yum install -y yum-utils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</a:rPr>
              <a:t>Why we need to install the yum-utils?</a:t>
            </a:r>
            <a:endParaRPr lang="en-US" sz="1800" b="1" dirty="0">
              <a:effectLst/>
              <a:latin typeface="Courier New" panose="02070309020205020404" pitchFamily="49" charset="0"/>
            </a:endParaRPr>
          </a:p>
          <a:p>
            <a:endParaRPr lang="en-US" b="1" dirty="0"/>
          </a:p>
          <a:p>
            <a:r>
              <a:rPr lang="en-US" b="1" dirty="0"/>
              <a:t>yum-utils</a:t>
            </a:r>
            <a:r>
              <a:rPr lang="en-US" dirty="0"/>
              <a:t> is a collection of tools and programs for managing yum repositories, installing debug packages, source packages, extended information from repositories and administration.</a:t>
            </a:r>
          </a:p>
        </p:txBody>
      </p:sp>
    </p:spTree>
    <p:extLst>
      <p:ext uri="{BB962C8B-B14F-4D97-AF65-F5344CB8AC3E}">
        <p14:creationId xmlns:p14="http://schemas.microsoft.com/office/powerpoint/2010/main" val="15012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904027-1B10-4059-9D79-58359544613D}"/>
              </a:ext>
            </a:extLst>
          </p:cNvPr>
          <p:cNvSpPr txBox="1"/>
          <p:nvPr/>
        </p:nvSpPr>
        <p:spPr>
          <a:xfrm>
            <a:off x="173841" y="0"/>
            <a:ext cx="12129477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ourier New" panose="02070309020205020404" pitchFamily="49" charset="0"/>
              </a:rPr>
              <a:t>Execute below commands in order to install the Docker packages</a:t>
            </a:r>
            <a:endParaRPr lang="en-US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</a:rPr>
              <a:t>yum remove docker   docker-client  docker-client-latest   docker-common  docker-latest docker-latest-</a:t>
            </a:r>
            <a:r>
              <a:rPr lang="en-US" sz="1800" dirty="0" err="1">
                <a:effectLst/>
                <a:latin typeface="Courier New" panose="02070309020205020404" pitchFamily="49" charset="0"/>
              </a:rPr>
              <a:t>logrotate</a:t>
            </a:r>
            <a:r>
              <a:rPr lang="en-US" sz="1800" dirty="0">
                <a:effectLst/>
                <a:latin typeface="Courier New" panose="02070309020205020404" pitchFamily="49" charset="0"/>
              </a:rPr>
              <a:t>  docker-</a:t>
            </a:r>
            <a:r>
              <a:rPr lang="en-US" sz="1800" dirty="0" err="1">
                <a:effectLst/>
                <a:latin typeface="Courier New" panose="02070309020205020404" pitchFamily="49" charset="0"/>
              </a:rPr>
              <a:t>logrotate</a:t>
            </a:r>
            <a:r>
              <a:rPr lang="en-US" sz="1800" dirty="0">
                <a:effectLst/>
                <a:latin typeface="Courier New" panose="02070309020205020404" pitchFamily="49" charset="0"/>
              </a:rPr>
              <a:t>    docker-engine  </a:t>
            </a:r>
            <a:r>
              <a:rPr lang="en-US" sz="1800" dirty="0" err="1">
                <a:effectLst/>
                <a:latin typeface="Courier New" panose="02070309020205020404" pitchFamily="49" charset="0"/>
              </a:rPr>
              <a:t>podman</a:t>
            </a:r>
            <a:r>
              <a:rPr lang="en-US" sz="1800" dirty="0"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</a:rPr>
              <a:t>buildah</a:t>
            </a:r>
            <a:r>
              <a:rPr lang="en-US" sz="1800" dirty="0">
                <a:effectLst/>
                <a:latin typeface="Courier New" panose="02070309020205020404" pitchFamily="49" charset="0"/>
              </a:rPr>
              <a:t> -y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</a:rPr>
              <a:t>yum install -y yum-utils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</a:rPr>
              <a:t>Step 3: Need </a:t>
            </a:r>
            <a:r>
              <a:rPr lang="en-US" sz="1800" b="1" dirty="0">
                <a:effectLst/>
                <a:latin typeface="Courier New" panose="02070309020205020404" pitchFamily="49" charset="0"/>
              </a:rPr>
              <a:t>to add the repo file for Docker packages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</a:rPr>
              <a:t>yum-config-manager --add-repo     </a:t>
            </a:r>
            <a:r>
              <a:rPr lang="en-US" sz="1800" dirty="0">
                <a:effectLst/>
                <a:latin typeface="Courier New" panose="02070309020205020404" pitchFamily="49" charset="0"/>
                <a:hlinkClick r:id="rId3"/>
              </a:rPr>
              <a:t>https://</a:t>
            </a:r>
            <a:r>
              <a:rPr lang="en-US" sz="1800" dirty="0" err="1">
                <a:effectLst/>
                <a:latin typeface="Courier New" panose="02070309020205020404" pitchFamily="49" charset="0"/>
                <a:hlinkClick r:id="rId3"/>
              </a:rPr>
              <a:t>download.docker.com</a:t>
            </a:r>
            <a:r>
              <a:rPr lang="en-US" sz="1800" dirty="0">
                <a:effectLst/>
                <a:latin typeface="Courier New" panose="02070309020205020404" pitchFamily="49" charset="0"/>
                <a:hlinkClick r:id="rId3"/>
              </a:rPr>
              <a:t>/</a:t>
            </a:r>
            <a:r>
              <a:rPr lang="en-US" sz="1800" dirty="0" err="1">
                <a:effectLst/>
                <a:latin typeface="Courier New" panose="02070309020205020404" pitchFamily="49" charset="0"/>
                <a:hlinkClick r:id="rId3"/>
              </a:rPr>
              <a:t>linux</a:t>
            </a:r>
            <a:r>
              <a:rPr lang="en-US" sz="1800" dirty="0">
                <a:effectLst/>
                <a:latin typeface="Courier New" panose="02070309020205020404" pitchFamily="49" charset="0"/>
                <a:hlinkClick r:id="rId3"/>
              </a:rPr>
              <a:t>/centos/docker-</a:t>
            </a:r>
            <a:r>
              <a:rPr lang="en-US" sz="1800" dirty="0" err="1">
                <a:effectLst/>
                <a:latin typeface="Courier New" panose="02070309020205020404" pitchFamily="49" charset="0"/>
                <a:hlinkClick r:id="rId3"/>
              </a:rPr>
              <a:t>ce.repo</a:t>
            </a:r>
            <a:endParaRPr lang="en-US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</a:rPr>
              <a:t>yum install </a:t>
            </a:r>
            <a:r>
              <a:rPr lang="en-US" sz="1800" dirty="0" err="1">
                <a:effectLst/>
                <a:latin typeface="Courier New" panose="02070309020205020404" pitchFamily="49" charset="0"/>
              </a:rPr>
              <a:t>containerd.io</a:t>
            </a:r>
            <a:r>
              <a:rPr lang="en-US" sz="1800" dirty="0">
                <a:effectLst/>
                <a:latin typeface="Courier New" panose="02070309020205020404" pitchFamily="49" charset="0"/>
              </a:rPr>
              <a:t> docker-</a:t>
            </a:r>
            <a:r>
              <a:rPr lang="en-US" sz="1800" dirty="0" err="1">
                <a:effectLst/>
                <a:latin typeface="Courier New" panose="02070309020205020404" pitchFamily="49" charset="0"/>
              </a:rPr>
              <a:t>ce</a:t>
            </a:r>
            <a:r>
              <a:rPr lang="en-US" sz="1800" dirty="0">
                <a:effectLst/>
                <a:latin typeface="Courier New" panose="02070309020205020404" pitchFamily="49" charset="0"/>
              </a:rPr>
              <a:t> docker-</a:t>
            </a:r>
            <a:r>
              <a:rPr lang="en-US" sz="1800" dirty="0" err="1">
                <a:effectLst/>
                <a:latin typeface="Courier New" panose="02070309020205020404" pitchFamily="49" charset="0"/>
              </a:rPr>
              <a:t>ce</a:t>
            </a:r>
            <a:r>
              <a:rPr lang="en-US" sz="1800" dirty="0">
                <a:effectLst/>
                <a:latin typeface="Courier New" panose="02070309020205020404" pitchFamily="49" charset="0"/>
              </a:rPr>
              <a:t>-cli  -y</a:t>
            </a:r>
          </a:p>
        </p:txBody>
      </p:sp>
    </p:spTree>
    <p:extLst>
      <p:ext uri="{BB962C8B-B14F-4D97-AF65-F5344CB8AC3E}">
        <p14:creationId xmlns:p14="http://schemas.microsoft.com/office/powerpoint/2010/main" val="323858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B03F5D-F3AF-41E1-8D42-9748E1CA165B}"/>
              </a:ext>
            </a:extLst>
          </p:cNvPr>
          <p:cNvSpPr txBox="1"/>
          <p:nvPr/>
        </p:nvSpPr>
        <p:spPr>
          <a:xfrm>
            <a:off x="0" y="0"/>
            <a:ext cx="1219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ourier New" panose="02070309020205020404" pitchFamily="49" charset="0"/>
              </a:rPr>
              <a:t>containerd</a:t>
            </a:r>
            <a:r>
              <a:rPr lang="en-US" sz="1800" dirty="0">
                <a:effectLst/>
                <a:latin typeface="Courier New" panose="02070309020205020404" pitchFamily="49" charset="0"/>
              </a:rPr>
              <a:t> is available as a daemon for Linux and Windows. It manages the complete container lifecycle of its host system, from image transfer from one place to anther and storage to container execution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(fetch the file from the storage if container required)</a:t>
            </a:r>
            <a:r>
              <a:rPr lang="en-US" sz="1800" dirty="0">
                <a:effectLst/>
                <a:latin typeface="Courier New" panose="02070309020205020404" pitchFamily="49" charset="0"/>
              </a:rPr>
              <a:t> and supervision to low-level storage to network attachments </a:t>
            </a:r>
            <a:r>
              <a:rPr lang="en-US" sz="1800" b="1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(data will flow from where?) </a:t>
            </a:r>
            <a:r>
              <a:rPr lang="en-US" sz="1800" dirty="0">
                <a:effectLst/>
                <a:latin typeface="Courier New" panose="02070309020205020404" pitchFamily="49" charset="0"/>
              </a:rPr>
              <a:t>and beyond.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ourier New" panose="02070309020205020404" pitchFamily="49" charset="0"/>
              </a:rPr>
              <a:t>Containerd</a:t>
            </a:r>
            <a:r>
              <a:rPr lang="en-US" dirty="0">
                <a:latin typeface="Courier New" panose="02070309020205020404" pitchFamily="49" charset="0"/>
              </a:rPr>
              <a:t> uses the OS kernel feature such as Namespace and </a:t>
            </a:r>
            <a:r>
              <a:rPr lang="en-US" dirty="0" err="1">
                <a:latin typeface="Courier New" panose="02070309020205020404" pitchFamily="49" charset="0"/>
              </a:rPr>
              <a:t>Cgroups</a:t>
            </a:r>
            <a:r>
              <a:rPr lang="en-US" dirty="0">
                <a:latin typeface="Courier New" panose="02070309020205020404" pitchFamily="49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 panose="02070309020205020404" pitchFamily="49" charset="0"/>
              </a:rPr>
              <a:t>cgroups</a:t>
            </a:r>
            <a:r>
              <a:rPr lang="en-US" dirty="0">
                <a:latin typeface="Courier New" panose="02070309020205020404" pitchFamily="49" charset="0"/>
              </a:rPr>
              <a:t> (abbreviated from control groups) is a Linux kernel feature that limits, accounts for, and isolates the resource usage (CPU, memory, disk I/O, network, etc.) of a collection of processes.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</a:rPr>
              <a:t>A namespace wraps a global system resource in an abstraction that makes it appear to the processes within the namespace that they have their own isolated instance of the global resource.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</a:rPr>
              <a:t>Changes to the global resource are visible to other processes that are members of the namespace but are invisible to other processes.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ourier New" panose="02070309020205020404" pitchFamily="49" charset="0"/>
              </a:rPr>
              <a:t>Cgroups</a:t>
            </a:r>
            <a:r>
              <a:rPr lang="en-US" sz="1800" dirty="0">
                <a:effectLst/>
                <a:latin typeface="Courier New" panose="02070309020205020404" pitchFamily="49" charset="0"/>
              </a:rPr>
              <a:t>    = It limits how much you can use the memory, CPU, block I/O, network.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</a:rPr>
              <a:t>Namespaces = It limits what you can see (and therefore you can use)</a:t>
            </a:r>
          </a:p>
        </p:txBody>
      </p:sp>
    </p:spTree>
    <p:extLst>
      <p:ext uri="{BB962C8B-B14F-4D97-AF65-F5344CB8AC3E}">
        <p14:creationId xmlns:p14="http://schemas.microsoft.com/office/powerpoint/2010/main" val="289307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B03F5D-F3AF-41E1-8D42-9748E1CA165B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effectLst/>
                <a:latin typeface="Courier New" panose="02070309020205020404" pitchFamily="49" charset="0"/>
              </a:rPr>
              <a:t>containerd</a:t>
            </a:r>
            <a:r>
              <a:rPr lang="en-US" sz="1800" dirty="0">
                <a:effectLst/>
                <a:latin typeface="Courier New" panose="02070309020205020404" pitchFamily="49" charset="0"/>
              </a:rPr>
              <a:t> is available as a daemon for Linux and Windows. It manages the complete container lifecycle of its host system, from image transfer from one place to anther and storage to container execution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(fetch the file from the storage if container required)</a:t>
            </a:r>
            <a:r>
              <a:rPr lang="en-US" sz="1800" dirty="0">
                <a:effectLst/>
                <a:latin typeface="Courier New" panose="02070309020205020404" pitchFamily="49" charset="0"/>
              </a:rPr>
              <a:t> and supervision to low-level storage to network attachments </a:t>
            </a:r>
            <a:r>
              <a:rPr lang="en-US" sz="1800" b="1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(data will flow from where?) </a:t>
            </a:r>
            <a:r>
              <a:rPr lang="en-US" sz="1800" dirty="0">
                <a:effectLst/>
                <a:latin typeface="Courier New" panose="02070309020205020404" pitchFamily="49" charset="0"/>
              </a:rPr>
              <a:t>and beyond.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ourier New" panose="02070309020205020404" pitchFamily="49" charset="0"/>
              </a:rPr>
              <a:t>Containerd</a:t>
            </a:r>
            <a:r>
              <a:rPr lang="en-US" dirty="0">
                <a:latin typeface="Courier New" panose="02070309020205020404" pitchFamily="49" charset="0"/>
              </a:rPr>
              <a:t> uses the OS kernel feature such as Namespace and </a:t>
            </a:r>
            <a:r>
              <a:rPr lang="en-US" dirty="0" err="1">
                <a:latin typeface="Courier New" panose="02070309020205020404" pitchFamily="49" charset="0"/>
              </a:rPr>
              <a:t>Cgroups</a:t>
            </a:r>
            <a:r>
              <a:rPr lang="en-US" dirty="0">
                <a:latin typeface="Courier New" panose="02070309020205020404" pitchFamily="49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ourier New" panose="02070309020205020404" pitchFamily="49" charset="0"/>
              </a:rPr>
              <a:t>Docker-</a:t>
            </a:r>
            <a:r>
              <a:rPr lang="en-US" sz="1800" b="1" dirty="0" err="1">
                <a:effectLst/>
                <a:latin typeface="Courier New" panose="02070309020205020404" pitchFamily="49" charset="0"/>
              </a:rPr>
              <a:t>ce</a:t>
            </a:r>
            <a:r>
              <a:rPr lang="en-US" sz="1800" b="1" dirty="0">
                <a:effectLst/>
                <a:latin typeface="Courier New" panose="02070309020205020404" pitchFamily="49" charset="0"/>
              </a:rPr>
              <a:t>-cli:</a:t>
            </a:r>
            <a:r>
              <a:rPr lang="en-US" sz="1800" dirty="0">
                <a:effectLst/>
                <a:latin typeface="Courier New" panose="02070309020205020404" pitchFamily="49" charset="0"/>
              </a:rPr>
              <a:t> It provide command line interface for docker engine, community edition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</a:rPr>
              <a:t>the open-source application container engine.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</a:rPr>
              <a:t>Docker containers are both hardware-agnostic and platform-agnostic.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</a:rPr>
              <a:t>In an IT context, agnosticism refers to anything that is designed to be compatible across most common systems.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</a:rPr>
              <a:t>This means they can run anywhere, from your laptop to the largest cloud compute instance and everything in between - and they don't require you to use a particular language, framework or packaging system.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</a:rPr>
              <a:t>Docker is a product for you to build, ship and run any application as a lightweight container.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49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5BA287-8862-4C37-9D49-1BC80A1CF440}"/>
              </a:ext>
            </a:extLst>
          </p:cNvPr>
          <p:cNvSpPr txBox="1"/>
          <p:nvPr/>
        </p:nvSpPr>
        <p:spPr>
          <a:xfrm>
            <a:off x="1592583" y="778527"/>
            <a:ext cx="849795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</a:rPr>
              <a:t>docker run …. </a:t>
            </a:r>
            <a:r>
              <a:rPr lang="en-US" sz="1800" dirty="0">
                <a:effectLst/>
                <a:latin typeface="Courier New" panose="02070309020205020404" pitchFamily="49" charset="0"/>
                <a:sym typeface="Wingdings" panose="05000000000000000000" pitchFamily="2" charset="2"/>
              </a:rPr>
              <a:t> This command comes with docker-</a:t>
            </a:r>
            <a:r>
              <a:rPr lang="en-US" sz="1800" dirty="0" err="1">
                <a:effectLst/>
                <a:latin typeface="Courier New" panose="02070309020205020404" pitchFamily="49" charset="0"/>
                <a:sym typeface="Wingdings" panose="05000000000000000000" pitchFamily="2" charset="2"/>
              </a:rPr>
              <a:t>ce</a:t>
            </a:r>
            <a:r>
              <a:rPr lang="en-US" sz="1800" dirty="0">
                <a:effectLst/>
                <a:latin typeface="Courier New" panose="02070309020205020404" pitchFamily="49" charset="0"/>
                <a:sym typeface="Wingdings" panose="05000000000000000000" pitchFamily="2" charset="2"/>
              </a:rPr>
              <a:t>-cli package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sym typeface="Wingdings" panose="05000000000000000000" pitchFamily="2" charset="2"/>
              </a:rPr>
              <a:t>When we execute any command, docker-</a:t>
            </a:r>
            <a:r>
              <a:rPr lang="en-US" sz="1800" dirty="0" err="1">
                <a:effectLst/>
                <a:latin typeface="Courier New" panose="02070309020205020404" pitchFamily="49" charset="0"/>
                <a:sym typeface="Wingdings" panose="05000000000000000000" pitchFamily="2" charset="2"/>
              </a:rPr>
              <a:t>ce</a:t>
            </a:r>
            <a:r>
              <a:rPr lang="en-US" sz="1800" dirty="0">
                <a:effectLst/>
                <a:latin typeface="Courier New" panose="02070309020205020404" pitchFamily="49" charset="0"/>
                <a:sym typeface="Wingdings" panose="05000000000000000000" pitchFamily="2" charset="2"/>
              </a:rPr>
              <a:t> will call </a:t>
            </a:r>
            <a:r>
              <a:rPr lang="en-US" sz="1800" dirty="0" err="1">
                <a:effectLst/>
                <a:latin typeface="Courier New" panose="02070309020205020404" pitchFamily="49" charset="0"/>
                <a:sym typeface="Wingdings" panose="05000000000000000000" pitchFamily="2" charset="2"/>
              </a:rPr>
              <a:t>containerd</a:t>
            </a:r>
            <a:r>
              <a:rPr lang="en-US" sz="1800" dirty="0">
                <a:effectLst/>
                <a:latin typeface="Courier New" panose="02070309020205020404" pitchFamily="49" charset="0"/>
                <a:sym typeface="Wingdings" panose="05000000000000000000" pitchFamily="2" charset="2"/>
              </a:rPr>
              <a:t> process.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ourier New" panose="02070309020205020404" pitchFamily="49" charset="0"/>
                <a:sym typeface="Wingdings" panose="05000000000000000000" pitchFamily="2" charset="2"/>
              </a:rPr>
              <a:t>Containerd</a:t>
            </a:r>
            <a:r>
              <a:rPr lang="en-US" sz="1800" dirty="0">
                <a:effectLst/>
                <a:latin typeface="Courier New" panose="02070309020205020404" pitchFamily="49" charset="0"/>
                <a:sym typeface="Wingdings" panose="05000000000000000000" pitchFamily="2" charset="2"/>
              </a:rPr>
              <a:t> will call the </a:t>
            </a:r>
            <a:r>
              <a:rPr lang="en-US" sz="1800" dirty="0" err="1">
                <a:effectLst/>
                <a:latin typeface="Courier New" panose="02070309020205020404" pitchFamily="49" charset="0"/>
                <a:sym typeface="Wingdings" panose="05000000000000000000" pitchFamily="2" charset="2"/>
              </a:rPr>
              <a:t>runc</a:t>
            </a:r>
            <a:r>
              <a:rPr lang="en-US" sz="1800" dirty="0">
                <a:effectLst/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63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5EAAE8-D188-49F9-820C-C091ADF1E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954" y="-82062"/>
            <a:ext cx="12552630" cy="70690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0E2C01-87A7-4953-82B7-BE1259BB9161}"/>
              </a:ext>
            </a:extLst>
          </p:cNvPr>
          <p:cNvSpPr/>
          <p:nvPr/>
        </p:nvSpPr>
        <p:spPr>
          <a:xfrm>
            <a:off x="4353515" y="153749"/>
            <a:ext cx="7768354" cy="801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797A8-0B8B-4D84-8A09-4994DCD1F31F}"/>
              </a:ext>
            </a:extLst>
          </p:cNvPr>
          <p:cNvSpPr/>
          <p:nvPr/>
        </p:nvSpPr>
        <p:spPr>
          <a:xfrm>
            <a:off x="7630789" y="954860"/>
            <a:ext cx="4491080" cy="801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8B0259-3525-47BF-87FE-AE85E63FA0A9}"/>
              </a:ext>
            </a:extLst>
          </p:cNvPr>
          <p:cNvSpPr/>
          <p:nvPr/>
        </p:nvSpPr>
        <p:spPr>
          <a:xfrm>
            <a:off x="161841" y="954860"/>
            <a:ext cx="4044668" cy="801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90253-63B8-48F7-9BDB-821A967E8E58}"/>
              </a:ext>
            </a:extLst>
          </p:cNvPr>
          <p:cNvSpPr/>
          <p:nvPr/>
        </p:nvSpPr>
        <p:spPr>
          <a:xfrm>
            <a:off x="161841" y="226577"/>
            <a:ext cx="2848396" cy="728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1A42DF-76C9-4D07-94A9-F8800C09C011}"/>
              </a:ext>
            </a:extLst>
          </p:cNvPr>
          <p:cNvSpPr/>
          <p:nvPr/>
        </p:nvSpPr>
        <p:spPr>
          <a:xfrm>
            <a:off x="161840" y="2102580"/>
            <a:ext cx="4960417" cy="801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58EB82-4725-4DDC-9DA1-B536B3EF0174}"/>
              </a:ext>
            </a:extLst>
          </p:cNvPr>
          <p:cNvSpPr/>
          <p:nvPr/>
        </p:nvSpPr>
        <p:spPr>
          <a:xfrm>
            <a:off x="9411037" y="2102579"/>
            <a:ext cx="2710832" cy="801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61EF92-5A5B-4F40-AAF3-60909562522B}"/>
              </a:ext>
            </a:extLst>
          </p:cNvPr>
          <p:cNvSpPr/>
          <p:nvPr/>
        </p:nvSpPr>
        <p:spPr>
          <a:xfrm>
            <a:off x="5226106" y="5701085"/>
            <a:ext cx="6038007" cy="397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6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5EAAE8-D188-49F9-820C-C091ADF1E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954" y="-82062"/>
            <a:ext cx="12552630" cy="706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4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22E854-E96E-45C1-BB4E-9BE3799F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73139" cy="1097914"/>
          </a:xfrm>
        </p:spPr>
        <p:txBody>
          <a:bodyPr>
            <a:normAutofit/>
          </a:bodyPr>
          <a:lstStyle/>
          <a:p>
            <a:r>
              <a:rPr lang="en-US" dirty="0"/>
              <a:t>Command 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53DBA7-6EF9-4549-A3C4-6EA8FACC6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A7D5E4-7D21-41AD-95A4-3A007FB31481}"/>
              </a:ext>
            </a:extLst>
          </p:cNvPr>
          <p:cNvSpPr/>
          <p:nvPr/>
        </p:nvSpPr>
        <p:spPr>
          <a:xfrm>
            <a:off x="1351722" y="2934031"/>
            <a:ext cx="1415332" cy="65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0151EE-2456-4078-95E2-DA88A866857D}"/>
              </a:ext>
            </a:extLst>
          </p:cNvPr>
          <p:cNvSpPr/>
          <p:nvPr/>
        </p:nvSpPr>
        <p:spPr>
          <a:xfrm>
            <a:off x="3221604" y="2934031"/>
            <a:ext cx="1415332" cy="65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--help</a:t>
            </a:r>
          </a:p>
        </p:txBody>
      </p:sp>
    </p:spTree>
    <p:extLst>
      <p:ext uri="{BB962C8B-B14F-4D97-AF65-F5344CB8AC3E}">
        <p14:creationId xmlns:p14="http://schemas.microsoft.com/office/powerpoint/2010/main" val="366872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1495</Words>
  <Application>Microsoft Office PowerPoint</Application>
  <PresentationFormat>Widescreen</PresentationFormat>
  <Paragraphs>202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Command Line</vt:lpstr>
      <vt:lpstr>PowerPoint Presentation</vt:lpstr>
      <vt:lpstr>PowerPoint Presentation</vt:lpstr>
      <vt:lpstr>PowerPoint Presentation</vt:lpstr>
      <vt:lpstr>                     Command 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RANA Anish OBS/OINIS</dc:creator>
  <cp:lastModifiedBy>RANA Anish OBS/OINIS</cp:lastModifiedBy>
  <cp:revision>13</cp:revision>
  <dcterms:created xsi:type="dcterms:W3CDTF">2022-04-02T05:39:13Z</dcterms:created>
  <dcterms:modified xsi:type="dcterms:W3CDTF">2022-04-09T19:06:20Z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7222825-62ea-40f3-96b5-5375c07996e2_Enabled">
    <vt:lpwstr>true</vt:lpwstr>
  </property>
  <property fmtid="{D5CDD505-2E9C-101B-9397-08002B2CF9AE}" pid="3" name="MSIP_Label_07222825-62ea-40f3-96b5-5375c07996e2_SetDate">
    <vt:lpwstr>2022-04-02T18:12:42Z</vt:lpwstr>
  </property>
  <property fmtid="{D5CDD505-2E9C-101B-9397-08002B2CF9AE}" pid="4" name="MSIP_Label_07222825-62ea-40f3-96b5-5375c07996e2_Method">
    <vt:lpwstr>Privileged</vt:lpwstr>
  </property>
  <property fmtid="{D5CDD505-2E9C-101B-9397-08002B2CF9AE}" pid="5" name="MSIP_Label_07222825-62ea-40f3-96b5-5375c07996e2_Name">
    <vt:lpwstr>unrestricted_parent.2</vt:lpwstr>
  </property>
  <property fmtid="{D5CDD505-2E9C-101B-9397-08002B2CF9AE}" pid="6" name="MSIP_Label_07222825-62ea-40f3-96b5-5375c07996e2_SiteId">
    <vt:lpwstr>90c7a20a-f34b-40bf-bc48-b9253b6f5d20</vt:lpwstr>
  </property>
  <property fmtid="{D5CDD505-2E9C-101B-9397-08002B2CF9AE}" pid="7" name="MSIP_Label_07222825-62ea-40f3-96b5-5375c07996e2_ActionId">
    <vt:lpwstr>d7c47f68-b8a4-4590-a8ec-7dab0aee205e</vt:lpwstr>
  </property>
  <property fmtid="{D5CDD505-2E9C-101B-9397-08002B2CF9AE}" pid="8" name="MSIP_Label_07222825-62ea-40f3-96b5-5375c07996e2_ContentBits">
    <vt:lpwstr>0</vt:lpwstr>
  </property>
</Properties>
</file>