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85" r:id="rId3"/>
    <p:sldId id="276" r:id="rId4"/>
    <p:sldId id="257" r:id="rId5"/>
    <p:sldId id="269" r:id="rId6"/>
    <p:sldId id="265" r:id="rId7"/>
    <p:sldId id="262" r:id="rId8"/>
    <p:sldId id="266" r:id="rId9"/>
    <p:sldId id="267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7CFF1-377C-47F5-93F7-18FF37F12951}" type="datetimeFigureOut">
              <a:rPr lang="en-US" smtClean="0"/>
              <a:t>2022-03-06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EABB-58EF-4774-A82C-3DA5B4C2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2022-03-06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\\tServerNam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overview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F795B-C946-4B9C-89FA-685B30047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600200"/>
            <a:ext cx="7391399" cy="4983162"/>
          </a:xfrm>
        </p:spPr>
      </p:pic>
    </p:spTree>
    <p:extLst>
      <p:ext uri="{BB962C8B-B14F-4D97-AF65-F5344CB8AC3E}">
        <p14:creationId xmlns:p14="http://schemas.microsoft.com/office/powerpoint/2010/main" val="28772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286C6-797F-4812-AB7E-B05B368F5E33}"/>
              </a:ext>
            </a:extLst>
          </p:cNvPr>
          <p:cNvSpPr/>
          <p:nvPr/>
        </p:nvSpPr>
        <p:spPr>
          <a:xfrm>
            <a:off x="2743200" y="1752600"/>
            <a:ext cx="76962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Physical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C4CFD-FD70-421A-AB17-14ED352251F9}"/>
              </a:ext>
            </a:extLst>
          </p:cNvPr>
          <p:cNvSpPr/>
          <p:nvPr/>
        </p:nvSpPr>
        <p:spPr>
          <a:xfrm>
            <a:off x="2743200" y="5638800"/>
            <a:ext cx="7696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B30D3-8E94-4F10-824D-07A493E4DF51}"/>
              </a:ext>
            </a:extLst>
          </p:cNvPr>
          <p:cNvSpPr/>
          <p:nvPr/>
        </p:nvSpPr>
        <p:spPr>
          <a:xfrm>
            <a:off x="3124200" y="2209800"/>
            <a:ext cx="22098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EB80A-A5D5-401D-851D-C54708C1A6C8}"/>
              </a:ext>
            </a:extLst>
          </p:cNvPr>
          <p:cNvSpPr/>
          <p:nvPr/>
        </p:nvSpPr>
        <p:spPr>
          <a:xfrm>
            <a:off x="5562600" y="2209800"/>
            <a:ext cx="22098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Virtual Machine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0BEA0-7435-40D8-B7E9-8F302545304F}"/>
              </a:ext>
            </a:extLst>
          </p:cNvPr>
          <p:cNvSpPr/>
          <p:nvPr/>
        </p:nvSpPr>
        <p:spPr>
          <a:xfrm>
            <a:off x="8001000" y="2209800"/>
            <a:ext cx="2209800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Virtual Machine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1A65-BC8A-4D80-BFA0-9428FC496566}"/>
              </a:ext>
            </a:extLst>
          </p:cNvPr>
          <p:cNvSpPr/>
          <p:nvPr/>
        </p:nvSpPr>
        <p:spPr>
          <a:xfrm>
            <a:off x="3124200" y="5029200"/>
            <a:ext cx="22098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Operating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E72476-2217-4025-B002-A68A0CC2951B}"/>
              </a:ext>
            </a:extLst>
          </p:cNvPr>
          <p:cNvSpPr/>
          <p:nvPr/>
        </p:nvSpPr>
        <p:spPr>
          <a:xfrm>
            <a:off x="5562600" y="5022780"/>
            <a:ext cx="2209800" cy="6160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1E86D9-3BCC-4E84-844C-95025F7B00BB}"/>
              </a:ext>
            </a:extLst>
          </p:cNvPr>
          <p:cNvSpPr/>
          <p:nvPr/>
        </p:nvSpPr>
        <p:spPr>
          <a:xfrm>
            <a:off x="8001000" y="5022780"/>
            <a:ext cx="2192154" cy="616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Operating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ABAFF-9A95-493E-B839-FEAACB83C200}"/>
              </a:ext>
            </a:extLst>
          </p:cNvPr>
          <p:cNvSpPr/>
          <p:nvPr/>
        </p:nvSpPr>
        <p:spPr>
          <a:xfrm>
            <a:off x="3124200" y="4184580"/>
            <a:ext cx="2209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Node 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85885-4904-47FD-A7D3-7E5103AAB133}"/>
              </a:ext>
            </a:extLst>
          </p:cNvPr>
          <p:cNvSpPr/>
          <p:nvPr/>
        </p:nvSpPr>
        <p:spPr>
          <a:xfrm>
            <a:off x="5564204" y="4190999"/>
            <a:ext cx="2208196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NGINX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A6824D-806D-428B-801C-94A3532F5B9C}"/>
              </a:ext>
            </a:extLst>
          </p:cNvPr>
          <p:cNvSpPr/>
          <p:nvPr/>
        </p:nvSpPr>
        <p:spPr>
          <a:xfrm>
            <a:off x="8001000" y="4184580"/>
            <a:ext cx="2192154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Apache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538329-B7A5-408E-A35F-60C610D9A24E}"/>
              </a:ext>
            </a:extLst>
          </p:cNvPr>
          <p:cNvSpPr/>
          <p:nvPr/>
        </p:nvSpPr>
        <p:spPr>
          <a:xfrm>
            <a:off x="381001" y="1295400"/>
            <a:ext cx="1600200" cy="541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Resources Utilization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1384F1-7F12-49DF-9AA9-AECA6D35A3B7}"/>
              </a:ext>
            </a:extLst>
          </p:cNvPr>
          <p:cNvSpPr/>
          <p:nvPr/>
        </p:nvSpPr>
        <p:spPr>
          <a:xfrm>
            <a:off x="381001" y="5715000"/>
            <a:ext cx="1600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16B534-65E0-4EA6-9454-053191C9838F}"/>
              </a:ext>
            </a:extLst>
          </p:cNvPr>
          <p:cNvSpPr/>
          <p:nvPr/>
        </p:nvSpPr>
        <p:spPr>
          <a:xfrm>
            <a:off x="372178" y="5029199"/>
            <a:ext cx="1600200" cy="679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0A418-DC92-4377-A879-CC4378FC165E}"/>
              </a:ext>
            </a:extLst>
          </p:cNvPr>
          <p:cNvSpPr/>
          <p:nvPr/>
        </p:nvSpPr>
        <p:spPr>
          <a:xfrm>
            <a:off x="372178" y="2451036"/>
            <a:ext cx="1591378" cy="1308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BB7D5D1-C6C7-4621-9B57-BD15851F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820400" cy="746127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Machines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04A7E-D070-4625-8BF7-F000828B6192}"/>
              </a:ext>
            </a:extLst>
          </p:cNvPr>
          <p:cNvSpPr/>
          <p:nvPr/>
        </p:nvSpPr>
        <p:spPr>
          <a:xfrm>
            <a:off x="380199" y="4406965"/>
            <a:ext cx="1600200" cy="679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67C20C-9150-4616-BB0B-3156725D64CC}"/>
              </a:ext>
            </a:extLst>
          </p:cNvPr>
          <p:cNvSpPr/>
          <p:nvPr/>
        </p:nvSpPr>
        <p:spPr>
          <a:xfrm>
            <a:off x="389022" y="3778314"/>
            <a:ext cx="1583356" cy="679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3</a:t>
            </a:r>
          </a:p>
        </p:txBody>
      </p:sp>
    </p:spTree>
    <p:extLst>
      <p:ext uri="{BB962C8B-B14F-4D97-AF65-F5344CB8AC3E}">
        <p14:creationId xmlns:p14="http://schemas.microsoft.com/office/powerpoint/2010/main" val="39349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286C6-797F-4812-AB7E-B05B368F5E33}"/>
              </a:ext>
            </a:extLst>
          </p:cNvPr>
          <p:cNvSpPr/>
          <p:nvPr/>
        </p:nvSpPr>
        <p:spPr>
          <a:xfrm>
            <a:off x="2743200" y="1752600"/>
            <a:ext cx="76962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Physical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C4CFD-FD70-421A-AB17-14ED352251F9}"/>
              </a:ext>
            </a:extLst>
          </p:cNvPr>
          <p:cNvSpPr/>
          <p:nvPr/>
        </p:nvSpPr>
        <p:spPr>
          <a:xfrm>
            <a:off x="2743200" y="5495868"/>
            <a:ext cx="7696200" cy="588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Guest Operating system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B30D3-8E94-4F10-824D-07A493E4DF51}"/>
              </a:ext>
            </a:extLst>
          </p:cNvPr>
          <p:cNvSpPr/>
          <p:nvPr/>
        </p:nvSpPr>
        <p:spPr>
          <a:xfrm>
            <a:off x="2760845" y="3276600"/>
            <a:ext cx="1210377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ABAFF-9A95-493E-B839-FEAACB83C200}"/>
              </a:ext>
            </a:extLst>
          </p:cNvPr>
          <p:cNvSpPr/>
          <p:nvPr/>
        </p:nvSpPr>
        <p:spPr>
          <a:xfrm>
            <a:off x="2743199" y="4267200"/>
            <a:ext cx="1245667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JS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538329-B7A5-408E-A35F-60C610D9A24E}"/>
              </a:ext>
            </a:extLst>
          </p:cNvPr>
          <p:cNvSpPr/>
          <p:nvPr/>
        </p:nvSpPr>
        <p:spPr>
          <a:xfrm>
            <a:off x="381001" y="1295400"/>
            <a:ext cx="1600200" cy="541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Resources Utilization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1384F1-7F12-49DF-9AA9-AECA6D35A3B7}"/>
              </a:ext>
            </a:extLst>
          </p:cNvPr>
          <p:cNvSpPr/>
          <p:nvPr/>
        </p:nvSpPr>
        <p:spPr>
          <a:xfrm>
            <a:off x="398645" y="5116629"/>
            <a:ext cx="1573734" cy="379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16B534-65E0-4EA6-9454-053191C9838F}"/>
              </a:ext>
            </a:extLst>
          </p:cNvPr>
          <p:cNvSpPr/>
          <p:nvPr/>
        </p:nvSpPr>
        <p:spPr>
          <a:xfrm>
            <a:off x="381001" y="5501167"/>
            <a:ext cx="1600200" cy="583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0A418-DC92-4377-A879-CC4378FC165E}"/>
              </a:ext>
            </a:extLst>
          </p:cNvPr>
          <p:cNvSpPr/>
          <p:nvPr/>
        </p:nvSpPr>
        <p:spPr>
          <a:xfrm>
            <a:off x="381001" y="3962400"/>
            <a:ext cx="1591378" cy="1142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BB7D5D1-C6C7-4621-9B57-BD15851F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820400" cy="746127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EC998B-4590-4495-96E1-2459533CE4DF}"/>
              </a:ext>
            </a:extLst>
          </p:cNvPr>
          <p:cNvSpPr/>
          <p:nvPr/>
        </p:nvSpPr>
        <p:spPr>
          <a:xfrm>
            <a:off x="2743200" y="5105400"/>
            <a:ext cx="7696200" cy="3904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Container Engine(Docker)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1C008C-E62D-4BAD-8D61-1765FE8EF81F}"/>
              </a:ext>
            </a:extLst>
          </p:cNvPr>
          <p:cNvSpPr/>
          <p:nvPr/>
        </p:nvSpPr>
        <p:spPr>
          <a:xfrm>
            <a:off x="3981649" y="3276600"/>
            <a:ext cx="1210377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4AB713-7BFD-447A-9F9E-00AB5C9A7A5D}"/>
              </a:ext>
            </a:extLst>
          </p:cNvPr>
          <p:cNvSpPr/>
          <p:nvPr/>
        </p:nvSpPr>
        <p:spPr>
          <a:xfrm>
            <a:off x="3964003" y="4267200"/>
            <a:ext cx="1245667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A8EF08-5019-4947-95E8-DA5FAF6F996A}"/>
              </a:ext>
            </a:extLst>
          </p:cNvPr>
          <p:cNvSpPr/>
          <p:nvPr/>
        </p:nvSpPr>
        <p:spPr>
          <a:xfrm>
            <a:off x="5202453" y="3276600"/>
            <a:ext cx="1210377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F9FB6-60E9-404A-A50C-36E005BAADE2}"/>
              </a:ext>
            </a:extLst>
          </p:cNvPr>
          <p:cNvSpPr/>
          <p:nvPr/>
        </p:nvSpPr>
        <p:spPr>
          <a:xfrm>
            <a:off x="5184807" y="4267200"/>
            <a:ext cx="1228021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F39B5-D7B1-43CD-B6DC-36C6F1699FF0}"/>
              </a:ext>
            </a:extLst>
          </p:cNvPr>
          <p:cNvSpPr/>
          <p:nvPr/>
        </p:nvSpPr>
        <p:spPr>
          <a:xfrm>
            <a:off x="6736882" y="3276600"/>
            <a:ext cx="1210377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8A24A9-EF76-4743-95CE-57D1E8C18B1F}"/>
              </a:ext>
            </a:extLst>
          </p:cNvPr>
          <p:cNvSpPr/>
          <p:nvPr/>
        </p:nvSpPr>
        <p:spPr>
          <a:xfrm>
            <a:off x="6744100" y="4267200"/>
            <a:ext cx="1220803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A9A59-1B8A-44CD-90DA-5A6403AD0118}"/>
              </a:ext>
            </a:extLst>
          </p:cNvPr>
          <p:cNvSpPr/>
          <p:nvPr/>
        </p:nvSpPr>
        <p:spPr>
          <a:xfrm>
            <a:off x="7965307" y="3287829"/>
            <a:ext cx="1210377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08378-49A7-4839-A5BC-7CE5ABB0BA44}"/>
              </a:ext>
            </a:extLst>
          </p:cNvPr>
          <p:cNvSpPr/>
          <p:nvPr/>
        </p:nvSpPr>
        <p:spPr>
          <a:xfrm>
            <a:off x="7965307" y="4278429"/>
            <a:ext cx="1220803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08901D-6559-42A3-91FD-7F928045CFFD}"/>
              </a:ext>
            </a:extLst>
          </p:cNvPr>
          <p:cNvSpPr/>
          <p:nvPr/>
        </p:nvSpPr>
        <p:spPr>
          <a:xfrm>
            <a:off x="9193331" y="3287829"/>
            <a:ext cx="1210377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01C96-8108-4CFF-92E6-363752C320BD}"/>
              </a:ext>
            </a:extLst>
          </p:cNvPr>
          <p:cNvSpPr/>
          <p:nvPr/>
        </p:nvSpPr>
        <p:spPr>
          <a:xfrm>
            <a:off x="9210975" y="4278429"/>
            <a:ext cx="1210377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3</a:t>
            </a:r>
          </a:p>
        </p:txBody>
      </p:sp>
    </p:spTree>
    <p:extLst>
      <p:ext uri="{BB962C8B-B14F-4D97-AF65-F5344CB8AC3E}">
        <p14:creationId xmlns:p14="http://schemas.microsoft.com/office/powerpoint/2010/main" val="5644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45FB6B-477E-465D-8B9D-D598150DB321}"/>
              </a:ext>
            </a:extLst>
          </p:cNvPr>
          <p:cNvGrpSpPr/>
          <p:nvPr/>
        </p:nvGrpSpPr>
        <p:grpSpPr>
          <a:xfrm>
            <a:off x="152399" y="1020765"/>
            <a:ext cx="5982775" cy="4731421"/>
            <a:chOff x="2743200" y="1752600"/>
            <a:chExt cx="7696200" cy="4953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D3286C6-797F-4812-AB7E-B05B368F5E33}"/>
                </a:ext>
              </a:extLst>
            </p:cNvPr>
            <p:cNvSpPr/>
            <p:nvPr/>
          </p:nvSpPr>
          <p:spPr>
            <a:xfrm>
              <a:off x="2743200" y="1752600"/>
              <a:ext cx="7696200" cy="495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Physical server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FC4CFD-FD70-421A-AB17-14ED352251F9}"/>
                </a:ext>
              </a:extLst>
            </p:cNvPr>
            <p:cNvSpPr/>
            <p:nvPr/>
          </p:nvSpPr>
          <p:spPr>
            <a:xfrm>
              <a:off x="2743200" y="5638800"/>
              <a:ext cx="7696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Hypervisor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6B30D3-8E94-4F10-824D-07A493E4DF51}"/>
                </a:ext>
              </a:extLst>
            </p:cNvPr>
            <p:cNvSpPr/>
            <p:nvPr/>
          </p:nvSpPr>
          <p:spPr>
            <a:xfrm>
              <a:off x="3124200" y="2209800"/>
              <a:ext cx="2209800" cy="3429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EEB80A-A5D5-401D-851D-C54708C1A6C8}"/>
                </a:ext>
              </a:extLst>
            </p:cNvPr>
            <p:cNvSpPr/>
            <p:nvPr/>
          </p:nvSpPr>
          <p:spPr>
            <a:xfrm>
              <a:off x="5562600" y="2209800"/>
              <a:ext cx="2209800" cy="3429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/>
                <a:t>Virtual Machine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E0BEA0-7435-40D8-B7E9-8F302545304F}"/>
                </a:ext>
              </a:extLst>
            </p:cNvPr>
            <p:cNvSpPr/>
            <p:nvPr/>
          </p:nvSpPr>
          <p:spPr>
            <a:xfrm>
              <a:off x="8001000" y="2209800"/>
              <a:ext cx="2209800" cy="3429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/>
                <a:t>Virtual Machine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471A65-BC8A-4D80-BFA0-9428FC496566}"/>
                </a:ext>
              </a:extLst>
            </p:cNvPr>
            <p:cNvSpPr/>
            <p:nvPr/>
          </p:nvSpPr>
          <p:spPr>
            <a:xfrm>
              <a:off x="3124200" y="5029200"/>
              <a:ext cx="22098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Operating system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E72476-2217-4025-B002-A68A0CC2951B}"/>
                </a:ext>
              </a:extLst>
            </p:cNvPr>
            <p:cNvSpPr/>
            <p:nvPr/>
          </p:nvSpPr>
          <p:spPr>
            <a:xfrm>
              <a:off x="5562599" y="5022780"/>
              <a:ext cx="2209800" cy="616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Operating system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1E86D9-3BCC-4E84-844C-95025F7B00BB}"/>
                </a:ext>
              </a:extLst>
            </p:cNvPr>
            <p:cNvSpPr/>
            <p:nvPr/>
          </p:nvSpPr>
          <p:spPr>
            <a:xfrm>
              <a:off x="7983354" y="5022780"/>
              <a:ext cx="2209800" cy="6160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Operating system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FABAFF-9A95-493E-B839-FEAACB83C200}"/>
                </a:ext>
              </a:extLst>
            </p:cNvPr>
            <p:cNvSpPr/>
            <p:nvPr/>
          </p:nvSpPr>
          <p:spPr>
            <a:xfrm>
              <a:off x="3141846" y="4184580"/>
              <a:ext cx="219215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Node JS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685885-4904-47FD-A7D3-7E5103AAB133}"/>
                </a:ext>
              </a:extLst>
            </p:cNvPr>
            <p:cNvSpPr/>
            <p:nvPr/>
          </p:nvSpPr>
          <p:spPr>
            <a:xfrm>
              <a:off x="5564204" y="4190999"/>
              <a:ext cx="219215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NGINX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A6824D-806D-428B-801C-94A3532F5B9C}"/>
                </a:ext>
              </a:extLst>
            </p:cNvPr>
            <p:cNvSpPr/>
            <p:nvPr/>
          </p:nvSpPr>
          <p:spPr>
            <a:xfrm>
              <a:off x="8001000" y="4184580"/>
              <a:ext cx="219215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Apache</a:t>
              </a:r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BBB7D5D1-C6C7-4621-9B57-BD15851F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820400" cy="74612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between Container and VM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BB9F37-BEE8-4851-B573-799EE6884D90}"/>
              </a:ext>
            </a:extLst>
          </p:cNvPr>
          <p:cNvGrpSpPr/>
          <p:nvPr/>
        </p:nvGrpSpPr>
        <p:grpSpPr>
          <a:xfrm>
            <a:off x="6325580" y="1020765"/>
            <a:ext cx="5638801" cy="4731420"/>
            <a:chOff x="2743199" y="1752600"/>
            <a:chExt cx="7696201" cy="4953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EE76F3-AB91-4489-AFF6-C7120EC01647}"/>
                </a:ext>
              </a:extLst>
            </p:cNvPr>
            <p:cNvSpPr/>
            <p:nvPr/>
          </p:nvSpPr>
          <p:spPr>
            <a:xfrm>
              <a:off x="2743200" y="1752600"/>
              <a:ext cx="7696200" cy="495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Physical server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3E705E-AD35-4DA8-BCD4-154EECFF8B41}"/>
                </a:ext>
              </a:extLst>
            </p:cNvPr>
            <p:cNvSpPr/>
            <p:nvPr/>
          </p:nvSpPr>
          <p:spPr>
            <a:xfrm>
              <a:off x="2743200" y="5495867"/>
              <a:ext cx="7696200" cy="67633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Guest Operating system</a:t>
              </a:r>
            </a:p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C17337-AE00-4519-981C-9DF47E7FC7B9}"/>
                </a:ext>
              </a:extLst>
            </p:cNvPr>
            <p:cNvSpPr/>
            <p:nvPr/>
          </p:nvSpPr>
          <p:spPr>
            <a:xfrm>
              <a:off x="2760845" y="3276600"/>
              <a:ext cx="1210377" cy="1828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6AD5E9-8D79-46DD-9F77-378F6A31DAFA}"/>
                </a:ext>
              </a:extLst>
            </p:cNvPr>
            <p:cNvSpPr/>
            <p:nvPr/>
          </p:nvSpPr>
          <p:spPr>
            <a:xfrm>
              <a:off x="2743199" y="4267199"/>
              <a:ext cx="1245667" cy="9524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JS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BF21F5-DAFC-4FF7-B991-42FE0A852804}"/>
                </a:ext>
              </a:extLst>
            </p:cNvPr>
            <p:cNvSpPr/>
            <p:nvPr/>
          </p:nvSpPr>
          <p:spPr>
            <a:xfrm>
              <a:off x="2743200" y="5230839"/>
              <a:ext cx="7696200" cy="4079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Container Engine(Docker)</a:t>
              </a:r>
            </a:p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7D0655-417F-43AD-8D87-EF655FB8292A}"/>
                </a:ext>
              </a:extLst>
            </p:cNvPr>
            <p:cNvSpPr/>
            <p:nvPr/>
          </p:nvSpPr>
          <p:spPr>
            <a:xfrm>
              <a:off x="3981649" y="3276600"/>
              <a:ext cx="1210377" cy="1828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A23D63-65F7-4F91-B7C5-B5E488543857}"/>
                </a:ext>
              </a:extLst>
            </p:cNvPr>
            <p:cNvSpPr/>
            <p:nvPr/>
          </p:nvSpPr>
          <p:spPr>
            <a:xfrm>
              <a:off x="3964002" y="4267200"/>
              <a:ext cx="1245667" cy="952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NGINX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D83390-E014-4A3F-BD73-87EB2795BC01}"/>
                </a:ext>
              </a:extLst>
            </p:cNvPr>
            <p:cNvSpPr/>
            <p:nvPr/>
          </p:nvSpPr>
          <p:spPr>
            <a:xfrm>
              <a:off x="5202453" y="3276600"/>
              <a:ext cx="1210377" cy="1828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2E28FB-0FE5-4B2C-B14A-0AE7F626CBF7}"/>
                </a:ext>
              </a:extLst>
            </p:cNvPr>
            <p:cNvSpPr/>
            <p:nvPr/>
          </p:nvSpPr>
          <p:spPr>
            <a:xfrm>
              <a:off x="5184807" y="4267200"/>
              <a:ext cx="1245667" cy="952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Apache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46E44EF-BB06-4A1A-B99C-289851986BE5}"/>
                </a:ext>
              </a:extLst>
            </p:cNvPr>
            <p:cNvSpPr/>
            <p:nvPr/>
          </p:nvSpPr>
          <p:spPr>
            <a:xfrm>
              <a:off x="6736882" y="3276600"/>
              <a:ext cx="1210377" cy="1828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42FE86-26C1-4A60-BD0C-D305FBD1EE42}"/>
                </a:ext>
              </a:extLst>
            </p:cNvPr>
            <p:cNvSpPr/>
            <p:nvPr/>
          </p:nvSpPr>
          <p:spPr>
            <a:xfrm>
              <a:off x="6719236" y="4267199"/>
              <a:ext cx="1245667" cy="952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68A02E-5ADB-4F09-B0B7-F63634B0DFE5}"/>
                </a:ext>
              </a:extLst>
            </p:cNvPr>
            <p:cNvSpPr/>
            <p:nvPr/>
          </p:nvSpPr>
          <p:spPr>
            <a:xfrm>
              <a:off x="7965307" y="3287829"/>
              <a:ext cx="1210377" cy="1828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6391C3-84A3-424F-9DB0-3980CCF8C0E2}"/>
                </a:ext>
              </a:extLst>
            </p:cNvPr>
            <p:cNvSpPr/>
            <p:nvPr/>
          </p:nvSpPr>
          <p:spPr>
            <a:xfrm>
              <a:off x="7965307" y="4278429"/>
              <a:ext cx="1220803" cy="9411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F77177-A0DA-4202-91D0-C75655DF77E3}"/>
                </a:ext>
              </a:extLst>
            </p:cNvPr>
            <p:cNvSpPr/>
            <p:nvPr/>
          </p:nvSpPr>
          <p:spPr>
            <a:xfrm>
              <a:off x="9193331" y="3287829"/>
              <a:ext cx="1210377" cy="1828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DAE57A-6224-4B49-A41B-E77F7A530D94}"/>
                </a:ext>
              </a:extLst>
            </p:cNvPr>
            <p:cNvSpPr/>
            <p:nvPr/>
          </p:nvSpPr>
          <p:spPr>
            <a:xfrm>
              <a:off x="9210975" y="4278428"/>
              <a:ext cx="1210377" cy="9411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63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286C6-797F-4812-AB7E-B05B368F5E33}"/>
              </a:ext>
            </a:extLst>
          </p:cNvPr>
          <p:cNvSpPr/>
          <p:nvPr/>
        </p:nvSpPr>
        <p:spPr>
          <a:xfrm>
            <a:off x="152400" y="1630362"/>
            <a:ext cx="10589537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Physical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C4CFD-FD70-421A-AB17-14ED352251F9}"/>
              </a:ext>
            </a:extLst>
          </p:cNvPr>
          <p:cNvSpPr/>
          <p:nvPr/>
        </p:nvSpPr>
        <p:spPr>
          <a:xfrm>
            <a:off x="152399" y="5516562"/>
            <a:ext cx="10589537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B30D3-8E94-4F10-824D-07A493E4DF51}"/>
              </a:ext>
            </a:extLst>
          </p:cNvPr>
          <p:cNvSpPr/>
          <p:nvPr/>
        </p:nvSpPr>
        <p:spPr>
          <a:xfrm>
            <a:off x="533400" y="2087562"/>
            <a:ext cx="2537988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EB80A-A5D5-401D-851D-C54708C1A6C8}"/>
              </a:ext>
            </a:extLst>
          </p:cNvPr>
          <p:cNvSpPr/>
          <p:nvPr/>
        </p:nvSpPr>
        <p:spPr>
          <a:xfrm>
            <a:off x="2971800" y="2087562"/>
            <a:ext cx="2537988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Virtual Machine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0BEA0-7435-40D8-B7E9-8F302545304F}"/>
              </a:ext>
            </a:extLst>
          </p:cNvPr>
          <p:cNvSpPr/>
          <p:nvPr/>
        </p:nvSpPr>
        <p:spPr>
          <a:xfrm>
            <a:off x="5410200" y="2087562"/>
            <a:ext cx="2537988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Virtual Machine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1A65-BC8A-4D80-BFA0-9428FC496566}"/>
              </a:ext>
            </a:extLst>
          </p:cNvPr>
          <p:cNvSpPr/>
          <p:nvPr/>
        </p:nvSpPr>
        <p:spPr>
          <a:xfrm>
            <a:off x="533400" y="4906962"/>
            <a:ext cx="2537988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Operating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E72476-2217-4025-B002-A68A0CC2951B}"/>
              </a:ext>
            </a:extLst>
          </p:cNvPr>
          <p:cNvSpPr/>
          <p:nvPr/>
        </p:nvSpPr>
        <p:spPr>
          <a:xfrm>
            <a:off x="2971800" y="4900542"/>
            <a:ext cx="2537988" cy="6160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1E86D9-3BCC-4E84-844C-95025F7B00BB}"/>
              </a:ext>
            </a:extLst>
          </p:cNvPr>
          <p:cNvSpPr/>
          <p:nvPr/>
        </p:nvSpPr>
        <p:spPr>
          <a:xfrm>
            <a:off x="5392554" y="4900542"/>
            <a:ext cx="2537988" cy="616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Operating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ABAFF-9A95-493E-B839-FEAACB83C200}"/>
              </a:ext>
            </a:extLst>
          </p:cNvPr>
          <p:cNvSpPr/>
          <p:nvPr/>
        </p:nvSpPr>
        <p:spPr>
          <a:xfrm>
            <a:off x="551046" y="4062342"/>
            <a:ext cx="2517721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Node 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85885-4904-47FD-A7D3-7E5103AAB133}"/>
              </a:ext>
            </a:extLst>
          </p:cNvPr>
          <p:cNvSpPr/>
          <p:nvPr/>
        </p:nvSpPr>
        <p:spPr>
          <a:xfrm>
            <a:off x="2973404" y="4068761"/>
            <a:ext cx="2517721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NGINX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A6824D-806D-428B-801C-94A3532F5B9C}"/>
              </a:ext>
            </a:extLst>
          </p:cNvPr>
          <p:cNvSpPr/>
          <p:nvPr/>
        </p:nvSpPr>
        <p:spPr>
          <a:xfrm>
            <a:off x="5410200" y="4062342"/>
            <a:ext cx="2517721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Apache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BB7D5D1-C6C7-4621-9B57-BD15851F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820400" cy="746127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Containers in the VM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6E401B-4CE9-47D6-A5BA-D7395418F9AA}"/>
              </a:ext>
            </a:extLst>
          </p:cNvPr>
          <p:cNvSpPr/>
          <p:nvPr/>
        </p:nvSpPr>
        <p:spPr>
          <a:xfrm>
            <a:off x="8132631" y="2087562"/>
            <a:ext cx="2537988" cy="342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Virtual Machine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91156-A744-4D1C-89C1-80E8C794059D}"/>
              </a:ext>
            </a:extLst>
          </p:cNvPr>
          <p:cNvSpPr/>
          <p:nvPr/>
        </p:nvSpPr>
        <p:spPr>
          <a:xfrm>
            <a:off x="8114985" y="4900542"/>
            <a:ext cx="2555634" cy="616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8E72EC-DEDA-4D79-9B59-D841630C5FC7}"/>
              </a:ext>
            </a:extLst>
          </p:cNvPr>
          <p:cNvSpPr/>
          <p:nvPr/>
        </p:nvSpPr>
        <p:spPr>
          <a:xfrm>
            <a:off x="8132631" y="4367142"/>
            <a:ext cx="2537988" cy="5334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Engine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172B3F-1B64-4FAE-858E-7D87E16E4DA7}"/>
              </a:ext>
            </a:extLst>
          </p:cNvPr>
          <p:cNvSpPr/>
          <p:nvPr/>
        </p:nvSpPr>
        <p:spPr>
          <a:xfrm>
            <a:off x="8139773" y="2946400"/>
            <a:ext cx="1231232" cy="1425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F9E4D6-2372-4876-8070-98AFAF5ED244}"/>
              </a:ext>
            </a:extLst>
          </p:cNvPr>
          <p:cNvSpPr/>
          <p:nvPr/>
        </p:nvSpPr>
        <p:spPr>
          <a:xfrm>
            <a:off x="8137152" y="3739088"/>
            <a:ext cx="1225108" cy="6128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0FFF26-34F0-497A-9FB9-F40948CFAC91}"/>
              </a:ext>
            </a:extLst>
          </p:cNvPr>
          <p:cNvSpPr/>
          <p:nvPr/>
        </p:nvSpPr>
        <p:spPr>
          <a:xfrm>
            <a:off x="9371005" y="2946400"/>
            <a:ext cx="1299614" cy="1435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9943FF-E280-408F-B82D-51C5B333E266}"/>
              </a:ext>
            </a:extLst>
          </p:cNvPr>
          <p:cNvSpPr/>
          <p:nvPr/>
        </p:nvSpPr>
        <p:spPr>
          <a:xfrm>
            <a:off x="9378147" y="3751122"/>
            <a:ext cx="1292472" cy="600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</p:spTree>
    <p:extLst>
      <p:ext uri="{BB962C8B-B14F-4D97-AF65-F5344CB8AC3E}">
        <p14:creationId xmlns:p14="http://schemas.microsoft.com/office/powerpoint/2010/main" val="146358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6DC5-F4A7-4924-9995-726A0FEC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03C0-D63D-488C-8AA6-A1E2C12C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425962-976B-402E-ADD5-1296767534D9}"/>
              </a:ext>
            </a:extLst>
          </p:cNvPr>
          <p:cNvGrpSpPr/>
          <p:nvPr/>
        </p:nvGrpSpPr>
        <p:grpSpPr>
          <a:xfrm>
            <a:off x="838200" y="1981200"/>
            <a:ext cx="5791200" cy="3952875"/>
            <a:chOff x="838200" y="105917"/>
            <a:chExt cx="9097518" cy="65139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0F455F-90E4-4189-9F71-3069E39D5F62}"/>
                </a:ext>
              </a:extLst>
            </p:cNvPr>
            <p:cNvSpPr/>
            <p:nvPr/>
          </p:nvSpPr>
          <p:spPr>
            <a:xfrm>
              <a:off x="6694170" y="5248275"/>
              <a:ext cx="32385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/>
                <a:t>Physical Server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4D2020-5E6F-4C47-856A-FFB7BEFF2264}"/>
                </a:ext>
              </a:extLst>
            </p:cNvPr>
            <p:cNvSpPr/>
            <p:nvPr/>
          </p:nvSpPr>
          <p:spPr>
            <a:xfrm>
              <a:off x="838200" y="533400"/>
              <a:ext cx="25527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4592D064-1F53-4F0C-9FFE-8B597F0E884F}"/>
                </a:ext>
              </a:extLst>
            </p:cNvPr>
            <p:cNvSpPr/>
            <p:nvPr/>
          </p:nvSpPr>
          <p:spPr>
            <a:xfrm>
              <a:off x="7399020" y="2933700"/>
              <a:ext cx="9144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Disk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57F65D-54B6-41F8-9160-FEF216C8357E}"/>
                </a:ext>
              </a:extLst>
            </p:cNvPr>
            <p:cNvGrpSpPr/>
            <p:nvPr/>
          </p:nvGrpSpPr>
          <p:grpSpPr>
            <a:xfrm>
              <a:off x="7086600" y="327850"/>
              <a:ext cx="1706879" cy="1105662"/>
              <a:chOff x="7086600" y="152400"/>
              <a:chExt cx="1714500" cy="1543050"/>
            </a:xfrm>
          </p:grpSpPr>
          <p:pic>
            <p:nvPicPr>
              <p:cNvPr id="27" name="Picture 2" descr="Ram Memory - RAM Memory Wholesale Trader from Mumbai">
                <a:extLst>
                  <a:ext uri="{FF2B5EF4-FFF2-40B4-BE49-F238E27FC236}">
                    <a16:creationId xmlns:a16="http://schemas.microsoft.com/office/drawing/2014/main" id="{85477562-CE9B-4078-BA6F-7693B43560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152400"/>
                <a:ext cx="1714500" cy="1543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854F6C1-F66D-4F5C-A698-C72E61DCF8A6}"/>
                  </a:ext>
                </a:extLst>
              </p:cNvPr>
              <p:cNvSpPr/>
              <p:nvPr/>
            </p:nvSpPr>
            <p:spPr>
              <a:xfrm>
                <a:off x="7162800" y="1295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RAM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E3F7895-F26F-479A-A424-BA98349054C8}"/>
                </a:ext>
              </a:extLst>
            </p:cNvPr>
            <p:cNvGrpSpPr/>
            <p:nvPr/>
          </p:nvGrpSpPr>
          <p:grpSpPr>
            <a:xfrm>
              <a:off x="7050024" y="1670113"/>
              <a:ext cx="2628900" cy="1076325"/>
              <a:chOff x="6172200" y="1981200"/>
              <a:chExt cx="2857500" cy="1609725"/>
            </a:xfrm>
          </p:grpSpPr>
          <p:pic>
            <p:nvPicPr>
              <p:cNvPr id="30" name="Picture 4" descr="CPU upgrade – how to install your new processor | PCGamesN">
                <a:extLst>
                  <a:ext uri="{FF2B5EF4-FFF2-40B4-BE49-F238E27FC236}">
                    <a16:creationId xmlns:a16="http://schemas.microsoft.com/office/drawing/2014/main" id="{234A1553-AF83-461E-B250-2DC0E1A219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1981200"/>
                <a:ext cx="2857500" cy="1609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3EC61F7-F7A4-4B0A-BC6D-74A393CED1CB}"/>
                  </a:ext>
                </a:extLst>
              </p:cNvPr>
              <p:cNvSpPr/>
              <p:nvPr/>
            </p:nvSpPr>
            <p:spPr>
              <a:xfrm>
                <a:off x="7086600" y="3200400"/>
                <a:ext cx="990600" cy="390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CPU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98212D-7EAE-439D-B64A-47E87048FA10}"/>
                </a:ext>
              </a:extLst>
            </p:cNvPr>
            <p:cNvSpPr/>
            <p:nvPr/>
          </p:nvSpPr>
          <p:spPr>
            <a:xfrm>
              <a:off x="6697218" y="5248275"/>
              <a:ext cx="3238500" cy="7290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060AE5D-4331-4433-B147-B9ED28E5F6DC}"/>
                </a:ext>
              </a:extLst>
            </p:cNvPr>
            <p:cNvCxnSpPr>
              <a:stCxn id="24" idx="3"/>
              <a:endCxn id="27" idx="1"/>
            </p:cNvCxnSpPr>
            <p:nvPr/>
          </p:nvCxnSpPr>
          <p:spPr>
            <a:xfrm flipV="1">
              <a:off x="3390900" y="880681"/>
              <a:ext cx="3695700" cy="18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9DF098-B5C9-4378-BF95-F3CC5594CCAD}"/>
                </a:ext>
              </a:extLst>
            </p:cNvPr>
            <p:cNvCxnSpPr>
              <a:cxnSpLocks/>
              <a:stCxn id="24" idx="3"/>
              <a:endCxn id="30" idx="1"/>
            </p:cNvCxnSpPr>
            <p:nvPr/>
          </p:nvCxnSpPr>
          <p:spPr>
            <a:xfrm>
              <a:off x="3390900" y="1066800"/>
              <a:ext cx="3659124" cy="11414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839B85-0108-4288-AF5F-3DBEE0EC2F6F}"/>
                </a:ext>
              </a:extLst>
            </p:cNvPr>
            <p:cNvCxnSpPr>
              <a:cxnSpLocks/>
              <a:stCxn id="24" idx="3"/>
              <a:endCxn id="25" idx="2"/>
            </p:cNvCxnSpPr>
            <p:nvPr/>
          </p:nvCxnSpPr>
          <p:spPr>
            <a:xfrm>
              <a:off x="3390900" y="1066800"/>
              <a:ext cx="4008120" cy="236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F9DCBF-3EAA-476B-B5CB-35EF1A0B30AF}"/>
                </a:ext>
              </a:extLst>
            </p:cNvPr>
            <p:cNvSpPr/>
            <p:nvPr/>
          </p:nvSpPr>
          <p:spPr>
            <a:xfrm>
              <a:off x="6868668" y="105917"/>
              <a:ext cx="3037332" cy="400888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B7F6656E-154E-41F4-B79E-C5BB702C9219}"/>
                </a:ext>
              </a:extLst>
            </p:cNvPr>
            <p:cNvSpPr/>
            <p:nvPr/>
          </p:nvSpPr>
          <p:spPr>
            <a:xfrm>
              <a:off x="7811262" y="4122229"/>
              <a:ext cx="1059180" cy="11462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C7F6171-BBA2-4AA4-BAE5-959F6DA134FB}"/>
                </a:ext>
              </a:extLst>
            </p:cNvPr>
            <p:cNvSpPr/>
            <p:nvPr/>
          </p:nvSpPr>
          <p:spPr>
            <a:xfrm>
              <a:off x="3048000" y="4122229"/>
              <a:ext cx="2286000" cy="906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Libraries 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D6A0C86-DEDE-4560-912E-680331439566}"/>
                </a:ext>
              </a:extLst>
            </p:cNvPr>
            <p:cNvSpPr/>
            <p:nvPr/>
          </p:nvSpPr>
          <p:spPr>
            <a:xfrm>
              <a:off x="3054417" y="5120258"/>
              <a:ext cx="2286000" cy="906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Binaries 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B155F11-373E-4737-A5DE-4A2223DA5046}"/>
                </a:ext>
              </a:extLst>
            </p:cNvPr>
            <p:cNvCxnSpPr>
              <a:cxnSpLocks/>
              <a:stCxn id="38" idx="6"/>
              <a:endCxn id="32" idx="1"/>
            </p:cNvCxnSpPr>
            <p:nvPr/>
          </p:nvCxnSpPr>
          <p:spPr>
            <a:xfrm>
              <a:off x="5334000" y="4575715"/>
              <a:ext cx="1363218" cy="10370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93B939-C774-46A1-8A36-A0541C48FEDC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340417" y="5612797"/>
              <a:ext cx="1356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3FF9A9-1FE7-41FE-8C71-9EABA27462B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650685" y="2887978"/>
            <a:ext cx="1321804" cy="1525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8AF05A-9387-44E4-BA83-4AFAEED90BE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650685" y="2887978"/>
            <a:ext cx="570923" cy="2369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4FE8438-6AA8-478B-8B69-17194CDFD04A}"/>
              </a:ext>
            </a:extLst>
          </p:cNvPr>
          <p:cNvSpPr/>
          <p:nvPr/>
        </p:nvSpPr>
        <p:spPr>
          <a:xfrm>
            <a:off x="3810000" y="1752599"/>
            <a:ext cx="4038600" cy="495299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6DC5-F4A7-4924-9995-726A0FEC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Apache server (Application)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03C0-D63D-488C-8AA6-A1E2C12C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apt-get -y install apache2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sed -i '$a\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ServerName</a:t>
            </a:r>
            <a:r>
              <a:rPr lang="en-US" sz="1800" dirty="0">
                <a:effectLst/>
                <a:latin typeface="Calibri" panose="020F0502020204030204" pitchFamily="34" charset="0"/>
              </a:rPr>
              <a:t> 127.0.0.1'  /etc/apache2/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apache2.conf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mkdir</a:t>
            </a:r>
            <a:r>
              <a:rPr lang="en-US" sz="1800" dirty="0">
                <a:effectLst/>
                <a:latin typeface="Calibri" panose="020F0502020204030204" pitchFamily="34" charset="0"/>
              </a:rPr>
              <a:t> /var/www/container1/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cd /var/www/container1/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cat &gt; index.html &lt;&lt;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EOF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This is my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webserv</a:t>
            </a:r>
            <a:r>
              <a:rPr lang="en-US" sz="1800" dirty="0" err="1">
                <a:latin typeface="Calibri" panose="020F0502020204030204" pitchFamily="34" charset="0"/>
              </a:rPr>
              <a:t>er1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EOF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cd /etc/apache2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service apache2 start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cd /etc/apache2/sites-available/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cp 000-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default.conf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container1.conf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sed -i 's=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DocumentRoot</a:t>
            </a:r>
            <a:r>
              <a:rPr lang="en-US" sz="1800" dirty="0">
                <a:effectLst/>
                <a:latin typeface="Calibri" panose="020F0502020204030204" pitchFamily="34" charset="0"/>
              </a:rPr>
              <a:t> /var/www/html=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DocumentRoot</a:t>
            </a:r>
            <a:r>
              <a:rPr lang="en-US" sz="1800" dirty="0">
                <a:effectLst/>
                <a:latin typeface="Calibri" panose="020F0502020204030204" pitchFamily="34" charset="0"/>
              </a:rPr>
              <a:t>   /var/www/container1/='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container1.conf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sed -i '/container1/ a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\\</a:t>
            </a:r>
            <a:r>
              <a:rPr lang="en-US" sz="1800" dirty="0" err="1">
                <a:effectLst/>
                <a:latin typeface="Calibri" panose="020F0502020204030204" pitchFamily="34" charset="0"/>
                <a:hlinkClick r:id="rId2"/>
              </a:rPr>
              <a:t>tServerName</a:t>
            </a:r>
            <a:r>
              <a:rPr lang="en-US" sz="1800" dirty="0">
                <a:effectLst/>
                <a:latin typeface="Calibri" panose="020F0502020204030204" pitchFamily="34" charset="0"/>
              </a:rPr>
              <a:t> localhost'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container1.conf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a2ensite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container1.conf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a2dissite</a:t>
            </a:r>
            <a:r>
              <a:rPr lang="en-US" sz="1800" dirty="0">
                <a:effectLst/>
                <a:latin typeface="Calibri" panose="020F0502020204030204" pitchFamily="34" charset="0"/>
              </a:rPr>
              <a:t> 000-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default.conf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service apache2 reload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0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dd with solid fill">
            <a:extLst>
              <a:ext uri="{FF2B5EF4-FFF2-40B4-BE49-F238E27FC236}">
                <a16:creationId xmlns:a16="http://schemas.microsoft.com/office/drawing/2014/main" id="{46ACC2C4-BEA7-4754-90F5-FF88F82FB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643" y="1333500"/>
            <a:ext cx="914400" cy="914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7730AE-EB03-4ECA-9EAA-1A71DCD6B27A}"/>
              </a:ext>
            </a:extLst>
          </p:cNvPr>
          <p:cNvSpPr/>
          <p:nvPr/>
        </p:nvSpPr>
        <p:spPr>
          <a:xfrm>
            <a:off x="451757" y="1219200"/>
            <a:ext cx="225878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(Apache Web server)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B053F-4D57-469B-9601-FBDAB13179C3}"/>
              </a:ext>
            </a:extLst>
          </p:cNvPr>
          <p:cNvSpPr/>
          <p:nvPr/>
        </p:nvSpPr>
        <p:spPr>
          <a:xfrm>
            <a:off x="4313464" y="11811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 and BIN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2A0A-14DB-403E-9395-39D2B3EB00BB}"/>
              </a:ext>
            </a:extLst>
          </p:cNvPr>
          <p:cNvSpPr txBox="1"/>
          <p:nvPr/>
        </p:nvSpPr>
        <p:spPr>
          <a:xfrm>
            <a:off x="451757" y="2721114"/>
            <a:ext cx="113592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container is a standard unit of software that packages up code and all its dependencies so the application runs quickly and reliably from one computing environment to another. </a:t>
            </a:r>
            <a:endParaRPr lang="en-US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70ECDD60-E647-4D38-9038-A66A391281D9}"/>
              </a:ext>
            </a:extLst>
          </p:cNvPr>
          <p:cNvSpPr/>
          <p:nvPr/>
        </p:nvSpPr>
        <p:spPr>
          <a:xfrm>
            <a:off x="6945085" y="1447800"/>
            <a:ext cx="1219198" cy="6096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6335F-54EC-429C-ABBB-0A5F6C288243}"/>
              </a:ext>
            </a:extLst>
          </p:cNvPr>
          <p:cNvSpPr/>
          <p:nvPr/>
        </p:nvSpPr>
        <p:spPr>
          <a:xfrm>
            <a:off x="8686800" y="11811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21957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DB36-7045-4916-A93B-001CA34F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F795B-C946-4B9C-89FA-685B30047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600200"/>
            <a:ext cx="7391399" cy="4983162"/>
          </a:xfrm>
        </p:spPr>
      </p:pic>
    </p:spTree>
    <p:extLst>
      <p:ext uri="{BB962C8B-B14F-4D97-AF65-F5344CB8AC3E}">
        <p14:creationId xmlns:p14="http://schemas.microsoft.com/office/powerpoint/2010/main" val="379796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68C563-E3CE-4596-85B7-86B469C4353F}"/>
              </a:ext>
            </a:extLst>
          </p:cNvPr>
          <p:cNvSpPr txBox="1"/>
          <p:nvPr/>
        </p:nvSpPr>
        <p:spPr>
          <a:xfrm>
            <a:off x="228600" y="457200"/>
            <a:ext cx="1165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 is an open platform for developing, shipping, and running applications. Docker enables you to separate your applications from your infrastructure so you can deliver software quickly. </a:t>
            </a:r>
          </a:p>
          <a:p>
            <a:endParaRPr lang="en-US" dirty="0"/>
          </a:p>
          <a:p>
            <a:r>
              <a:rPr lang="en-US" dirty="0"/>
              <a:t>With Docker, you can manage your infrastructure in the same ways you manage your applications. By taking advantage of Docker’s methodologies for shipping, testing, and deploying code quickly.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significantly reduce the delay between writing code and running it in production.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docs.docker.com</a:t>
            </a:r>
            <a:r>
              <a:rPr lang="en-US" dirty="0">
                <a:hlinkClick r:id="rId2"/>
              </a:rPr>
              <a:t>/get-started/overview/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93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0FC9-7162-4A2F-9101-E47D6E76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6102-0AF5-41EB-8061-75CAD163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resources are required to run an application.</a:t>
            </a:r>
          </a:p>
          <a:p>
            <a:r>
              <a:rPr lang="en-US"/>
              <a:t>Traditional </a:t>
            </a:r>
            <a:r>
              <a:rPr lang="en-US" dirty="0"/>
              <a:t>way of hosting </a:t>
            </a:r>
            <a:r>
              <a:rPr lang="en-US"/>
              <a:t>an applications.</a:t>
            </a:r>
            <a:endParaRPr lang="en-US" dirty="0"/>
          </a:p>
          <a:p>
            <a:r>
              <a:rPr lang="en-US" dirty="0"/>
              <a:t>Why we need virtualization?</a:t>
            </a:r>
          </a:p>
          <a:p>
            <a:r>
              <a:rPr lang="en-US" dirty="0"/>
              <a:t>Why we need Container?</a:t>
            </a:r>
          </a:p>
          <a:p>
            <a:r>
              <a:rPr lang="en-US" dirty="0"/>
              <a:t>Difference between VM and Container.</a:t>
            </a:r>
          </a:p>
          <a:p>
            <a:r>
              <a:rPr lang="en-US" dirty="0"/>
              <a:t>What is container.</a:t>
            </a:r>
          </a:p>
          <a:p>
            <a:r>
              <a:rPr lang="en-US" dirty="0"/>
              <a:t>What is Docker?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4250E-E626-49D5-8AE9-03AE3BCF5B4F}"/>
              </a:ext>
            </a:extLst>
          </p:cNvPr>
          <p:cNvSpPr/>
          <p:nvPr/>
        </p:nvSpPr>
        <p:spPr>
          <a:xfrm>
            <a:off x="6694170" y="5248275"/>
            <a:ext cx="32385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Physical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6538A-E50E-4C44-AAC8-AEF181A1B29E}"/>
              </a:ext>
            </a:extLst>
          </p:cNvPr>
          <p:cNvSpPr/>
          <p:nvPr/>
        </p:nvSpPr>
        <p:spPr>
          <a:xfrm>
            <a:off x="838200" y="533400"/>
            <a:ext cx="2552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63D0E252-EC76-472C-AD3F-C48B90CEE04E}"/>
              </a:ext>
            </a:extLst>
          </p:cNvPr>
          <p:cNvSpPr/>
          <p:nvPr/>
        </p:nvSpPr>
        <p:spPr>
          <a:xfrm>
            <a:off x="7399020" y="2933700"/>
            <a:ext cx="9144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0F123B-A72C-4CF7-9D6F-287D772479EF}"/>
              </a:ext>
            </a:extLst>
          </p:cNvPr>
          <p:cNvGrpSpPr/>
          <p:nvPr/>
        </p:nvGrpSpPr>
        <p:grpSpPr>
          <a:xfrm>
            <a:off x="7086600" y="327850"/>
            <a:ext cx="1706879" cy="1105662"/>
            <a:chOff x="7086600" y="152400"/>
            <a:chExt cx="1714500" cy="1543050"/>
          </a:xfrm>
        </p:grpSpPr>
        <p:pic>
          <p:nvPicPr>
            <p:cNvPr id="1026" name="Picture 2" descr="Ram Memory - RAM Memory Wholesale Trader from Mumbai">
              <a:extLst>
                <a:ext uri="{FF2B5EF4-FFF2-40B4-BE49-F238E27FC236}">
                  <a16:creationId xmlns:a16="http://schemas.microsoft.com/office/drawing/2014/main" id="{FD932E98-B27E-4713-BE96-D0E95B9E2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52400"/>
              <a:ext cx="1714500" cy="15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A5C7D1-42A7-4E33-AFE8-271B3EA288CD}"/>
                </a:ext>
              </a:extLst>
            </p:cNvPr>
            <p:cNvSpPr/>
            <p:nvPr/>
          </p:nvSpPr>
          <p:spPr>
            <a:xfrm>
              <a:off x="7162800" y="1295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CBE1C5-628B-4101-8129-F6D73C232F78}"/>
              </a:ext>
            </a:extLst>
          </p:cNvPr>
          <p:cNvGrpSpPr/>
          <p:nvPr/>
        </p:nvGrpSpPr>
        <p:grpSpPr>
          <a:xfrm>
            <a:off x="7050024" y="1670113"/>
            <a:ext cx="2628900" cy="1076325"/>
            <a:chOff x="6172200" y="1981200"/>
            <a:chExt cx="2857500" cy="1609725"/>
          </a:xfrm>
        </p:grpSpPr>
        <p:pic>
          <p:nvPicPr>
            <p:cNvPr id="1028" name="Picture 4" descr="CPU upgrade – how to install your new processor | PCGamesN">
              <a:extLst>
                <a:ext uri="{FF2B5EF4-FFF2-40B4-BE49-F238E27FC236}">
                  <a16:creationId xmlns:a16="http://schemas.microsoft.com/office/drawing/2014/main" id="{4A682449-4900-4E6E-A1E2-E3B2BC77F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1981200"/>
              <a:ext cx="2857500" cy="1609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C2E7D9-F09F-44EF-A55F-AB3F05DC50CB}"/>
                </a:ext>
              </a:extLst>
            </p:cNvPr>
            <p:cNvSpPr/>
            <p:nvPr/>
          </p:nvSpPr>
          <p:spPr>
            <a:xfrm>
              <a:off x="7086600" y="3200400"/>
              <a:ext cx="990600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10436-FDD1-4B7E-BCEA-1DB5BD961882}"/>
              </a:ext>
            </a:extLst>
          </p:cNvPr>
          <p:cNvSpPr/>
          <p:nvPr/>
        </p:nvSpPr>
        <p:spPr>
          <a:xfrm>
            <a:off x="6697218" y="5248275"/>
            <a:ext cx="3238500" cy="729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1DC0F8-7497-46F1-8FBA-B04BC55A3ED5}"/>
              </a:ext>
            </a:extLst>
          </p:cNvPr>
          <p:cNvCxnSpPr>
            <a:stCxn id="5" idx="3"/>
            <a:endCxn id="1026" idx="1"/>
          </p:cNvCxnSpPr>
          <p:nvPr/>
        </p:nvCxnSpPr>
        <p:spPr>
          <a:xfrm flipV="1">
            <a:off x="3390900" y="880681"/>
            <a:ext cx="3695700" cy="186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DC847-78E3-4F6C-93DF-B69BD0ECC5AC}"/>
              </a:ext>
            </a:extLst>
          </p:cNvPr>
          <p:cNvCxnSpPr>
            <a:cxnSpLocks/>
            <a:stCxn id="5" idx="3"/>
            <a:endCxn id="1028" idx="1"/>
          </p:cNvCxnSpPr>
          <p:nvPr/>
        </p:nvCxnSpPr>
        <p:spPr>
          <a:xfrm>
            <a:off x="3390900" y="1066800"/>
            <a:ext cx="3659124" cy="1141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17B647-03F2-4C5A-8BDE-FE58199316BB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3390900" y="1066800"/>
            <a:ext cx="4008120" cy="2362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3E2588-BE4E-4FB9-8722-C1DA2129783F}"/>
              </a:ext>
            </a:extLst>
          </p:cNvPr>
          <p:cNvSpPr/>
          <p:nvPr/>
        </p:nvSpPr>
        <p:spPr>
          <a:xfrm>
            <a:off x="6868668" y="105917"/>
            <a:ext cx="3037332" cy="40088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E750B9-F507-4215-95CC-3B495C73374A}"/>
              </a:ext>
            </a:extLst>
          </p:cNvPr>
          <p:cNvSpPr/>
          <p:nvPr/>
        </p:nvSpPr>
        <p:spPr>
          <a:xfrm>
            <a:off x="7811262" y="4122229"/>
            <a:ext cx="1059180" cy="1146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251D1A-05DE-4359-8354-5794500D6DE1}"/>
              </a:ext>
            </a:extLst>
          </p:cNvPr>
          <p:cNvSpPr/>
          <p:nvPr/>
        </p:nvSpPr>
        <p:spPr>
          <a:xfrm>
            <a:off x="3048000" y="4122229"/>
            <a:ext cx="2286000" cy="906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B8227D-6227-45E8-A978-6916D750E829}"/>
              </a:ext>
            </a:extLst>
          </p:cNvPr>
          <p:cNvSpPr/>
          <p:nvPr/>
        </p:nvSpPr>
        <p:spPr>
          <a:xfrm>
            <a:off x="3054417" y="5120258"/>
            <a:ext cx="2286000" cy="906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Binaries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A1D884-60BA-4252-98E2-E8ED55099A69}"/>
              </a:ext>
            </a:extLst>
          </p:cNvPr>
          <p:cNvCxnSpPr>
            <a:cxnSpLocks/>
            <a:stCxn id="25" idx="6"/>
            <a:endCxn id="13" idx="1"/>
          </p:cNvCxnSpPr>
          <p:nvPr/>
        </p:nvCxnSpPr>
        <p:spPr>
          <a:xfrm>
            <a:off x="5334000" y="4575715"/>
            <a:ext cx="1363218" cy="1037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9B851-C052-4E76-8513-629B1B97351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340417" y="5612797"/>
            <a:ext cx="13568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58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22" grpId="0" animBg="1"/>
      <p:bldP spid="24" grpId="0" animBg="1"/>
      <p:bldP spid="2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1990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Let’s assume, we are in 1990 and there is no Virtualization concept in the market. We need to deploy 3 application servers, i.e. NodeJS , DNS and DHCP servers.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application may share the Operating System (OS) libraries, thus, we installed these applications on separate hardware.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server should have at least 4 GB RAM, 20 GB Hard disk and 2 CPU. Very minimal configuration we opt for this.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2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6096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server should have at least 4 GB RAM, 20 GB Hard disk and 2 CPU. Very minimal configuration we opt for this.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they consume less resources.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79454" y="1524000"/>
            <a:ext cx="7059283" cy="2057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0" y="4495800"/>
            <a:ext cx="731519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63294"/>
              </p:ext>
            </p:extLst>
          </p:nvPr>
        </p:nvGraphicFramePr>
        <p:xfrm>
          <a:off x="2590799" y="1143000"/>
          <a:ext cx="5334000" cy="1295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Allocated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Waste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RAM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12 GB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6 GB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 GB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Hard disk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60 GB HD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18 GB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42 GB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90800" y="3581400"/>
            <a:ext cx="579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Servers Hosting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cabling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switch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 of manual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2743201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top of that below points also need to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362221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685801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Now, imagine, we have 3 customers and therefore, we have to deploy 9 servers for them.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851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80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9" y="850900"/>
            <a:ext cx="8721725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59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81001"/>
            <a:ext cx="8229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Now, if we need a replica of these servers then we need another 9 servers.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2200" y="1524000"/>
            <a:ext cx="6019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Servers Hosting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cabling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switch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 of manual 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04182"/>
              </p:ext>
            </p:extLst>
          </p:nvPr>
        </p:nvGraphicFramePr>
        <p:xfrm>
          <a:off x="2514600" y="3200401"/>
          <a:ext cx="4800600" cy="1905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Allocated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Waste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RAM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36 GB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18 GB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 GB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Hard disk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180 GB HD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54 GB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126 GB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18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9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869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758</Words>
  <Application>Microsoft Office PowerPoint</Application>
  <PresentationFormat>Widescreen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PowerPoint Presentation</vt:lpstr>
      <vt:lpstr>Agenda </vt:lpstr>
      <vt:lpstr>PowerPoint Presentation</vt:lpstr>
      <vt:lpstr>In 1990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Machines</vt:lpstr>
      <vt:lpstr>containerization</vt:lpstr>
      <vt:lpstr>Comparison between Container and VM</vt:lpstr>
      <vt:lpstr>Containers in the VM</vt:lpstr>
      <vt:lpstr>What is Container</vt:lpstr>
      <vt:lpstr>Installation of Apache server (Application)</vt:lpstr>
      <vt:lpstr>PowerPoint Presentation</vt:lpstr>
      <vt:lpstr>What is docker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1990</dc:title>
  <dc:creator>RANA Anish OBS/OINIS</dc:creator>
  <cp:lastModifiedBy>RANA Anish OBS/OINIS</cp:lastModifiedBy>
  <cp:revision>30</cp:revision>
  <dcterms:created xsi:type="dcterms:W3CDTF">2006-08-16T00:00:00Z</dcterms:created>
  <dcterms:modified xsi:type="dcterms:W3CDTF">2022-03-06T11:41:41Z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222825-62ea-40f3-96b5-5375c07996e2_Enabled">
    <vt:lpwstr>true</vt:lpwstr>
  </property>
  <property fmtid="{D5CDD505-2E9C-101B-9397-08002B2CF9AE}" pid="3" name="MSIP_Label_07222825-62ea-40f3-96b5-5375c07996e2_SetDate">
    <vt:lpwstr>2022-02-23T03:52:27Z</vt:lpwstr>
  </property>
  <property fmtid="{D5CDD505-2E9C-101B-9397-08002B2CF9AE}" pid="4" name="MSIP_Label_07222825-62ea-40f3-96b5-5375c07996e2_Method">
    <vt:lpwstr>Privileged</vt:lpwstr>
  </property>
  <property fmtid="{D5CDD505-2E9C-101B-9397-08002B2CF9AE}" pid="5" name="MSIP_Label_07222825-62ea-40f3-96b5-5375c07996e2_Name">
    <vt:lpwstr>unrestricted_parent.2</vt:lpwstr>
  </property>
  <property fmtid="{D5CDD505-2E9C-101B-9397-08002B2CF9AE}" pid="6" name="MSIP_Label_07222825-62ea-40f3-96b5-5375c07996e2_SiteId">
    <vt:lpwstr>90c7a20a-f34b-40bf-bc48-b9253b6f5d20</vt:lpwstr>
  </property>
  <property fmtid="{D5CDD505-2E9C-101B-9397-08002B2CF9AE}" pid="7" name="MSIP_Label_07222825-62ea-40f3-96b5-5375c07996e2_ActionId">
    <vt:lpwstr>d7ebc621-3193-400a-8fa1-0b3a751d84fd</vt:lpwstr>
  </property>
  <property fmtid="{D5CDD505-2E9C-101B-9397-08002B2CF9AE}" pid="8" name="MSIP_Label_07222825-62ea-40f3-96b5-5375c07996e2_ContentBits">
    <vt:lpwstr>0</vt:lpwstr>
  </property>
</Properties>
</file>