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C9A0-C2D1-4213-AB82-6F4179D81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DBD33-3AA7-4327-9B46-259DB9C37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0658-6E4D-45D7-A56B-1E90D2B1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5230-F463-4186-9523-3737E217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B29B-CD3C-497C-A47B-E6BD3E5D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983F-0366-47FC-BEB9-CF158B94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BD4ED-2CFE-41BD-B044-936BBD447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D79-ABAC-45C1-94AD-21F7542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48CF-B52C-4F38-81C4-0A186A6E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B896-0935-40D0-B3C1-F9FFE8EB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4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199D4-5C23-41AE-920D-E02D26094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17392-2374-4771-9B44-5F2D8C831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4461-0ACB-46AE-8A03-3BD93819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EBB61-11B4-46A4-9AF7-F2112090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E47D-6BF2-4FF3-8D50-9A2D2D61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4DE2-2300-4B17-AF55-92C71A9D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08D9-2F20-4DE6-87C2-8CF151E8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7371-AB9B-4ACF-8BCA-FB5AD85D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9646-3ABC-4261-841A-433675B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6AFD-663F-4329-82EC-30775F74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6273-3E4A-4B68-8B00-9C47D267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ED250-FD73-4CE3-815F-BE3205EB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1B1C-19F2-407E-AAA6-CDEC64E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308D-69F7-42DA-86C7-E26A3D35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285D-136B-43FA-A06B-A3E6FC1E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5EBA-D05A-4F02-A6D0-A23B0845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4476-1F79-4B0E-9723-C7AFE64BE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AD11B-0DB0-43D3-9750-674AE763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A750-EF1F-434D-8BB8-47B6C00D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2CF7-2931-41C2-AA0B-BA052FA0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5695-4368-414A-BC7D-1BBDCE18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C5E8-BC0F-4293-9D9C-68D73D91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D0E89-41F9-42F3-99F6-E279D18E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FDEE3-1BC0-4BA5-85CD-18C14D94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F3008-F329-4E44-8146-D3B777D3D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69329-A0A6-430B-A220-00B59D884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15FB7-F08C-4C3C-AAFC-C13192F2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FA711-C496-41AF-AD3A-8C39674F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998D2-4BEE-40B5-90D0-B74194D6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C984-D5A8-4CAD-A651-343470EF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A69C8-9497-4605-9DEC-B6866F28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05ED2-B6D4-4484-98B6-0C4DC8DC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F9C7F-B67D-4A57-9D92-BE5C5EB9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D0CC3-5876-47A3-A439-FF94F671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44A43-F6AA-4A17-B371-C9CB00F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3F504-0DAF-4205-AE78-CBD806BE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DC21-A124-4FE3-8890-673E9C73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9AB8-E2DA-430F-B8AE-74DA7419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9E2F7-ECCF-4D9A-922B-8DDDF2AF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7DFE-8BA4-4248-86A2-9C7D17FC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72664-34EC-4B23-A13F-C0573ACC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88125-7E31-465A-8E24-10743A4F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0165-C46E-4163-8E83-C2CE19E6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589DF-5B66-42C6-8C5D-72111E2C6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2A109-FFD6-4035-AA33-51FFAF34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CD1D0-AD48-4EDE-ACD2-F88F033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E3E4C-B500-4554-B745-362D0AE4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E5643-F48A-40F9-85DA-8536A985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1ECB3-DD35-4E33-B29E-62EF0E78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6552-5697-4B96-9B5F-CB68FBEC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4628-10C0-4AB1-B95B-C5022F815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65C7-59E7-4F3F-9D6A-3B47C9CA7A09}" type="datetimeFigureOut">
              <a:rPr lang="en-US" smtClean="0"/>
              <a:t>2021-01-28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861D-5E78-4CF7-9680-0D7D1D057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7E2D-BF7D-41A8-8787-62AA7648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29BA-7AD0-4A2A-8076-BCB06DB2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B215AF82-7541-446D-A566-9E1D96BB2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6" t="28185" r="17306" b="22939"/>
          <a:stretch/>
        </p:blipFill>
        <p:spPr bwMode="auto">
          <a:xfrm>
            <a:off x="8740535" y="2507225"/>
            <a:ext cx="1710813" cy="92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B6B8A22-C65D-436D-9469-265381D6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73" y="3774205"/>
            <a:ext cx="19907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EE186-2A41-4239-83B8-FF99D54E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093" y="4236167"/>
            <a:ext cx="3228975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78981-76EA-4C95-BB19-3AB2E39B8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964" y="120432"/>
            <a:ext cx="140970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070C2-0A85-421F-8E76-B84AF97C4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418" y="297021"/>
            <a:ext cx="6177885" cy="1337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56B9B-4A47-4267-BCF4-9BEC49D731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71" y="5274392"/>
            <a:ext cx="4712527" cy="921775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7A080E4-CBDD-47C2-B1BA-D3D89802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" y="18976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0BAD3B-E5E6-4A66-A121-30D8432B8ABE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Overleaf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textarea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AF540D-57F1-400C-B853-6019C34BF5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8893" y="2060011"/>
            <a:ext cx="6753225" cy="1028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3893F-98FF-47B1-A378-EE543565BB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1331" y="5429412"/>
            <a:ext cx="4418408" cy="6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3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Baird</dc:creator>
  <cp:lastModifiedBy>Sterling Baird</cp:lastModifiedBy>
  <cp:revision>5</cp:revision>
  <dcterms:created xsi:type="dcterms:W3CDTF">2021-01-27T20:07:13Z</dcterms:created>
  <dcterms:modified xsi:type="dcterms:W3CDTF">2021-01-28T18:29:45Z</dcterms:modified>
</cp:coreProperties>
</file>