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0" r:id="rId1"/>
  </p:sldMasterIdLst>
  <p:notesMasterIdLst>
    <p:notesMasterId r:id="rId34"/>
  </p:notesMasterIdLst>
  <p:sldIdLst>
    <p:sldId id="294" r:id="rId2"/>
    <p:sldId id="296" r:id="rId3"/>
    <p:sldId id="275" r:id="rId4"/>
    <p:sldId id="295" r:id="rId5"/>
    <p:sldId id="283" r:id="rId6"/>
    <p:sldId id="284" r:id="rId7"/>
    <p:sldId id="297" r:id="rId8"/>
    <p:sldId id="285" r:id="rId9"/>
    <p:sldId id="286" r:id="rId10"/>
    <p:sldId id="298" r:id="rId11"/>
    <p:sldId id="299" r:id="rId12"/>
    <p:sldId id="287" r:id="rId13"/>
    <p:sldId id="289" r:id="rId14"/>
    <p:sldId id="302" r:id="rId15"/>
    <p:sldId id="301" r:id="rId16"/>
    <p:sldId id="300" r:id="rId17"/>
    <p:sldId id="305" r:id="rId18"/>
    <p:sldId id="304" r:id="rId19"/>
    <p:sldId id="290" r:id="rId20"/>
    <p:sldId id="303" r:id="rId21"/>
    <p:sldId id="306" r:id="rId22"/>
    <p:sldId id="307" r:id="rId23"/>
    <p:sldId id="291" r:id="rId24"/>
    <p:sldId id="292" r:id="rId25"/>
    <p:sldId id="288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162"/>
    <a:srgbClr val="F2F2F2"/>
    <a:srgbClr val="5A5A66"/>
    <a:srgbClr val="EFF1F8"/>
    <a:srgbClr val="373737"/>
    <a:srgbClr val="445469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10D1F-8C1E-420A-89D5-7B6B462269DE}" v="13" dt="2020-06-16T06:29:25.00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50000" autoAdjust="0"/>
  </p:normalViewPr>
  <p:slideViewPr>
    <p:cSldViewPr snapToGrid="0" snapToObjects="1">
      <p:cViewPr varScale="1">
        <p:scale>
          <a:sx n="32" d="100"/>
          <a:sy n="32" d="100"/>
        </p:scale>
        <p:origin x="940" y="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16-Jun-20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4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1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0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4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4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7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adroTexto 551"/>
          <p:cNvSpPr txBox="1"/>
          <p:nvPr/>
        </p:nvSpPr>
        <p:spPr>
          <a:xfrm>
            <a:off x="10681859" y="1380829"/>
            <a:ext cx="30139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Helm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2032436" y="2901172"/>
            <a:ext cx="203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Kubernetes Package and Deployment  Manager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F4A85-F182-45EF-AD33-E49F434E2ADF}"/>
              </a:ext>
            </a:extLst>
          </p:cNvPr>
          <p:cNvSpPr txBox="1"/>
          <p:nvPr/>
        </p:nvSpPr>
        <p:spPr>
          <a:xfrm>
            <a:off x="2220564" y="3711650"/>
            <a:ext cx="17287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Like apt or yum in Linux World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Automated version handling during upgrade / rollback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Share the deployment instruction as scripts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Templatize the deployments for easy customization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Store templates in a repository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Search and reuse the templates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Manages the complete life cycle of the application ( Create, Install, Upgrade, Rollback, Delete, Status, Versioning)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0B0E3-9368-4FD6-9B5A-26CF54FB3A34}"/>
              </a:ext>
            </a:extLst>
          </p:cNvPr>
          <p:cNvSpPr txBox="1"/>
          <p:nvPr/>
        </p:nvSpPr>
        <p:spPr>
          <a:xfrm>
            <a:off x="2220564" y="8400112"/>
            <a:ext cx="17287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Benefits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Repeatability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Reliability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Manage multiple environment with same template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Easy collaboration as everything will be defined in files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Manage any complex environment</a:t>
            </a:r>
          </a:p>
        </p:txBody>
      </p:sp>
    </p:spTree>
    <p:extLst>
      <p:ext uri="{BB962C8B-B14F-4D97-AF65-F5344CB8AC3E}">
        <p14:creationId xmlns:p14="http://schemas.microsoft.com/office/powerpoint/2010/main" val="3020860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57C25F-0E56-438F-B6D3-329A4A44F774}"/>
              </a:ext>
            </a:extLst>
          </p:cNvPr>
          <p:cNvSpPr/>
          <p:nvPr/>
        </p:nvSpPr>
        <p:spPr>
          <a:xfrm>
            <a:off x="15027966" y="1033670"/>
            <a:ext cx="5764695" cy="42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Port : 1234</a:t>
            </a:r>
          </a:p>
          <a:p>
            <a:pPr algn="ctr"/>
            <a:r>
              <a:rPr lang="en-US" dirty="0"/>
              <a:t>Pod #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E9B9BD-B3B4-4C72-8A94-BECF8CEB06E5}"/>
              </a:ext>
            </a:extLst>
          </p:cNvPr>
          <p:cNvSpPr/>
          <p:nvPr/>
        </p:nvSpPr>
        <p:spPr>
          <a:xfrm>
            <a:off x="15180366" y="7427844"/>
            <a:ext cx="5764695" cy="42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  <a:p>
            <a:pPr algn="ctr"/>
            <a:r>
              <a:rPr lang="en-US" dirty="0"/>
              <a:t>Port : 8080</a:t>
            </a:r>
          </a:p>
          <a:p>
            <a:pPr algn="ctr"/>
            <a:r>
              <a:rPr lang="en-US" dirty="0"/>
              <a:t>Pod # 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6D822F-5F9D-4B43-AE74-7EDFDAAB979E}"/>
              </a:ext>
            </a:extLst>
          </p:cNvPr>
          <p:cNvSpPr/>
          <p:nvPr/>
        </p:nvSpPr>
        <p:spPr>
          <a:xfrm>
            <a:off x="10774018" y="1272209"/>
            <a:ext cx="3101009" cy="37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value-test</a:t>
            </a:r>
          </a:p>
          <a:p>
            <a:pPr algn="ctr"/>
            <a:r>
              <a:rPr lang="en-US" dirty="0"/>
              <a:t>PORT: 1234</a:t>
            </a:r>
          </a:p>
          <a:p>
            <a:pPr algn="ctr"/>
            <a:r>
              <a:rPr lang="en-US" dirty="0"/>
              <a:t>COUNT :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C8FC57-9E18-4225-902B-D7875F03CD62}"/>
              </a:ext>
            </a:extLst>
          </p:cNvPr>
          <p:cNvSpPr/>
          <p:nvPr/>
        </p:nvSpPr>
        <p:spPr>
          <a:xfrm>
            <a:off x="2047461" y="4055165"/>
            <a:ext cx="6023113" cy="37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 {{PORT}}</a:t>
            </a:r>
          </a:p>
          <a:p>
            <a:pPr algn="ctr"/>
            <a:r>
              <a:rPr lang="en-US" dirty="0"/>
              <a:t>number: {{COUNT}}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D397F7-4151-4694-97EE-9B361406B69E}"/>
              </a:ext>
            </a:extLst>
          </p:cNvPr>
          <p:cNvSpPr/>
          <p:nvPr/>
        </p:nvSpPr>
        <p:spPr>
          <a:xfrm>
            <a:off x="10638320" y="7904922"/>
            <a:ext cx="3101009" cy="37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value-prod</a:t>
            </a:r>
          </a:p>
          <a:p>
            <a:pPr algn="ctr"/>
            <a:r>
              <a:rPr lang="en-US" dirty="0"/>
              <a:t>PORT: 8088</a:t>
            </a:r>
          </a:p>
          <a:p>
            <a:pPr algn="ctr"/>
            <a:r>
              <a:rPr lang="en-US" dirty="0"/>
              <a:t>COUNT : 8</a:t>
            </a:r>
          </a:p>
        </p:txBody>
      </p:sp>
    </p:spTree>
    <p:extLst>
      <p:ext uri="{BB962C8B-B14F-4D97-AF65-F5344CB8AC3E}">
        <p14:creationId xmlns:p14="http://schemas.microsoft.com/office/powerpoint/2010/main" val="226479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adroTexto 551"/>
          <p:cNvSpPr txBox="1"/>
          <p:nvPr/>
        </p:nvSpPr>
        <p:spPr>
          <a:xfrm>
            <a:off x="6455356" y="1380829"/>
            <a:ext cx="11466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Control – If/Else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5C50F-EA98-4A52-AB95-6388F4DB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3859572"/>
            <a:ext cx="12326866" cy="59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4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989A4-BEC2-47C5-84D3-2BFFD9E30624}"/>
              </a:ext>
            </a:extLst>
          </p:cNvPr>
          <p:cNvSpPr txBox="1"/>
          <p:nvPr/>
        </p:nvSpPr>
        <p:spPr>
          <a:xfrm>
            <a:off x="3538331" y="5704266"/>
            <a:ext cx="159622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 pipeline is evaluated as false if the value is: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a Boolean false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a numeric zero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an empty string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a nil (empty or null)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an empty collection (map, slice, tuple, dict, array)</a:t>
            </a:r>
          </a:p>
          <a:p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CuadroTexto 551">
            <a:extLst>
              <a:ext uri="{FF2B5EF4-FFF2-40B4-BE49-F238E27FC236}">
                <a16:creationId xmlns:a16="http://schemas.microsoft.com/office/drawing/2014/main" id="{E82E60E1-F363-451A-B8E5-B284A8EC980C}"/>
              </a:ext>
            </a:extLst>
          </p:cNvPr>
          <p:cNvSpPr txBox="1"/>
          <p:nvPr/>
        </p:nvSpPr>
        <p:spPr>
          <a:xfrm>
            <a:off x="1798606" y="1380829"/>
            <a:ext cx="2078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Control – If/Else – False Condition</a:t>
            </a:r>
          </a:p>
        </p:txBody>
      </p:sp>
    </p:spTree>
    <p:extLst>
      <p:ext uri="{BB962C8B-B14F-4D97-AF65-F5344CB8AC3E}">
        <p14:creationId xmlns:p14="http://schemas.microsoft.com/office/powerpoint/2010/main" val="145270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D750A-2C4B-49A1-B0FD-08257E33525C}"/>
              </a:ext>
            </a:extLst>
          </p:cNvPr>
          <p:cNvSpPr txBox="1"/>
          <p:nvPr/>
        </p:nvSpPr>
        <p:spPr>
          <a:xfrm>
            <a:off x="2683564" y="2027583"/>
            <a:ext cx="195999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Modifying scope using ‘with’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{{ with PIPELINE }}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# restricted scope</a:t>
            </a:r>
          </a:p>
          <a:p>
            <a:r>
              <a:rPr lang="en-US" sz="4800" dirty="0">
                <a:solidFill>
                  <a:srgbClr val="000000"/>
                </a:solidFill>
              </a:rPr>
              <a:t>{{ end }}</a:t>
            </a:r>
          </a:p>
          <a:p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7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D750A-2C4B-49A1-B0FD-08257E33525C}"/>
              </a:ext>
            </a:extLst>
          </p:cNvPr>
          <p:cNvSpPr txBox="1"/>
          <p:nvPr/>
        </p:nvSpPr>
        <p:spPr>
          <a:xfrm>
            <a:off x="2683564" y="2027583"/>
            <a:ext cx="195999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Looping using ‘range’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 Lang Used: |-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  {{- range .Values.LangUsed }}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  - {{ . | title | quote }}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  {{- end }} </a:t>
            </a:r>
          </a:p>
        </p:txBody>
      </p:sp>
    </p:spTree>
    <p:extLst>
      <p:ext uri="{BB962C8B-B14F-4D97-AF65-F5344CB8AC3E}">
        <p14:creationId xmlns:p14="http://schemas.microsoft.com/office/powerpoint/2010/main" val="304550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D750A-2C4B-49A1-B0FD-08257E33525C}"/>
              </a:ext>
            </a:extLst>
          </p:cNvPr>
          <p:cNvSpPr txBox="1"/>
          <p:nvPr/>
        </p:nvSpPr>
        <p:spPr>
          <a:xfrm>
            <a:off x="2683564" y="2027583"/>
            <a:ext cx="19599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Variables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$name. Variables are assigned with a special assignment operator: :=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Eg: {{- $relname := .Release.Name -}}</a:t>
            </a:r>
          </a:p>
        </p:txBody>
      </p:sp>
    </p:spTree>
    <p:extLst>
      <p:ext uri="{BB962C8B-B14F-4D97-AF65-F5344CB8AC3E}">
        <p14:creationId xmlns:p14="http://schemas.microsoft.com/office/powerpoint/2010/main" val="161070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D750A-2C4B-49A1-B0FD-08257E33525C}"/>
              </a:ext>
            </a:extLst>
          </p:cNvPr>
          <p:cNvSpPr txBox="1"/>
          <p:nvPr/>
        </p:nvSpPr>
        <p:spPr>
          <a:xfrm>
            <a:off x="2683564" y="2027583"/>
            <a:ext cx="1959996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rgbClr val="000000"/>
                </a:solidFill>
              </a:rPr>
              <a:t>Named </a:t>
            </a:r>
            <a:r>
              <a:rPr lang="en-US" sz="6000" b="1" dirty="0">
                <a:solidFill>
                  <a:srgbClr val="000000"/>
                </a:solidFill>
              </a:rPr>
              <a:t>Templates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Kubernetes manifests in templates/ except Notes.txt (Separate section)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Starting with _ may not have manifest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Eg:</a:t>
            </a:r>
          </a:p>
          <a:p>
            <a:r>
              <a:rPr lang="en-US" sz="4800" dirty="0">
                <a:solidFill>
                  <a:srgbClr val="000000"/>
                </a:solidFill>
              </a:rPr>
              <a:t>{{- define "mychart.labels" }}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labels: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  generator: helm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   date: {{ now | htmlDate }}</a:t>
            </a:r>
          </a:p>
          <a:p>
            <a:r>
              <a:rPr lang="en-US" sz="4800" dirty="0">
                <a:solidFill>
                  <a:srgbClr val="000000"/>
                </a:solidFill>
              </a:rPr>
              <a:t>{{- end }}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{{- template "mychart.labels" }}</a:t>
            </a:r>
          </a:p>
        </p:txBody>
      </p:sp>
    </p:spTree>
    <p:extLst>
      <p:ext uri="{BB962C8B-B14F-4D97-AF65-F5344CB8AC3E}">
        <p14:creationId xmlns:p14="http://schemas.microsoft.com/office/powerpoint/2010/main" val="224886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2D0A64-67D1-4A11-9C00-A782AB835B45}"/>
              </a:ext>
            </a:extLst>
          </p:cNvPr>
          <p:cNvSpPr/>
          <p:nvPr/>
        </p:nvSpPr>
        <p:spPr>
          <a:xfrm>
            <a:off x="2504661" y="2464904"/>
            <a:ext cx="3399182" cy="21468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679899-93F2-4AAB-8208-C560731F7929}"/>
              </a:ext>
            </a:extLst>
          </p:cNvPr>
          <p:cNvSpPr/>
          <p:nvPr/>
        </p:nvSpPr>
        <p:spPr>
          <a:xfrm>
            <a:off x="3710609" y="927652"/>
            <a:ext cx="3399182" cy="2146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768F0D-AFFA-4792-B7F1-7542370B5FE9}"/>
              </a:ext>
            </a:extLst>
          </p:cNvPr>
          <p:cNvSpPr/>
          <p:nvPr/>
        </p:nvSpPr>
        <p:spPr>
          <a:xfrm>
            <a:off x="3465444" y="4141304"/>
            <a:ext cx="3399182" cy="21468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2351A-F4B5-4B84-86EE-04B885223AAC}"/>
              </a:ext>
            </a:extLst>
          </p:cNvPr>
          <p:cNvSpPr/>
          <p:nvPr/>
        </p:nvSpPr>
        <p:spPr>
          <a:xfrm>
            <a:off x="7825409" y="2922103"/>
            <a:ext cx="3624469" cy="214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and 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5BC20-7991-449D-B34A-11EA1DE4A02D}"/>
              </a:ext>
            </a:extLst>
          </p:cNvPr>
          <p:cNvSpPr/>
          <p:nvPr/>
        </p:nvSpPr>
        <p:spPr>
          <a:xfrm>
            <a:off x="12801600" y="655983"/>
            <a:ext cx="10893287" cy="588396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69C6C0-99BB-4D48-BEC5-5737C5C13D02}"/>
              </a:ext>
            </a:extLst>
          </p:cNvPr>
          <p:cNvSpPr/>
          <p:nvPr/>
        </p:nvSpPr>
        <p:spPr>
          <a:xfrm>
            <a:off x="13735878" y="1709530"/>
            <a:ext cx="4452731" cy="33594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2E5015-FE83-4EF1-9342-817C73556B69}"/>
              </a:ext>
            </a:extLst>
          </p:cNvPr>
          <p:cNvSpPr/>
          <p:nvPr/>
        </p:nvSpPr>
        <p:spPr>
          <a:xfrm>
            <a:off x="18791582" y="1709530"/>
            <a:ext cx="4452731" cy="33594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 Registry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E2F2350-2D12-4556-A34D-BEA9A6DB3FD8}"/>
              </a:ext>
            </a:extLst>
          </p:cNvPr>
          <p:cNvSpPr/>
          <p:nvPr/>
        </p:nvSpPr>
        <p:spPr>
          <a:xfrm>
            <a:off x="16498957" y="6858000"/>
            <a:ext cx="1908313" cy="2822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7679ABD3-0EC7-48C5-B35C-6B0B5A909F37}"/>
              </a:ext>
            </a:extLst>
          </p:cNvPr>
          <p:cNvSpPr/>
          <p:nvPr/>
        </p:nvSpPr>
        <p:spPr>
          <a:xfrm>
            <a:off x="14371983" y="10177670"/>
            <a:ext cx="7911547" cy="2564295"/>
          </a:xfrm>
          <a:prstGeom prst="beve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 – CD Tools / Dev Env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F4AE955-B79D-4960-B481-13BA5244EE86}"/>
              </a:ext>
            </a:extLst>
          </p:cNvPr>
          <p:cNvSpPr/>
          <p:nvPr/>
        </p:nvSpPr>
        <p:spPr>
          <a:xfrm>
            <a:off x="9124122" y="10813774"/>
            <a:ext cx="4412974" cy="15107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8BA3EF69-71F0-4F6D-ADA5-00FF28D32496}"/>
              </a:ext>
            </a:extLst>
          </p:cNvPr>
          <p:cNvSpPr/>
          <p:nvPr/>
        </p:nvSpPr>
        <p:spPr>
          <a:xfrm>
            <a:off x="894522" y="9342782"/>
            <a:ext cx="7911547" cy="3816627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Cluster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86BF350-5FC1-4C3F-B640-CB1AD293B5B0}"/>
              </a:ext>
            </a:extLst>
          </p:cNvPr>
          <p:cNvSpPr/>
          <p:nvPr/>
        </p:nvSpPr>
        <p:spPr>
          <a:xfrm rot="19714113">
            <a:off x="8078443" y="7369650"/>
            <a:ext cx="5652678" cy="15107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0720BBD-9E65-4D64-80AB-CCFF4E165BC6}"/>
              </a:ext>
            </a:extLst>
          </p:cNvPr>
          <p:cNvSpPr/>
          <p:nvPr/>
        </p:nvSpPr>
        <p:spPr>
          <a:xfrm rot="16200000">
            <a:off x="3084395" y="7282069"/>
            <a:ext cx="3816627" cy="15107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36971029-6BCA-49F8-8BD4-AA0A2249B32D}"/>
              </a:ext>
            </a:extLst>
          </p:cNvPr>
          <p:cNvSpPr/>
          <p:nvPr/>
        </p:nvSpPr>
        <p:spPr>
          <a:xfrm>
            <a:off x="8488017" y="1212574"/>
            <a:ext cx="2802835" cy="1451113"/>
          </a:xfrm>
          <a:prstGeom prst="foldedCorner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54135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8EF3B-541A-4089-B8AB-AEA2200810D7}"/>
              </a:ext>
            </a:extLst>
          </p:cNvPr>
          <p:cNvSpPr txBox="1"/>
          <p:nvPr/>
        </p:nvSpPr>
        <p:spPr>
          <a:xfrm>
            <a:off x="2683564" y="2027583"/>
            <a:ext cx="1959996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Chart Repositories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An HTTP server hosting index.yaml file along with chart packages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When charts are ready, can be uploaded to the server and shared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Multiple charts with dependency and version can be managed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Will be managed like source control system in a common location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0000"/>
                </a:solidFill>
              </a:rPr>
              <a:t>Can be hosed as part of </a:t>
            </a:r>
          </a:p>
          <a:p>
            <a:pPr marL="1600017" lvl="1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000000"/>
                </a:solidFill>
              </a:rPr>
              <a:t>Google Compute Cloud Bucket</a:t>
            </a:r>
          </a:p>
          <a:p>
            <a:pPr marL="1600017" lvl="1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000000"/>
                </a:solidFill>
              </a:rPr>
              <a:t>AWS S3 Bucket</a:t>
            </a:r>
          </a:p>
          <a:p>
            <a:pPr marL="1600017" lvl="1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000000"/>
                </a:solidFill>
              </a:rPr>
              <a:t>Github Pages</a:t>
            </a:r>
          </a:p>
          <a:p>
            <a:pPr marL="1600017" lvl="1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000000"/>
                </a:solidFill>
              </a:rPr>
              <a:t>Own webserver (chartmuseum)</a:t>
            </a:r>
          </a:p>
        </p:txBody>
      </p:sp>
    </p:spTree>
    <p:extLst>
      <p:ext uri="{BB962C8B-B14F-4D97-AF65-F5344CB8AC3E}">
        <p14:creationId xmlns:p14="http://schemas.microsoft.com/office/powerpoint/2010/main" val="265684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91798-EB94-4BB0-8954-26BBE9CF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3612"/>
            <a:ext cx="15472713" cy="132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B31D3E-BA6C-4301-8334-419D6ED01C91}"/>
              </a:ext>
            </a:extLst>
          </p:cNvPr>
          <p:cNvSpPr/>
          <p:nvPr/>
        </p:nvSpPr>
        <p:spPr>
          <a:xfrm>
            <a:off x="2053087" y="2208362"/>
            <a:ext cx="2570671" cy="14664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Files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EB2E5-768C-4E36-8B63-C0E34CE457C5}"/>
              </a:ext>
            </a:extLst>
          </p:cNvPr>
          <p:cNvSpPr/>
          <p:nvPr/>
        </p:nvSpPr>
        <p:spPr>
          <a:xfrm>
            <a:off x="2912853" y="1084053"/>
            <a:ext cx="2570671" cy="14664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Files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BBCD45-04FE-4482-A993-102D745F584B}"/>
              </a:ext>
            </a:extLst>
          </p:cNvPr>
          <p:cNvSpPr/>
          <p:nvPr/>
        </p:nvSpPr>
        <p:spPr>
          <a:xfrm>
            <a:off x="494582" y="912962"/>
            <a:ext cx="2570671" cy="14664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CAD852-4B75-4520-AF00-CA90E96CF090}"/>
              </a:ext>
            </a:extLst>
          </p:cNvPr>
          <p:cNvSpPr/>
          <p:nvPr/>
        </p:nvSpPr>
        <p:spPr>
          <a:xfrm>
            <a:off x="2053087" y="6858000"/>
            <a:ext cx="3761117" cy="163039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Chart Files</a:t>
            </a:r>
          </a:p>
          <a:p>
            <a:pPr algn="ctr"/>
            <a:r>
              <a:rPr lang="en-US" dirty="0"/>
              <a:t>-using Helm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312066-637C-4518-B096-19CBBF6E3315}"/>
              </a:ext>
            </a:extLst>
          </p:cNvPr>
          <p:cNvSpPr/>
          <p:nvPr/>
        </p:nvSpPr>
        <p:spPr>
          <a:xfrm>
            <a:off x="1700913" y="3998343"/>
            <a:ext cx="3101085" cy="2536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26AB6A2-322C-475B-A7D1-76DDCE29CDA4}"/>
              </a:ext>
            </a:extLst>
          </p:cNvPr>
          <p:cNvSpPr/>
          <p:nvPr/>
        </p:nvSpPr>
        <p:spPr>
          <a:xfrm>
            <a:off x="8048145" y="2208362"/>
            <a:ext cx="4140680" cy="203583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  <a:p>
            <a:pPr algn="ctr"/>
            <a:r>
              <a:rPr lang="en-US" dirty="0"/>
              <a:t>Store Charts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036E84-D84C-496C-831B-04FB96A0A80E}"/>
              </a:ext>
            </a:extLst>
          </p:cNvPr>
          <p:cNvCxnSpPr>
            <a:cxnSpLocks/>
          </p:cNvCxnSpPr>
          <p:nvPr/>
        </p:nvCxnSpPr>
        <p:spPr>
          <a:xfrm flipV="1">
            <a:off x="5625548" y="4416725"/>
            <a:ext cx="2120973" cy="63235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AB61CA-449E-44D6-A259-5121C4230892}"/>
              </a:ext>
            </a:extLst>
          </p:cNvPr>
          <p:cNvSpPr/>
          <p:nvPr/>
        </p:nvSpPr>
        <p:spPr>
          <a:xfrm>
            <a:off x="12924093" y="2024553"/>
            <a:ext cx="4678108" cy="2219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and Share</a:t>
            </a:r>
          </a:p>
          <a:p>
            <a:pPr algn="ctr"/>
            <a:r>
              <a:rPr lang="en-US" dirty="0"/>
              <a:t> (E.g. tar file)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32302D19-66D8-4B5B-9B0F-2891B038D377}"/>
              </a:ext>
            </a:extLst>
          </p:cNvPr>
          <p:cNvSpPr/>
          <p:nvPr/>
        </p:nvSpPr>
        <p:spPr>
          <a:xfrm>
            <a:off x="18337469" y="2144272"/>
            <a:ext cx="2789935" cy="1594670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Package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8A0A00-FF53-4BE1-B7A5-55017B5B4B42}"/>
              </a:ext>
            </a:extLst>
          </p:cNvPr>
          <p:cNvSpPr/>
          <p:nvPr/>
        </p:nvSpPr>
        <p:spPr>
          <a:xfrm>
            <a:off x="6966115" y="6858000"/>
            <a:ext cx="5957978" cy="163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Application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FD0C771A-9DBB-4B50-8E16-042E1654AE8B}"/>
              </a:ext>
            </a:extLst>
          </p:cNvPr>
          <p:cNvSpPr/>
          <p:nvPr/>
        </p:nvSpPr>
        <p:spPr>
          <a:xfrm>
            <a:off x="15034846" y="6331789"/>
            <a:ext cx="5697416" cy="2777042"/>
          </a:xfrm>
          <a:prstGeom prst="wav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Cluster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34BEFB3-CE23-4A35-8837-C4BE394EE39F}"/>
              </a:ext>
            </a:extLst>
          </p:cNvPr>
          <p:cNvSpPr/>
          <p:nvPr/>
        </p:nvSpPr>
        <p:spPr>
          <a:xfrm>
            <a:off x="8048145" y="8488392"/>
            <a:ext cx="2942240" cy="2290977"/>
          </a:xfrm>
          <a:prstGeom prst="foldedCorner">
            <a:avLst/>
          </a:prstGeom>
          <a:solidFill>
            <a:srgbClr val="626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Create, Install, Upgrade, Rollback, Delete, Status, Versioning</a:t>
            </a:r>
          </a:p>
        </p:txBody>
      </p:sp>
    </p:spTree>
    <p:extLst>
      <p:ext uri="{BB962C8B-B14F-4D97-AF65-F5344CB8AC3E}">
        <p14:creationId xmlns:p14="http://schemas.microsoft.com/office/powerpoint/2010/main" val="400730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8C2C45-DAFB-4FE6-913C-7C82E744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16" y="2802835"/>
            <a:ext cx="20546784" cy="71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B20F34-26C7-45D4-9A40-2663E7E29753}"/>
              </a:ext>
            </a:extLst>
          </p:cNvPr>
          <p:cNvSpPr/>
          <p:nvPr/>
        </p:nvSpPr>
        <p:spPr>
          <a:xfrm>
            <a:off x="2504661" y="2464904"/>
            <a:ext cx="3399182" cy="21468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7A0F3F-2206-4164-A166-14E1B33FF04E}"/>
              </a:ext>
            </a:extLst>
          </p:cNvPr>
          <p:cNvSpPr/>
          <p:nvPr/>
        </p:nvSpPr>
        <p:spPr>
          <a:xfrm>
            <a:off x="4313582" y="732182"/>
            <a:ext cx="3399182" cy="2146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12CADF-22BC-4381-A525-9EAECE8640A3}"/>
              </a:ext>
            </a:extLst>
          </p:cNvPr>
          <p:cNvSpPr/>
          <p:nvPr/>
        </p:nvSpPr>
        <p:spPr>
          <a:xfrm>
            <a:off x="3465444" y="4141304"/>
            <a:ext cx="3399182" cy="21468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7BC4C7D-6D74-4451-AB63-70D22D29EC26}"/>
              </a:ext>
            </a:extLst>
          </p:cNvPr>
          <p:cNvSpPr/>
          <p:nvPr/>
        </p:nvSpPr>
        <p:spPr>
          <a:xfrm>
            <a:off x="7825409" y="2922103"/>
            <a:ext cx="3624469" cy="214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and 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5C873B-AD5D-4747-81DE-0F230C949962}"/>
              </a:ext>
            </a:extLst>
          </p:cNvPr>
          <p:cNvSpPr/>
          <p:nvPr/>
        </p:nvSpPr>
        <p:spPr>
          <a:xfrm>
            <a:off x="12801600" y="655983"/>
            <a:ext cx="10893287" cy="588396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60D521-1DA2-4BEF-A92F-2606319C9E42}"/>
              </a:ext>
            </a:extLst>
          </p:cNvPr>
          <p:cNvSpPr/>
          <p:nvPr/>
        </p:nvSpPr>
        <p:spPr>
          <a:xfrm>
            <a:off x="13735878" y="1709530"/>
            <a:ext cx="4452731" cy="33594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8DF80D-D135-4946-A522-08E4EF804966}"/>
              </a:ext>
            </a:extLst>
          </p:cNvPr>
          <p:cNvSpPr/>
          <p:nvPr/>
        </p:nvSpPr>
        <p:spPr>
          <a:xfrm>
            <a:off x="18791582" y="1709530"/>
            <a:ext cx="4452731" cy="33594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 Registry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CBF74-DB4E-47B3-A724-F51E8BAB28B8}"/>
              </a:ext>
            </a:extLst>
          </p:cNvPr>
          <p:cNvSpPr/>
          <p:nvPr/>
        </p:nvSpPr>
        <p:spPr>
          <a:xfrm>
            <a:off x="5903843" y="9959009"/>
            <a:ext cx="10893287" cy="3101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</a:t>
            </a:r>
          </a:p>
          <a:p>
            <a:pPr algn="ctr"/>
            <a:r>
              <a:rPr lang="en-US" dirty="0"/>
              <a:t>repo list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8DEB7D-ABCC-4BDB-8422-B126B096B858}"/>
              </a:ext>
            </a:extLst>
          </p:cNvPr>
          <p:cNvCxnSpPr/>
          <p:nvPr/>
        </p:nvCxnSpPr>
        <p:spPr>
          <a:xfrm flipV="1">
            <a:off x="12188825" y="5903843"/>
            <a:ext cx="2242792" cy="4194314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344420-79F6-4CE5-8B9E-E4BCB5FE9613}"/>
              </a:ext>
            </a:extLst>
          </p:cNvPr>
          <p:cNvSpPr/>
          <p:nvPr/>
        </p:nvSpPr>
        <p:spPr>
          <a:xfrm>
            <a:off x="12188825" y="636103"/>
            <a:ext cx="3399182" cy="2146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F3F79C-4759-4F4D-B199-0C034F85443D}"/>
              </a:ext>
            </a:extLst>
          </p:cNvPr>
          <p:cNvSpPr/>
          <p:nvPr/>
        </p:nvSpPr>
        <p:spPr>
          <a:xfrm>
            <a:off x="15240138" y="298173"/>
            <a:ext cx="3399182" cy="2146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91350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D750A-2C4B-49A1-B0FD-08257E33525C}"/>
              </a:ext>
            </a:extLst>
          </p:cNvPr>
          <p:cNvSpPr txBox="1"/>
          <p:nvPr/>
        </p:nvSpPr>
        <p:spPr>
          <a:xfrm>
            <a:off x="2683564" y="2027583"/>
            <a:ext cx="19599965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Chart Hooks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Preinstall</a:t>
            </a:r>
            <a:r>
              <a:rPr lang="en-US" sz="4800" dirty="0">
                <a:solidFill>
                  <a:srgbClr val="000000"/>
                </a:solidFill>
              </a:rPr>
              <a:t> hooks run after templates are rendered and before any resources are created in Kubernetes.</a:t>
            </a: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Post-install</a:t>
            </a:r>
            <a:r>
              <a:rPr lang="en-US" sz="4800" dirty="0">
                <a:solidFill>
                  <a:srgbClr val="000000"/>
                </a:solidFill>
              </a:rPr>
              <a:t> hooks run after all resources are loaded into Kubernetes.</a:t>
            </a: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Pre-delete</a:t>
            </a:r>
            <a:r>
              <a:rPr lang="en-US" sz="4800" dirty="0">
                <a:solidFill>
                  <a:srgbClr val="000000"/>
                </a:solidFill>
              </a:rPr>
              <a:t> hooks run before any resources are deleted from Kubernetes.</a:t>
            </a:r>
          </a:p>
          <a:p>
            <a:pPr fontAlgn="base"/>
            <a:r>
              <a:rPr lang="en-US" sz="4800" dirty="0">
                <a:solidFill>
                  <a:srgbClr val="000000"/>
                </a:solidFill>
              </a:rPr>
              <a:t>Post-delete hooks run after all the release’s resources are deleted.</a:t>
            </a: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Pre-upgrade</a:t>
            </a:r>
            <a:r>
              <a:rPr lang="en-US" sz="4800" dirty="0">
                <a:solidFill>
                  <a:srgbClr val="000000"/>
                </a:solidFill>
              </a:rPr>
              <a:t> hooks run after templates are rendered and before any resources are loaded into Kubernetes.</a:t>
            </a: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Post-upgrade</a:t>
            </a:r>
            <a:r>
              <a:rPr lang="en-US" sz="4800" dirty="0">
                <a:solidFill>
                  <a:srgbClr val="000000"/>
                </a:solidFill>
              </a:rPr>
              <a:t> hooks run after all resources are upgraded.</a:t>
            </a: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Pre-rollback</a:t>
            </a:r>
            <a:r>
              <a:rPr lang="en-US" sz="4800" dirty="0">
                <a:solidFill>
                  <a:srgbClr val="000000"/>
                </a:solidFill>
              </a:rPr>
              <a:t> hooks run after templates are rendered and before any resources are rolled back.</a:t>
            </a:r>
          </a:p>
          <a:p>
            <a:pPr fontAlgn="base"/>
            <a:r>
              <a:rPr lang="en-US" sz="4800" b="1" dirty="0">
                <a:solidFill>
                  <a:srgbClr val="000000"/>
                </a:solidFill>
              </a:rPr>
              <a:t>Post-rollback</a:t>
            </a:r>
            <a:r>
              <a:rPr lang="en-US" sz="4800" dirty="0">
                <a:solidFill>
                  <a:srgbClr val="000000"/>
                </a:solidFill>
              </a:rPr>
              <a:t> hooks run after all resources are modified.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9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3F7EB1-C8D2-4183-825C-CFE34C2D337C}"/>
              </a:ext>
            </a:extLst>
          </p:cNvPr>
          <p:cNvSpPr/>
          <p:nvPr/>
        </p:nvSpPr>
        <p:spPr>
          <a:xfrm>
            <a:off x="12404035" y="1093304"/>
            <a:ext cx="8070574" cy="88259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Minikube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894A73-63DE-43B5-8AD6-1F004F53C644}"/>
              </a:ext>
            </a:extLst>
          </p:cNvPr>
          <p:cNvSpPr/>
          <p:nvPr/>
        </p:nvSpPr>
        <p:spPr>
          <a:xfrm>
            <a:off x="2524539" y="10078278"/>
            <a:ext cx="18466904" cy="278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4" name="Plaque 3">
            <a:extLst>
              <a:ext uri="{FF2B5EF4-FFF2-40B4-BE49-F238E27FC236}">
                <a16:creationId xmlns:a16="http://schemas.microsoft.com/office/drawing/2014/main" id="{D2BC3F9A-58BE-4C5B-B290-E81C9B9DF49D}"/>
              </a:ext>
            </a:extLst>
          </p:cNvPr>
          <p:cNvSpPr/>
          <p:nvPr/>
        </p:nvSpPr>
        <p:spPr>
          <a:xfrm>
            <a:off x="4909931" y="6599582"/>
            <a:ext cx="3617844" cy="3319670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294413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0A8B4C-0C6A-4249-9584-BBB01BA6A278}"/>
              </a:ext>
            </a:extLst>
          </p:cNvPr>
          <p:cNvSpPr/>
          <p:nvPr/>
        </p:nvSpPr>
        <p:spPr>
          <a:xfrm>
            <a:off x="1192695" y="3409121"/>
            <a:ext cx="15365896" cy="2932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D1F7011-79B2-4D28-B9DC-CBA35BC26DBD}"/>
              </a:ext>
            </a:extLst>
          </p:cNvPr>
          <p:cNvSpPr/>
          <p:nvPr/>
        </p:nvSpPr>
        <p:spPr>
          <a:xfrm>
            <a:off x="9839739" y="5367130"/>
            <a:ext cx="3379304" cy="200770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subChart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4F281D68-5D8F-4ADB-9AD6-C76D96031E3F}"/>
              </a:ext>
            </a:extLst>
          </p:cNvPr>
          <p:cNvSpPr/>
          <p:nvPr/>
        </p:nvSpPr>
        <p:spPr>
          <a:xfrm>
            <a:off x="13523843" y="5178286"/>
            <a:ext cx="3889514" cy="203752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 Chart A: 1.0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67EFEF51-1639-4A0E-AD26-2C33C0CF755F}"/>
              </a:ext>
            </a:extLst>
          </p:cNvPr>
          <p:cNvSpPr/>
          <p:nvPr/>
        </p:nvSpPr>
        <p:spPr>
          <a:xfrm>
            <a:off x="19679478" y="1653208"/>
            <a:ext cx="3889514" cy="203752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A: 1.0</a:t>
            </a:r>
          </a:p>
        </p:txBody>
      </p:sp>
    </p:spTree>
    <p:extLst>
      <p:ext uri="{BB962C8B-B14F-4D97-AF65-F5344CB8AC3E}">
        <p14:creationId xmlns:p14="http://schemas.microsoft.com/office/powerpoint/2010/main" val="1599219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58656-006F-475B-BA0B-B7FF2287B2CF}"/>
              </a:ext>
            </a:extLst>
          </p:cNvPr>
          <p:cNvSpPr txBox="1"/>
          <p:nvPr/>
        </p:nvSpPr>
        <p:spPr>
          <a:xfrm>
            <a:off x="2763078" y="2544417"/>
            <a:ext cx="1956020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</a:rPr>
              <a:t>The templates file standard</a:t>
            </a:r>
          </a:p>
          <a:p>
            <a:endParaRPr lang="en-US" sz="4400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rgbClr val="000000"/>
                </a:solidFill>
              </a:rPr>
              <a:t>Should have the extension .yaml if they produce YAML output.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rgbClr val="000000"/>
                </a:solidFill>
              </a:rPr>
              <a:t>The extension .tpl may be used for template files that produce no formatted content.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rgbClr val="000000"/>
                </a:solidFill>
              </a:rPr>
              <a:t>File names should use dashed notation (my-example- configmap.yaml), not camelcase.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rgbClr val="000000"/>
                </a:solidFill>
              </a:rPr>
              <a:t>Each resource definition should be in its own template file.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rgbClr val="000000"/>
                </a:solidFill>
              </a:rPr>
              <a:t>File names should reflect the resource kind in the name. e.g. foo-pod.yaml, bar-svc.yaml</a:t>
            </a:r>
          </a:p>
        </p:txBody>
      </p:sp>
    </p:spTree>
    <p:extLst>
      <p:ext uri="{BB962C8B-B14F-4D97-AF65-F5344CB8AC3E}">
        <p14:creationId xmlns:p14="http://schemas.microsoft.com/office/powerpoint/2010/main" val="156670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2047875" y="5493382"/>
            <a:ext cx="4877075" cy="5544968"/>
          </a:xfrm>
          <a:custGeom>
            <a:avLst/>
            <a:gdLst>
              <a:gd name="T0" fmla="*/ 2611 w 4475"/>
              <a:gd name="T1" fmla="*/ 5090 h 5091"/>
              <a:gd name="T2" fmla="*/ 381 w 4475"/>
              <a:gd name="T3" fmla="*/ 5090 h 5091"/>
              <a:gd name="T4" fmla="*/ 381 w 4475"/>
              <a:gd name="T5" fmla="*/ 5090 h 5091"/>
              <a:gd name="T6" fmla="*/ 0 w 4475"/>
              <a:gd name="T7" fmla="*/ 4708 h 5091"/>
              <a:gd name="T8" fmla="*/ 0 w 4475"/>
              <a:gd name="T9" fmla="*/ 1862 h 5091"/>
              <a:gd name="T10" fmla="*/ 0 w 4475"/>
              <a:gd name="T11" fmla="*/ 1862 h 5091"/>
              <a:gd name="T12" fmla="*/ 1862 w 4475"/>
              <a:gd name="T13" fmla="*/ 0 h 5091"/>
              <a:gd name="T14" fmla="*/ 4093 w 4475"/>
              <a:gd name="T15" fmla="*/ 0 h 5091"/>
              <a:gd name="T16" fmla="*/ 4093 w 4475"/>
              <a:gd name="T17" fmla="*/ 0 h 5091"/>
              <a:gd name="T18" fmla="*/ 4474 w 4475"/>
              <a:gd name="T19" fmla="*/ 381 h 5091"/>
              <a:gd name="T20" fmla="*/ 4474 w 4475"/>
              <a:gd name="T21" fmla="*/ 3227 h 5091"/>
              <a:gd name="T22" fmla="*/ 4474 w 4475"/>
              <a:gd name="T23" fmla="*/ 3227 h 5091"/>
              <a:gd name="T24" fmla="*/ 2611 w 4475"/>
              <a:gd name="T25" fmla="*/ 5090 h 5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5" h="5091">
                <a:moveTo>
                  <a:pt x="2611" y="5090"/>
                </a:moveTo>
                <a:lnTo>
                  <a:pt x="381" y="5090"/>
                </a:lnTo>
                <a:lnTo>
                  <a:pt x="381" y="5090"/>
                </a:lnTo>
                <a:cubicBezTo>
                  <a:pt x="170" y="5090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4"/>
                  <a:pt x="834" y="0"/>
                  <a:pt x="1862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3" y="0"/>
                  <a:pt x="4474" y="170"/>
                  <a:pt x="4474" y="381"/>
                </a:cubicBezTo>
                <a:lnTo>
                  <a:pt x="4474" y="3227"/>
                </a:lnTo>
                <a:lnTo>
                  <a:pt x="4474" y="3227"/>
                </a:lnTo>
                <a:cubicBezTo>
                  <a:pt x="4474" y="4256"/>
                  <a:pt x="3640" y="5090"/>
                  <a:pt x="2611" y="50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2"/>
          <p:cNvSpPr>
            <a:spLocks noChangeArrowheads="1"/>
          </p:cNvSpPr>
          <p:nvPr/>
        </p:nvSpPr>
        <p:spPr bwMode="auto">
          <a:xfrm>
            <a:off x="2590841" y="5281963"/>
            <a:ext cx="2397693" cy="2258349"/>
          </a:xfrm>
          <a:custGeom>
            <a:avLst/>
            <a:gdLst>
              <a:gd name="T0" fmla="*/ 2090 w 2202"/>
              <a:gd name="T1" fmla="*/ 2052 h 2072"/>
              <a:gd name="T2" fmla="*/ 1094 w 2202"/>
              <a:gd name="T3" fmla="*/ 1703 h 2072"/>
              <a:gd name="T4" fmla="*/ 1094 w 2202"/>
              <a:gd name="T5" fmla="*/ 1703 h 2072"/>
              <a:gd name="T6" fmla="*/ 1042 w 2202"/>
              <a:gd name="T7" fmla="*/ 1703 h 2072"/>
              <a:gd name="T8" fmla="*/ 113 w 2202"/>
              <a:gd name="T9" fmla="*/ 2049 h 2072"/>
              <a:gd name="T10" fmla="*/ 113 w 2202"/>
              <a:gd name="T11" fmla="*/ 2049 h 2072"/>
              <a:gd name="T12" fmla="*/ 0 w 2202"/>
              <a:gd name="T13" fmla="*/ 1956 h 2072"/>
              <a:gd name="T14" fmla="*/ 0 w 2202"/>
              <a:gd name="T15" fmla="*/ 98 h 2072"/>
              <a:gd name="T16" fmla="*/ 0 w 2202"/>
              <a:gd name="T17" fmla="*/ 98 h 2072"/>
              <a:gd name="T18" fmla="*/ 86 w 2202"/>
              <a:gd name="T19" fmla="*/ 0 h 2072"/>
              <a:gd name="T20" fmla="*/ 2115 w 2202"/>
              <a:gd name="T21" fmla="*/ 0 h 2072"/>
              <a:gd name="T22" fmla="*/ 2115 w 2202"/>
              <a:gd name="T23" fmla="*/ 0 h 2072"/>
              <a:gd name="T24" fmla="*/ 2201 w 2202"/>
              <a:gd name="T25" fmla="*/ 98 h 2072"/>
              <a:gd name="T26" fmla="*/ 2201 w 2202"/>
              <a:gd name="T27" fmla="*/ 1959 h 2072"/>
              <a:gd name="T28" fmla="*/ 2201 w 2202"/>
              <a:gd name="T29" fmla="*/ 1959 h 2072"/>
              <a:gd name="T30" fmla="*/ 2090 w 2202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2" h="2072">
                <a:moveTo>
                  <a:pt x="2090" y="2052"/>
                </a:moveTo>
                <a:lnTo>
                  <a:pt x="1094" y="1703"/>
                </a:lnTo>
                <a:lnTo>
                  <a:pt x="1094" y="1703"/>
                </a:lnTo>
                <a:cubicBezTo>
                  <a:pt x="1077" y="1696"/>
                  <a:pt x="1059" y="1697"/>
                  <a:pt x="1042" y="1703"/>
                </a:cubicBezTo>
                <a:lnTo>
                  <a:pt x="113" y="2049"/>
                </a:lnTo>
                <a:lnTo>
                  <a:pt x="113" y="2049"/>
                </a:lnTo>
                <a:cubicBezTo>
                  <a:pt x="57" y="2069"/>
                  <a:pt x="0" y="2023"/>
                  <a:pt x="0" y="1956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38" y="0"/>
                  <a:pt x="86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1" y="44"/>
                  <a:pt x="2201" y="98"/>
                </a:cubicBezTo>
                <a:lnTo>
                  <a:pt x="2201" y="1959"/>
                </a:lnTo>
                <a:lnTo>
                  <a:pt x="2201" y="1959"/>
                </a:lnTo>
                <a:cubicBezTo>
                  <a:pt x="2201" y="2024"/>
                  <a:pt x="2145" y="2071"/>
                  <a:pt x="2090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3"/>
          <p:cNvSpPr>
            <a:spLocks noChangeArrowheads="1"/>
          </p:cNvSpPr>
          <p:nvPr/>
        </p:nvSpPr>
        <p:spPr bwMode="auto">
          <a:xfrm>
            <a:off x="7184420" y="6045956"/>
            <a:ext cx="4877072" cy="5544968"/>
          </a:xfrm>
          <a:custGeom>
            <a:avLst/>
            <a:gdLst>
              <a:gd name="T0" fmla="*/ 2611 w 4474"/>
              <a:gd name="T1" fmla="*/ 5089 h 5090"/>
              <a:gd name="T2" fmla="*/ 381 w 4474"/>
              <a:gd name="T3" fmla="*/ 5089 h 5090"/>
              <a:gd name="T4" fmla="*/ 381 w 4474"/>
              <a:gd name="T5" fmla="*/ 5089 h 5090"/>
              <a:gd name="T6" fmla="*/ 0 w 4474"/>
              <a:gd name="T7" fmla="*/ 4708 h 5090"/>
              <a:gd name="T8" fmla="*/ 0 w 4474"/>
              <a:gd name="T9" fmla="*/ 1862 h 5090"/>
              <a:gd name="T10" fmla="*/ 0 w 4474"/>
              <a:gd name="T11" fmla="*/ 1862 h 5090"/>
              <a:gd name="T12" fmla="*/ 1862 w 4474"/>
              <a:gd name="T13" fmla="*/ 0 h 5090"/>
              <a:gd name="T14" fmla="*/ 4092 w 4474"/>
              <a:gd name="T15" fmla="*/ 0 h 5090"/>
              <a:gd name="T16" fmla="*/ 4092 w 4474"/>
              <a:gd name="T17" fmla="*/ 0 h 5090"/>
              <a:gd name="T18" fmla="*/ 4473 w 4474"/>
              <a:gd name="T19" fmla="*/ 381 h 5090"/>
              <a:gd name="T20" fmla="*/ 4473 w 4474"/>
              <a:gd name="T21" fmla="*/ 3226 h 5090"/>
              <a:gd name="T22" fmla="*/ 4473 w 4474"/>
              <a:gd name="T23" fmla="*/ 3226 h 5090"/>
              <a:gd name="T24" fmla="*/ 2611 w 4474"/>
              <a:gd name="T25" fmla="*/ 5089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4" h="5090">
                <a:moveTo>
                  <a:pt x="2611" y="5089"/>
                </a:moveTo>
                <a:lnTo>
                  <a:pt x="381" y="5089"/>
                </a:lnTo>
                <a:lnTo>
                  <a:pt x="381" y="5089"/>
                </a:lnTo>
                <a:cubicBezTo>
                  <a:pt x="170" y="5089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2"/>
                  <a:pt x="833" y="0"/>
                  <a:pt x="1862" y="0"/>
                </a:cubicBezTo>
                <a:lnTo>
                  <a:pt x="4092" y="0"/>
                </a:lnTo>
                <a:lnTo>
                  <a:pt x="4092" y="0"/>
                </a:lnTo>
                <a:cubicBezTo>
                  <a:pt x="4303" y="0"/>
                  <a:pt x="4473" y="170"/>
                  <a:pt x="4473" y="381"/>
                </a:cubicBezTo>
                <a:lnTo>
                  <a:pt x="4473" y="3226"/>
                </a:lnTo>
                <a:lnTo>
                  <a:pt x="4473" y="3226"/>
                </a:lnTo>
                <a:cubicBezTo>
                  <a:pt x="4473" y="4255"/>
                  <a:pt x="3640" y="5089"/>
                  <a:pt x="2611" y="5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15"/>
          <p:cNvSpPr>
            <a:spLocks noChangeArrowheads="1"/>
          </p:cNvSpPr>
          <p:nvPr/>
        </p:nvSpPr>
        <p:spPr bwMode="auto">
          <a:xfrm>
            <a:off x="7722580" y="5839342"/>
            <a:ext cx="2397693" cy="2258349"/>
          </a:xfrm>
          <a:custGeom>
            <a:avLst/>
            <a:gdLst>
              <a:gd name="T0" fmla="*/ 2090 w 2201"/>
              <a:gd name="T1" fmla="*/ 2052 h 2072"/>
              <a:gd name="T2" fmla="*/ 1094 w 2201"/>
              <a:gd name="T3" fmla="*/ 1703 h 2072"/>
              <a:gd name="T4" fmla="*/ 1094 w 2201"/>
              <a:gd name="T5" fmla="*/ 1703 h 2072"/>
              <a:gd name="T6" fmla="*/ 1042 w 2201"/>
              <a:gd name="T7" fmla="*/ 1703 h 2072"/>
              <a:gd name="T8" fmla="*/ 113 w 2201"/>
              <a:gd name="T9" fmla="*/ 2049 h 2072"/>
              <a:gd name="T10" fmla="*/ 113 w 2201"/>
              <a:gd name="T11" fmla="*/ 2049 h 2072"/>
              <a:gd name="T12" fmla="*/ 0 w 2201"/>
              <a:gd name="T13" fmla="*/ 1956 h 2072"/>
              <a:gd name="T14" fmla="*/ 0 w 2201"/>
              <a:gd name="T15" fmla="*/ 97 h 2072"/>
              <a:gd name="T16" fmla="*/ 0 w 2201"/>
              <a:gd name="T17" fmla="*/ 97 h 2072"/>
              <a:gd name="T18" fmla="*/ 86 w 2201"/>
              <a:gd name="T19" fmla="*/ 0 h 2072"/>
              <a:gd name="T20" fmla="*/ 2115 w 2201"/>
              <a:gd name="T21" fmla="*/ 0 h 2072"/>
              <a:gd name="T22" fmla="*/ 2115 w 2201"/>
              <a:gd name="T23" fmla="*/ 0 h 2072"/>
              <a:gd name="T24" fmla="*/ 2200 w 2201"/>
              <a:gd name="T25" fmla="*/ 97 h 2072"/>
              <a:gd name="T26" fmla="*/ 2200 w 2201"/>
              <a:gd name="T27" fmla="*/ 1959 h 2072"/>
              <a:gd name="T28" fmla="*/ 2200 w 2201"/>
              <a:gd name="T29" fmla="*/ 1959 h 2072"/>
              <a:gd name="T30" fmla="*/ 2090 w 2201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1" h="2072">
                <a:moveTo>
                  <a:pt x="2090" y="2052"/>
                </a:moveTo>
                <a:lnTo>
                  <a:pt x="1094" y="1703"/>
                </a:lnTo>
                <a:lnTo>
                  <a:pt x="1094" y="1703"/>
                </a:lnTo>
                <a:cubicBezTo>
                  <a:pt x="1077" y="1696"/>
                  <a:pt x="1058" y="1696"/>
                  <a:pt x="1042" y="1703"/>
                </a:cubicBezTo>
                <a:lnTo>
                  <a:pt x="113" y="2049"/>
                </a:lnTo>
                <a:lnTo>
                  <a:pt x="113" y="2049"/>
                </a:lnTo>
                <a:cubicBezTo>
                  <a:pt x="57" y="2069"/>
                  <a:pt x="0" y="2022"/>
                  <a:pt x="0" y="1956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39" y="0"/>
                  <a:pt x="86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0" y="44"/>
                  <a:pt x="2200" y="97"/>
                </a:cubicBezTo>
                <a:lnTo>
                  <a:pt x="2200" y="1959"/>
                </a:lnTo>
                <a:lnTo>
                  <a:pt x="2200" y="1959"/>
                </a:lnTo>
                <a:cubicBezTo>
                  <a:pt x="2200" y="2024"/>
                  <a:pt x="2145" y="2071"/>
                  <a:pt x="2090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16"/>
          <p:cNvSpPr>
            <a:spLocks noChangeArrowheads="1"/>
          </p:cNvSpPr>
          <p:nvPr/>
        </p:nvSpPr>
        <p:spPr bwMode="auto">
          <a:xfrm>
            <a:off x="12316158" y="5493382"/>
            <a:ext cx="4877072" cy="5544968"/>
          </a:xfrm>
          <a:custGeom>
            <a:avLst/>
            <a:gdLst>
              <a:gd name="T0" fmla="*/ 2612 w 4476"/>
              <a:gd name="T1" fmla="*/ 5090 h 5091"/>
              <a:gd name="T2" fmla="*/ 381 w 4476"/>
              <a:gd name="T3" fmla="*/ 5090 h 5091"/>
              <a:gd name="T4" fmla="*/ 381 w 4476"/>
              <a:gd name="T5" fmla="*/ 5090 h 5091"/>
              <a:gd name="T6" fmla="*/ 0 w 4476"/>
              <a:gd name="T7" fmla="*/ 4708 h 5091"/>
              <a:gd name="T8" fmla="*/ 0 w 4476"/>
              <a:gd name="T9" fmla="*/ 1862 h 5091"/>
              <a:gd name="T10" fmla="*/ 0 w 4476"/>
              <a:gd name="T11" fmla="*/ 1862 h 5091"/>
              <a:gd name="T12" fmla="*/ 1863 w 4476"/>
              <a:gd name="T13" fmla="*/ 0 h 5091"/>
              <a:gd name="T14" fmla="*/ 4093 w 4476"/>
              <a:gd name="T15" fmla="*/ 0 h 5091"/>
              <a:gd name="T16" fmla="*/ 4093 w 4476"/>
              <a:gd name="T17" fmla="*/ 0 h 5091"/>
              <a:gd name="T18" fmla="*/ 4475 w 4476"/>
              <a:gd name="T19" fmla="*/ 381 h 5091"/>
              <a:gd name="T20" fmla="*/ 4475 w 4476"/>
              <a:gd name="T21" fmla="*/ 3227 h 5091"/>
              <a:gd name="T22" fmla="*/ 4475 w 4476"/>
              <a:gd name="T23" fmla="*/ 3227 h 5091"/>
              <a:gd name="T24" fmla="*/ 2612 w 4476"/>
              <a:gd name="T25" fmla="*/ 5090 h 5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6" h="5091">
                <a:moveTo>
                  <a:pt x="2612" y="5090"/>
                </a:moveTo>
                <a:lnTo>
                  <a:pt x="381" y="5090"/>
                </a:lnTo>
                <a:lnTo>
                  <a:pt x="381" y="5090"/>
                </a:lnTo>
                <a:cubicBezTo>
                  <a:pt x="171" y="5090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4"/>
                  <a:pt x="835" y="0"/>
                  <a:pt x="1863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4" y="0"/>
                  <a:pt x="4475" y="170"/>
                  <a:pt x="4475" y="381"/>
                </a:cubicBezTo>
                <a:lnTo>
                  <a:pt x="4475" y="3227"/>
                </a:lnTo>
                <a:lnTo>
                  <a:pt x="4475" y="3227"/>
                </a:lnTo>
                <a:cubicBezTo>
                  <a:pt x="4475" y="4256"/>
                  <a:pt x="3640" y="5090"/>
                  <a:pt x="2612" y="50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89"/>
          <p:cNvSpPr>
            <a:spLocks noChangeArrowheads="1"/>
          </p:cNvSpPr>
          <p:nvPr/>
        </p:nvSpPr>
        <p:spPr bwMode="auto">
          <a:xfrm>
            <a:off x="12854318" y="5281963"/>
            <a:ext cx="2397693" cy="2258349"/>
          </a:xfrm>
          <a:custGeom>
            <a:avLst/>
            <a:gdLst>
              <a:gd name="T0" fmla="*/ 2089 w 2202"/>
              <a:gd name="T1" fmla="*/ 2052 h 2072"/>
              <a:gd name="T2" fmla="*/ 1093 w 2202"/>
              <a:gd name="T3" fmla="*/ 1703 h 2072"/>
              <a:gd name="T4" fmla="*/ 1093 w 2202"/>
              <a:gd name="T5" fmla="*/ 1703 h 2072"/>
              <a:gd name="T6" fmla="*/ 1041 w 2202"/>
              <a:gd name="T7" fmla="*/ 1703 h 2072"/>
              <a:gd name="T8" fmla="*/ 112 w 2202"/>
              <a:gd name="T9" fmla="*/ 2049 h 2072"/>
              <a:gd name="T10" fmla="*/ 112 w 2202"/>
              <a:gd name="T11" fmla="*/ 2049 h 2072"/>
              <a:gd name="T12" fmla="*/ 0 w 2202"/>
              <a:gd name="T13" fmla="*/ 1956 h 2072"/>
              <a:gd name="T14" fmla="*/ 0 w 2202"/>
              <a:gd name="T15" fmla="*/ 98 h 2072"/>
              <a:gd name="T16" fmla="*/ 0 w 2202"/>
              <a:gd name="T17" fmla="*/ 98 h 2072"/>
              <a:gd name="T18" fmla="*/ 86 w 2202"/>
              <a:gd name="T19" fmla="*/ 0 h 2072"/>
              <a:gd name="T20" fmla="*/ 2114 w 2202"/>
              <a:gd name="T21" fmla="*/ 0 h 2072"/>
              <a:gd name="T22" fmla="*/ 2114 w 2202"/>
              <a:gd name="T23" fmla="*/ 0 h 2072"/>
              <a:gd name="T24" fmla="*/ 2201 w 2202"/>
              <a:gd name="T25" fmla="*/ 98 h 2072"/>
              <a:gd name="T26" fmla="*/ 2201 w 2202"/>
              <a:gd name="T27" fmla="*/ 1959 h 2072"/>
              <a:gd name="T28" fmla="*/ 2201 w 2202"/>
              <a:gd name="T29" fmla="*/ 1959 h 2072"/>
              <a:gd name="T30" fmla="*/ 2089 w 2202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2" h="2072">
                <a:moveTo>
                  <a:pt x="2089" y="2052"/>
                </a:moveTo>
                <a:lnTo>
                  <a:pt x="1093" y="1703"/>
                </a:lnTo>
                <a:lnTo>
                  <a:pt x="1093" y="1703"/>
                </a:lnTo>
                <a:cubicBezTo>
                  <a:pt x="1077" y="1696"/>
                  <a:pt x="1058" y="1697"/>
                  <a:pt x="1041" y="1703"/>
                </a:cubicBezTo>
                <a:lnTo>
                  <a:pt x="112" y="2049"/>
                </a:lnTo>
                <a:lnTo>
                  <a:pt x="112" y="2049"/>
                </a:lnTo>
                <a:cubicBezTo>
                  <a:pt x="57" y="2069"/>
                  <a:pt x="0" y="2023"/>
                  <a:pt x="0" y="1956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38" y="0"/>
                  <a:pt x="86" y="0"/>
                </a:cubicBezTo>
                <a:lnTo>
                  <a:pt x="2114" y="0"/>
                </a:lnTo>
                <a:lnTo>
                  <a:pt x="2114" y="0"/>
                </a:lnTo>
                <a:cubicBezTo>
                  <a:pt x="2162" y="0"/>
                  <a:pt x="2201" y="44"/>
                  <a:pt x="2201" y="98"/>
                </a:cubicBezTo>
                <a:lnTo>
                  <a:pt x="2201" y="1959"/>
                </a:lnTo>
                <a:lnTo>
                  <a:pt x="2201" y="1959"/>
                </a:lnTo>
                <a:cubicBezTo>
                  <a:pt x="2201" y="2024"/>
                  <a:pt x="2144" y="2071"/>
                  <a:pt x="2089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90"/>
          <p:cNvSpPr>
            <a:spLocks noChangeArrowheads="1"/>
          </p:cNvSpPr>
          <p:nvPr/>
        </p:nvSpPr>
        <p:spPr bwMode="auto">
          <a:xfrm>
            <a:off x="17452700" y="6045956"/>
            <a:ext cx="4877075" cy="5544968"/>
          </a:xfrm>
          <a:custGeom>
            <a:avLst/>
            <a:gdLst>
              <a:gd name="T0" fmla="*/ 2612 w 4475"/>
              <a:gd name="T1" fmla="*/ 5089 h 5090"/>
              <a:gd name="T2" fmla="*/ 382 w 4475"/>
              <a:gd name="T3" fmla="*/ 5089 h 5090"/>
              <a:gd name="T4" fmla="*/ 382 w 4475"/>
              <a:gd name="T5" fmla="*/ 5089 h 5090"/>
              <a:gd name="T6" fmla="*/ 0 w 4475"/>
              <a:gd name="T7" fmla="*/ 4708 h 5090"/>
              <a:gd name="T8" fmla="*/ 0 w 4475"/>
              <a:gd name="T9" fmla="*/ 1862 h 5090"/>
              <a:gd name="T10" fmla="*/ 0 w 4475"/>
              <a:gd name="T11" fmla="*/ 1862 h 5090"/>
              <a:gd name="T12" fmla="*/ 1863 w 4475"/>
              <a:gd name="T13" fmla="*/ 0 h 5090"/>
              <a:gd name="T14" fmla="*/ 4093 w 4475"/>
              <a:gd name="T15" fmla="*/ 0 h 5090"/>
              <a:gd name="T16" fmla="*/ 4093 w 4475"/>
              <a:gd name="T17" fmla="*/ 0 h 5090"/>
              <a:gd name="T18" fmla="*/ 4474 w 4475"/>
              <a:gd name="T19" fmla="*/ 381 h 5090"/>
              <a:gd name="T20" fmla="*/ 4474 w 4475"/>
              <a:gd name="T21" fmla="*/ 3226 h 5090"/>
              <a:gd name="T22" fmla="*/ 4474 w 4475"/>
              <a:gd name="T23" fmla="*/ 3226 h 5090"/>
              <a:gd name="T24" fmla="*/ 2612 w 4475"/>
              <a:gd name="T25" fmla="*/ 5089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5" h="5090">
                <a:moveTo>
                  <a:pt x="2612" y="5089"/>
                </a:moveTo>
                <a:lnTo>
                  <a:pt x="382" y="5089"/>
                </a:lnTo>
                <a:lnTo>
                  <a:pt x="382" y="5089"/>
                </a:lnTo>
                <a:cubicBezTo>
                  <a:pt x="171" y="5089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2"/>
                  <a:pt x="834" y="0"/>
                  <a:pt x="1863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3" y="0"/>
                  <a:pt x="4474" y="170"/>
                  <a:pt x="4474" y="381"/>
                </a:cubicBezTo>
                <a:lnTo>
                  <a:pt x="4474" y="3226"/>
                </a:lnTo>
                <a:lnTo>
                  <a:pt x="4474" y="3226"/>
                </a:lnTo>
                <a:cubicBezTo>
                  <a:pt x="4474" y="4255"/>
                  <a:pt x="3640" y="5089"/>
                  <a:pt x="2612" y="5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3"/>
          <p:cNvSpPr>
            <a:spLocks noChangeArrowheads="1"/>
          </p:cNvSpPr>
          <p:nvPr/>
        </p:nvSpPr>
        <p:spPr bwMode="auto">
          <a:xfrm>
            <a:off x="17990860" y="5839342"/>
            <a:ext cx="2397696" cy="2258349"/>
          </a:xfrm>
          <a:custGeom>
            <a:avLst/>
            <a:gdLst>
              <a:gd name="T0" fmla="*/ 2089 w 2201"/>
              <a:gd name="T1" fmla="*/ 2052 h 2072"/>
              <a:gd name="T2" fmla="*/ 1093 w 2201"/>
              <a:gd name="T3" fmla="*/ 1703 h 2072"/>
              <a:gd name="T4" fmla="*/ 1093 w 2201"/>
              <a:gd name="T5" fmla="*/ 1703 h 2072"/>
              <a:gd name="T6" fmla="*/ 1041 w 2201"/>
              <a:gd name="T7" fmla="*/ 1703 h 2072"/>
              <a:gd name="T8" fmla="*/ 112 w 2201"/>
              <a:gd name="T9" fmla="*/ 2049 h 2072"/>
              <a:gd name="T10" fmla="*/ 112 w 2201"/>
              <a:gd name="T11" fmla="*/ 2049 h 2072"/>
              <a:gd name="T12" fmla="*/ 0 w 2201"/>
              <a:gd name="T13" fmla="*/ 1956 h 2072"/>
              <a:gd name="T14" fmla="*/ 0 w 2201"/>
              <a:gd name="T15" fmla="*/ 97 h 2072"/>
              <a:gd name="T16" fmla="*/ 0 w 2201"/>
              <a:gd name="T17" fmla="*/ 97 h 2072"/>
              <a:gd name="T18" fmla="*/ 85 w 2201"/>
              <a:gd name="T19" fmla="*/ 0 h 2072"/>
              <a:gd name="T20" fmla="*/ 2115 w 2201"/>
              <a:gd name="T21" fmla="*/ 0 h 2072"/>
              <a:gd name="T22" fmla="*/ 2115 w 2201"/>
              <a:gd name="T23" fmla="*/ 0 h 2072"/>
              <a:gd name="T24" fmla="*/ 2200 w 2201"/>
              <a:gd name="T25" fmla="*/ 97 h 2072"/>
              <a:gd name="T26" fmla="*/ 2200 w 2201"/>
              <a:gd name="T27" fmla="*/ 1959 h 2072"/>
              <a:gd name="T28" fmla="*/ 2200 w 2201"/>
              <a:gd name="T29" fmla="*/ 1959 h 2072"/>
              <a:gd name="T30" fmla="*/ 2089 w 2201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1" h="2072">
                <a:moveTo>
                  <a:pt x="2089" y="2052"/>
                </a:moveTo>
                <a:lnTo>
                  <a:pt x="1093" y="1703"/>
                </a:lnTo>
                <a:lnTo>
                  <a:pt x="1093" y="1703"/>
                </a:lnTo>
                <a:cubicBezTo>
                  <a:pt x="1076" y="1696"/>
                  <a:pt x="1058" y="1696"/>
                  <a:pt x="1041" y="1703"/>
                </a:cubicBezTo>
                <a:lnTo>
                  <a:pt x="112" y="2049"/>
                </a:lnTo>
                <a:lnTo>
                  <a:pt x="112" y="2049"/>
                </a:lnTo>
                <a:cubicBezTo>
                  <a:pt x="57" y="2069"/>
                  <a:pt x="0" y="2022"/>
                  <a:pt x="0" y="1956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38" y="0"/>
                  <a:pt x="85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0" y="44"/>
                  <a:pt x="2200" y="97"/>
                </a:cubicBezTo>
                <a:lnTo>
                  <a:pt x="2200" y="1959"/>
                </a:lnTo>
                <a:lnTo>
                  <a:pt x="2200" y="1959"/>
                </a:lnTo>
                <a:cubicBezTo>
                  <a:pt x="2200" y="2024"/>
                  <a:pt x="2144" y="2071"/>
                  <a:pt x="2089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4"/>
          <p:cNvSpPr>
            <a:spLocks noChangeArrowheads="1"/>
          </p:cNvSpPr>
          <p:nvPr/>
        </p:nvSpPr>
        <p:spPr bwMode="auto">
          <a:xfrm>
            <a:off x="3364445" y="6454382"/>
            <a:ext cx="888926" cy="230640"/>
          </a:xfrm>
          <a:custGeom>
            <a:avLst/>
            <a:gdLst>
              <a:gd name="T0" fmla="*/ 59 w 814"/>
              <a:gd name="T1" fmla="*/ 152 h 211"/>
              <a:gd name="T2" fmla="*/ 755 w 814"/>
              <a:gd name="T3" fmla="*/ 152 h 211"/>
              <a:gd name="T4" fmla="*/ 755 w 814"/>
              <a:gd name="T5" fmla="*/ 59 h 211"/>
              <a:gd name="T6" fmla="*/ 59 w 814"/>
              <a:gd name="T7" fmla="*/ 59 h 211"/>
              <a:gd name="T8" fmla="*/ 59 w 814"/>
              <a:gd name="T9" fmla="*/ 152 h 211"/>
              <a:gd name="T10" fmla="*/ 767 w 814"/>
              <a:gd name="T11" fmla="*/ 210 h 211"/>
              <a:gd name="T12" fmla="*/ 46 w 814"/>
              <a:gd name="T13" fmla="*/ 210 h 211"/>
              <a:gd name="T14" fmla="*/ 46 w 814"/>
              <a:gd name="T15" fmla="*/ 210 h 211"/>
              <a:gd name="T16" fmla="*/ 0 w 814"/>
              <a:gd name="T17" fmla="*/ 164 h 211"/>
              <a:gd name="T18" fmla="*/ 0 w 814"/>
              <a:gd name="T19" fmla="*/ 46 h 211"/>
              <a:gd name="T20" fmla="*/ 0 w 814"/>
              <a:gd name="T21" fmla="*/ 46 h 211"/>
              <a:gd name="T22" fmla="*/ 46 w 814"/>
              <a:gd name="T23" fmla="*/ 0 h 211"/>
              <a:gd name="T24" fmla="*/ 767 w 814"/>
              <a:gd name="T25" fmla="*/ 0 h 211"/>
              <a:gd name="T26" fmla="*/ 767 w 814"/>
              <a:gd name="T27" fmla="*/ 0 h 211"/>
              <a:gd name="T28" fmla="*/ 813 w 814"/>
              <a:gd name="T29" fmla="*/ 46 h 211"/>
              <a:gd name="T30" fmla="*/ 813 w 814"/>
              <a:gd name="T31" fmla="*/ 164 h 211"/>
              <a:gd name="T32" fmla="*/ 813 w 814"/>
              <a:gd name="T33" fmla="*/ 164 h 211"/>
              <a:gd name="T34" fmla="*/ 767 w 814"/>
              <a:gd name="T35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4" h="211">
                <a:moveTo>
                  <a:pt x="59" y="152"/>
                </a:moveTo>
                <a:lnTo>
                  <a:pt x="755" y="152"/>
                </a:lnTo>
                <a:lnTo>
                  <a:pt x="755" y="59"/>
                </a:lnTo>
                <a:lnTo>
                  <a:pt x="59" y="59"/>
                </a:lnTo>
                <a:lnTo>
                  <a:pt x="59" y="152"/>
                </a:lnTo>
                <a:close/>
                <a:moveTo>
                  <a:pt x="767" y="210"/>
                </a:moveTo>
                <a:lnTo>
                  <a:pt x="46" y="210"/>
                </a:lnTo>
                <a:lnTo>
                  <a:pt x="46" y="210"/>
                </a:lnTo>
                <a:cubicBezTo>
                  <a:pt x="21" y="210"/>
                  <a:pt x="0" y="189"/>
                  <a:pt x="0" y="164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1"/>
                  <a:pt x="21" y="0"/>
                  <a:pt x="46" y="0"/>
                </a:cubicBezTo>
                <a:lnTo>
                  <a:pt x="767" y="0"/>
                </a:lnTo>
                <a:lnTo>
                  <a:pt x="767" y="0"/>
                </a:lnTo>
                <a:cubicBezTo>
                  <a:pt x="792" y="0"/>
                  <a:pt x="813" y="21"/>
                  <a:pt x="813" y="46"/>
                </a:cubicBezTo>
                <a:lnTo>
                  <a:pt x="813" y="164"/>
                </a:lnTo>
                <a:lnTo>
                  <a:pt x="813" y="164"/>
                </a:lnTo>
                <a:cubicBezTo>
                  <a:pt x="813" y="189"/>
                  <a:pt x="792" y="210"/>
                  <a:pt x="767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5"/>
          <p:cNvSpPr>
            <a:spLocks noChangeArrowheads="1"/>
          </p:cNvSpPr>
          <p:nvPr/>
        </p:nvSpPr>
        <p:spPr bwMode="auto">
          <a:xfrm>
            <a:off x="3527815" y="646879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29 h 178"/>
              <a:gd name="T16" fmla="*/ 60 w 62"/>
              <a:gd name="T17" fmla="*/ 147 h 178"/>
              <a:gd name="T18" fmla="*/ 60 w 62"/>
              <a:gd name="T19" fmla="*/ 147 h 178"/>
              <a:gd name="T20" fmla="*/ 31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9" y="29"/>
                </a:cubicBezTo>
                <a:lnTo>
                  <a:pt x="60" y="147"/>
                </a:lnTo>
                <a:lnTo>
                  <a:pt x="60" y="147"/>
                </a:lnTo>
                <a:cubicBezTo>
                  <a:pt x="61" y="163"/>
                  <a:pt x="47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6"/>
          <p:cNvSpPr>
            <a:spLocks noChangeArrowheads="1"/>
          </p:cNvSpPr>
          <p:nvPr/>
        </p:nvSpPr>
        <p:spPr bwMode="auto">
          <a:xfrm>
            <a:off x="3691184" y="646879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60 w 62"/>
              <a:gd name="T15" fmla="*/ 29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1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60" y="29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7"/>
          <p:cNvSpPr>
            <a:spLocks noChangeArrowheads="1"/>
          </p:cNvSpPr>
          <p:nvPr/>
        </p:nvSpPr>
        <p:spPr bwMode="auto">
          <a:xfrm>
            <a:off x="3859361" y="6473602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7 h 178"/>
              <a:gd name="T6" fmla="*/ 0 w 61"/>
              <a:gd name="T7" fmla="*/ 30 h 178"/>
              <a:gd name="T8" fmla="*/ 0 w 61"/>
              <a:gd name="T9" fmla="*/ 30 h 178"/>
              <a:gd name="T10" fmla="*/ 28 w 61"/>
              <a:gd name="T11" fmla="*/ 0 h 178"/>
              <a:gd name="T12" fmla="*/ 28 w 61"/>
              <a:gd name="T13" fmla="*/ 0 h 178"/>
              <a:gd name="T14" fmla="*/ 58 w 61"/>
              <a:gd name="T15" fmla="*/ 29 h 178"/>
              <a:gd name="T16" fmla="*/ 60 w 61"/>
              <a:gd name="T17" fmla="*/ 147 h 178"/>
              <a:gd name="T18" fmla="*/ 60 w 61"/>
              <a:gd name="T19" fmla="*/ 147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1" y="164"/>
                  <a:pt x="1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2" y="0"/>
                  <a:pt x="28" y="0"/>
                </a:cubicBezTo>
                <a:lnTo>
                  <a:pt x="28" y="0"/>
                </a:lnTo>
                <a:cubicBezTo>
                  <a:pt x="45" y="0"/>
                  <a:pt x="58" y="13"/>
                  <a:pt x="58" y="29"/>
                </a:cubicBezTo>
                <a:lnTo>
                  <a:pt x="60" y="147"/>
                </a:lnTo>
                <a:lnTo>
                  <a:pt x="60" y="147"/>
                </a:lnTo>
                <a:cubicBezTo>
                  <a:pt x="60" y="163"/>
                  <a:pt x="47" y="176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68"/>
          <p:cNvSpPr>
            <a:spLocks noChangeArrowheads="1"/>
          </p:cNvSpPr>
          <p:nvPr/>
        </p:nvSpPr>
        <p:spPr bwMode="auto">
          <a:xfrm>
            <a:off x="4022731" y="6473602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7 h 178"/>
              <a:gd name="T6" fmla="*/ 1 w 62"/>
              <a:gd name="T7" fmla="*/ 30 h 178"/>
              <a:gd name="T8" fmla="*/ 1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29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7"/>
                </a:cubicBezTo>
                <a:lnTo>
                  <a:pt x="1" y="30"/>
                </a:lnTo>
                <a:lnTo>
                  <a:pt x="1" y="30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6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69"/>
          <p:cNvSpPr>
            <a:spLocks noChangeArrowheads="1"/>
          </p:cNvSpPr>
          <p:nvPr/>
        </p:nvSpPr>
        <p:spPr bwMode="auto">
          <a:xfrm>
            <a:off x="3244321" y="6286206"/>
            <a:ext cx="888923" cy="230640"/>
          </a:xfrm>
          <a:custGeom>
            <a:avLst/>
            <a:gdLst>
              <a:gd name="T0" fmla="*/ 59 w 815"/>
              <a:gd name="T1" fmla="*/ 151 h 210"/>
              <a:gd name="T2" fmla="*/ 755 w 815"/>
              <a:gd name="T3" fmla="*/ 151 h 210"/>
              <a:gd name="T4" fmla="*/ 755 w 815"/>
              <a:gd name="T5" fmla="*/ 58 h 210"/>
              <a:gd name="T6" fmla="*/ 59 w 815"/>
              <a:gd name="T7" fmla="*/ 58 h 210"/>
              <a:gd name="T8" fmla="*/ 59 w 815"/>
              <a:gd name="T9" fmla="*/ 151 h 210"/>
              <a:gd name="T10" fmla="*/ 767 w 815"/>
              <a:gd name="T11" fmla="*/ 209 h 210"/>
              <a:gd name="T12" fmla="*/ 46 w 815"/>
              <a:gd name="T13" fmla="*/ 209 h 210"/>
              <a:gd name="T14" fmla="*/ 46 w 815"/>
              <a:gd name="T15" fmla="*/ 209 h 210"/>
              <a:gd name="T16" fmla="*/ 0 w 815"/>
              <a:gd name="T17" fmla="*/ 163 h 210"/>
              <a:gd name="T18" fmla="*/ 0 w 815"/>
              <a:gd name="T19" fmla="*/ 46 h 210"/>
              <a:gd name="T20" fmla="*/ 0 w 815"/>
              <a:gd name="T21" fmla="*/ 46 h 210"/>
              <a:gd name="T22" fmla="*/ 46 w 815"/>
              <a:gd name="T23" fmla="*/ 0 h 210"/>
              <a:gd name="T24" fmla="*/ 767 w 815"/>
              <a:gd name="T25" fmla="*/ 0 h 210"/>
              <a:gd name="T26" fmla="*/ 767 w 815"/>
              <a:gd name="T27" fmla="*/ 0 h 210"/>
              <a:gd name="T28" fmla="*/ 814 w 815"/>
              <a:gd name="T29" fmla="*/ 46 h 210"/>
              <a:gd name="T30" fmla="*/ 814 w 815"/>
              <a:gd name="T31" fmla="*/ 163 h 210"/>
              <a:gd name="T32" fmla="*/ 814 w 815"/>
              <a:gd name="T33" fmla="*/ 163 h 210"/>
              <a:gd name="T34" fmla="*/ 767 w 815"/>
              <a:gd name="T3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210">
                <a:moveTo>
                  <a:pt x="59" y="151"/>
                </a:moveTo>
                <a:lnTo>
                  <a:pt x="755" y="151"/>
                </a:lnTo>
                <a:lnTo>
                  <a:pt x="755" y="58"/>
                </a:lnTo>
                <a:lnTo>
                  <a:pt x="59" y="58"/>
                </a:lnTo>
                <a:lnTo>
                  <a:pt x="59" y="151"/>
                </a:lnTo>
                <a:close/>
                <a:moveTo>
                  <a:pt x="767" y="209"/>
                </a:moveTo>
                <a:lnTo>
                  <a:pt x="46" y="209"/>
                </a:lnTo>
                <a:lnTo>
                  <a:pt x="46" y="209"/>
                </a:lnTo>
                <a:cubicBezTo>
                  <a:pt x="21" y="209"/>
                  <a:pt x="0" y="189"/>
                  <a:pt x="0" y="163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6" y="0"/>
                </a:cubicBezTo>
                <a:lnTo>
                  <a:pt x="767" y="0"/>
                </a:lnTo>
                <a:lnTo>
                  <a:pt x="767" y="0"/>
                </a:lnTo>
                <a:cubicBezTo>
                  <a:pt x="793" y="0"/>
                  <a:pt x="814" y="20"/>
                  <a:pt x="814" y="46"/>
                </a:cubicBezTo>
                <a:lnTo>
                  <a:pt x="814" y="163"/>
                </a:lnTo>
                <a:lnTo>
                  <a:pt x="814" y="163"/>
                </a:lnTo>
                <a:cubicBezTo>
                  <a:pt x="814" y="189"/>
                  <a:pt x="793" y="209"/>
                  <a:pt x="767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0"/>
          <p:cNvSpPr>
            <a:spLocks noChangeArrowheads="1"/>
          </p:cNvSpPr>
          <p:nvPr/>
        </p:nvSpPr>
        <p:spPr bwMode="auto">
          <a:xfrm>
            <a:off x="3407691" y="6300622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30 h 178"/>
              <a:gd name="T16" fmla="*/ 61 w 62"/>
              <a:gd name="T17" fmla="*/ 148 h 178"/>
              <a:gd name="T18" fmla="*/ 61 w 62"/>
              <a:gd name="T19" fmla="*/ 148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6" y="0"/>
                  <a:pt x="59" y="13"/>
                  <a:pt x="59" y="30"/>
                </a:cubicBezTo>
                <a:lnTo>
                  <a:pt x="61" y="148"/>
                </a:lnTo>
                <a:lnTo>
                  <a:pt x="61" y="148"/>
                </a:lnTo>
                <a:cubicBezTo>
                  <a:pt x="61" y="164"/>
                  <a:pt x="48" y="177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1"/>
          <p:cNvSpPr>
            <a:spLocks noChangeArrowheads="1"/>
          </p:cNvSpPr>
          <p:nvPr/>
        </p:nvSpPr>
        <p:spPr bwMode="auto">
          <a:xfrm>
            <a:off x="3571061" y="6300622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2 w 61"/>
              <a:gd name="T5" fmla="*/ 148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8 w 61"/>
              <a:gd name="T15" fmla="*/ 30 h 178"/>
              <a:gd name="T16" fmla="*/ 60 w 61"/>
              <a:gd name="T17" fmla="*/ 148 h 178"/>
              <a:gd name="T18" fmla="*/ 60 w 61"/>
              <a:gd name="T19" fmla="*/ 148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8" y="30"/>
                </a:cubicBezTo>
                <a:lnTo>
                  <a:pt x="60" y="148"/>
                </a:lnTo>
                <a:lnTo>
                  <a:pt x="60" y="148"/>
                </a:lnTo>
                <a:cubicBezTo>
                  <a:pt x="60" y="164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2"/>
          <p:cNvSpPr>
            <a:spLocks noChangeArrowheads="1"/>
          </p:cNvSpPr>
          <p:nvPr/>
        </p:nvSpPr>
        <p:spPr bwMode="auto">
          <a:xfrm>
            <a:off x="3734431" y="6305426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7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9 w 61"/>
              <a:gd name="T15" fmla="*/ 30 h 178"/>
              <a:gd name="T16" fmla="*/ 60 w 61"/>
              <a:gd name="T17" fmla="*/ 147 h 178"/>
              <a:gd name="T18" fmla="*/ 60 w 61"/>
              <a:gd name="T19" fmla="*/ 147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1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9" y="13"/>
                  <a:pt x="59" y="30"/>
                </a:cubicBezTo>
                <a:lnTo>
                  <a:pt x="60" y="147"/>
                </a:lnTo>
                <a:lnTo>
                  <a:pt x="60" y="147"/>
                </a:lnTo>
                <a:cubicBezTo>
                  <a:pt x="60" y="163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3"/>
          <p:cNvSpPr>
            <a:spLocks noChangeArrowheads="1"/>
          </p:cNvSpPr>
          <p:nvPr/>
        </p:nvSpPr>
        <p:spPr bwMode="auto">
          <a:xfrm>
            <a:off x="3902604" y="630542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7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60 w 62"/>
              <a:gd name="T15" fmla="*/ 30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60" y="30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4"/>
          <p:cNvSpPr>
            <a:spLocks noChangeArrowheads="1"/>
          </p:cNvSpPr>
          <p:nvPr/>
        </p:nvSpPr>
        <p:spPr bwMode="auto">
          <a:xfrm>
            <a:off x="3446131" y="6127642"/>
            <a:ext cx="888923" cy="230640"/>
          </a:xfrm>
          <a:custGeom>
            <a:avLst/>
            <a:gdLst>
              <a:gd name="T0" fmla="*/ 60 w 815"/>
              <a:gd name="T1" fmla="*/ 151 h 210"/>
              <a:gd name="T2" fmla="*/ 755 w 815"/>
              <a:gd name="T3" fmla="*/ 151 h 210"/>
              <a:gd name="T4" fmla="*/ 755 w 815"/>
              <a:gd name="T5" fmla="*/ 58 h 210"/>
              <a:gd name="T6" fmla="*/ 60 w 815"/>
              <a:gd name="T7" fmla="*/ 58 h 210"/>
              <a:gd name="T8" fmla="*/ 60 w 815"/>
              <a:gd name="T9" fmla="*/ 151 h 210"/>
              <a:gd name="T10" fmla="*/ 768 w 815"/>
              <a:gd name="T11" fmla="*/ 209 h 210"/>
              <a:gd name="T12" fmla="*/ 47 w 815"/>
              <a:gd name="T13" fmla="*/ 209 h 210"/>
              <a:gd name="T14" fmla="*/ 47 w 815"/>
              <a:gd name="T15" fmla="*/ 209 h 210"/>
              <a:gd name="T16" fmla="*/ 0 w 815"/>
              <a:gd name="T17" fmla="*/ 163 h 210"/>
              <a:gd name="T18" fmla="*/ 0 w 815"/>
              <a:gd name="T19" fmla="*/ 46 h 210"/>
              <a:gd name="T20" fmla="*/ 0 w 815"/>
              <a:gd name="T21" fmla="*/ 46 h 210"/>
              <a:gd name="T22" fmla="*/ 47 w 815"/>
              <a:gd name="T23" fmla="*/ 0 h 210"/>
              <a:gd name="T24" fmla="*/ 768 w 815"/>
              <a:gd name="T25" fmla="*/ 0 h 210"/>
              <a:gd name="T26" fmla="*/ 768 w 815"/>
              <a:gd name="T27" fmla="*/ 0 h 210"/>
              <a:gd name="T28" fmla="*/ 814 w 815"/>
              <a:gd name="T29" fmla="*/ 46 h 210"/>
              <a:gd name="T30" fmla="*/ 814 w 815"/>
              <a:gd name="T31" fmla="*/ 163 h 210"/>
              <a:gd name="T32" fmla="*/ 814 w 815"/>
              <a:gd name="T33" fmla="*/ 163 h 210"/>
              <a:gd name="T34" fmla="*/ 768 w 815"/>
              <a:gd name="T3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210">
                <a:moveTo>
                  <a:pt x="60" y="151"/>
                </a:moveTo>
                <a:lnTo>
                  <a:pt x="755" y="151"/>
                </a:lnTo>
                <a:lnTo>
                  <a:pt x="755" y="58"/>
                </a:lnTo>
                <a:lnTo>
                  <a:pt x="60" y="58"/>
                </a:lnTo>
                <a:lnTo>
                  <a:pt x="60" y="151"/>
                </a:lnTo>
                <a:close/>
                <a:moveTo>
                  <a:pt x="768" y="209"/>
                </a:moveTo>
                <a:lnTo>
                  <a:pt x="47" y="209"/>
                </a:lnTo>
                <a:lnTo>
                  <a:pt x="47" y="209"/>
                </a:lnTo>
                <a:cubicBezTo>
                  <a:pt x="21" y="209"/>
                  <a:pt x="0" y="189"/>
                  <a:pt x="0" y="163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7" y="0"/>
                </a:cubicBezTo>
                <a:lnTo>
                  <a:pt x="768" y="0"/>
                </a:lnTo>
                <a:lnTo>
                  <a:pt x="768" y="0"/>
                </a:lnTo>
                <a:cubicBezTo>
                  <a:pt x="793" y="0"/>
                  <a:pt x="814" y="20"/>
                  <a:pt x="814" y="46"/>
                </a:cubicBezTo>
                <a:lnTo>
                  <a:pt x="814" y="163"/>
                </a:lnTo>
                <a:lnTo>
                  <a:pt x="814" y="163"/>
                </a:lnTo>
                <a:cubicBezTo>
                  <a:pt x="814" y="189"/>
                  <a:pt x="793" y="209"/>
                  <a:pt x="768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5"/>
          <p:cNvSpPr>
            <a:spLocks noChangeArrowheads="1"/>
          </p:cNvSpPr>
          <p:nvPr/>
        </p:nvSpPr>
        <p:spPr bwMode="auto">
          <a:xfrm>
            <a:off x="3609501" y="6142056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8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9 w 61"/>
              <a:gd name="T15" fmla="*/ 30 h 178"/>
              <a:gd name="T16" fmla="*/ 60 w 61"/>
              <a:gd name="T17" fmla="*/ 148 h 178"/>
              <a:gd name="T18" fmla="*/ 60 w 61"/>
              <a:gd name="T19" fmla="*/ 148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1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9" y="13"/>
                  <a:pt x="59" y="30"/>
                </a:cubicBezTo>
                <a:lnTo>
                  <a:pt x="60" y="148"/>
                </a:lnTo>
                <a:lnTo>
                  <a:pt x="60" y="148"/>
                </a:lnTo>
                <a:cubicBezTo>
                  <a:pt x="60" y="164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6"/>
          <p:cNvSpPr>
            <a:spLocks noChangeArrowheads="1"/>
          </p:cNvSpPr>
          <p:nvPr/>
        </p:nvSpPr>
        <p:spPr bwMode="auto">
          <a:xfrm>
            <a:off x="3772871" y="614205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1 w 62"/>
              <a:gd name="T7" fmla="*/ 30 h 178"/>
              <a:gd name="T8" fmla="*/ 1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30 h 178"/>
              <a:gd name="T16" fmla="*/ 61 w 62"/>
              <a:gd name="T17" fmla="*/ 148 h 178"/>
              <a:gd name="T18" fmla="*/ 61 w 62"/>
              <a:gd name="T19" fmla="*/ 148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1" y="30"/>
                </a:lnTo>
                <a:lnTo>
                  <a:pt x="1" y="30"/>
                </a:lnTo>
                <a:cubicBezTo>
                  <a:pt x="0" y="14"/>
                  <a:pt x="14" y="1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30"/>
                </a:cubicBezTo>
                <a:lnTo>
                  <a:pt x="61" y="148"/>
                </a:lnTo>
                <a:lnTo>
                  <a:pt x="61" y="148"/>
                </a:lnTo>
                <a:cubicBezTo>
                  <a:pt x="61" y="164"/>
                  <a:pt x="48" y="177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7"/>
          <p:cNvSpPr>
            <a:spLocks noChangeArrowheads="1"/>
          </p:cNvSpPr>
          <p:nvPr/>
        </p:nvSpPr>
        <p:spPr bwMode="auto">
          <a:xfrm>
            <a:off x="3936241" y="614205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30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30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8"/>
          <p:cNvSpPr>
            <a:spLocks noChangeArrowheads="1"/>
          </p:cNvSpPr>
          <p:nvPr/>
        </p:nvSpPr>
        <p:spPr bwMode="auto">
          <a:xfrm>
            <a:off x="4104414" y="614205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30 h 178"/>
              <a:gd name="T16" fmla="*/ 60 w 62"/>
              <a:gd name="T17" fmla="*/ 147 h 178"/>
              <a:gd name="T18" fmla="*/ 60 w 62"/>
              <a:gd name="T19" fmla="*/ 147 h 178"/>
              <a:gd name="T20" fmla="*/ 31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6" y="0"/>
                  <a:pt x="59" y="13"/>
                  <a:pt x="59" y="30"/>
                </a:cubicBezTo>
                <a:lnTo>
                  <a:pt x="60" y="147"/>
                </a:lnTo>
                <a:lnTo>
                  <a:pt x="60" y="147"/>
                </a:lnTo>
                <a:cubicBezTo>
                  <a:pt x="61" y="163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9"/>
          <p:cNvSpPr>
            <a:spLocks noChangeArrowheads="1"/>
          </p:cNvSpPr>
          <p:nvPr/>
        </p:nvSpPr>
        <p:spPr bwMode="auto">
          <a:xfrm>
            <a:off x="8481769" y="6339062"/>
            <a:ext cx="884120" cy="1047490"/>
          </a:xfrm>
          <a:custGeom>
            <a:avLst/>
            <a:gdLst>
              <a:gd name="T0" fmla="*/ 778 w 813"/>
              <a:gd name="T1" fmla="*/ 44 h 962"/>
              <a:gd name="T2" fmla="*/ 778 w 813"/>
              <a:gd name="T3" fmla="*/ 44 h 962"/>
              <a:gd name="T4" fmla="*/ 778 w 813"/>
              <a:gd name="T5" fmla="*/ 961 h 962"/>
              <a:gd name="T6" fmla="*/ 35 w 813"/>
              <a:gd name="T7" fmla="*/ 961 h 962"/>
              <a:gd name="T8" fmla="*/ 35 w 813"/>
              <a:gd name="T9" fmla="*/ 961 h 962"/>
              <a:gd name="T10" fmla="*/ 0 w 813"/>
              <a:gd name="T11" fmla="*/ 926 h 962"/>
              <a:gd name="T12" fmla="*/ 0 w 813"/>
              <a:gd name="T13" fmla="*/ 35 h 962"/>
              <a:gd name="T14" fmla="*/ 0 w 813"/>
              <a:gd name="T15" fmla="*/ 35 h 962"/>
              <a:gd name="T16" fmla="*/ 35 w 813"/>
              <a:gd name="T17" fmla="*/ 0 h 962"/>
              <a:gd name="T18" fmla="*/ 178 w 813"/>
              <a:gd name="T19" fmla="*/ 0 h 962"/>
              <a:gd name="T20" fmla="*/ 178 w 813"/>
              <a:gd name="T21" fmla="*/ 0 h 962"/>
              <a:gd name="T22" fmla="*/ 200 w 813"/>
              <a:gd name="T23" fmla="*/ 22 h 962"/>
              <a:gd name="T24" fmla="*/ 200 w 813"/>
              <a:gd name="T25" fmla="*/ 22 h 962"/>
              <a:gd name="T26" fmla="*/ 178 w 813"/>
              <a:gd name="T27" fmla="*/ 44 h 962"/>
              <a:gd name="T28" fmla="*/ 44 w 813"/>
              <a:gd name="T29" fmla="*/ 44 h 962"/>
              <a:gd name="T30" fmla="*/ 44 w 813"/>
              <a:gd name="T31" fmla="*/ 916 h 962"/>
              <a:gd name="T32" fmla="*/ 768 w 813"/>
              <a:gd name="T33" fmla="*/ 916 h 962"/>
              <a:gd name="T34" fmla="*/ 768 w 813"/>
              <a:gd name="T35" fmla="*/ 44 h 962"/>
              <a:gd name="T36" fmla="*/ 634 w 813"/>
              <a:gd name="T37" fmla="*/ 44 h 962"/>
              <a:gd name="T38" fmla="*/ 634 w 813"/>
              <a:gd name="T39" fmla="*/ 44 h 962"/>
              <a:gd name="T40" fmla="*/ 613 w 813"/>
              <a:gd name="T41" fmla="*/ 22 h 962"/>
              <a:gd name="T42" fmla="*/ 613 w 813"/>
              <a:gd name="T43" fmla="*/ 22 h 962"/>
              <a:gd name="T44" fmla="*/ 634 w 813"/>
              <a:gd name="T45" fmla="*/ 0 h 962"/>
              <a:gd name="T46" fmla="*/ 778 w 813"/>
              <a:gd name="T47" fmla="*/ 0 h 962"/>
              <a:gd name="T48" fmla="*/ 778 w 813"/>
              <a:gd name="T49" fmla="*/ 0 h 962"/>
              <a:gd name="T50" fmla="*/ 812 w 813"/>
              <a:gd name="T51" fmla="*/ 35 h 962"/>
              <a:gd name="T52" fmla="*/ 812 w 813"/>
              <a:gd name="T53" fmla="*/ 926 h 962"/>
              <a:gd name="T54" fmla="*/ 812 w 813"/>
              <a:gd name="T55" fmla="*/ 926 h 962"/>
              <a:gd name="T56" fmla="*/ 778 w 813"/>
              <a:gd name="T57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3" h="962">
                <a:moveTo>
                  <a:pt x="778" y="44"/>
                </a:moveTo>
                <a:lnTo>
                  <a:pt x="778" y="44"/>
                </a:lnTo>
                <a:close/>
                <a:moveTo>
                  <a:pt x="778" y="961"/>
                </a:moveTo>
                <a:lnTo>
                  <a:pt x="35" y="961"/>
                </a:lnTo>
                <a:lnTo>
                  <a:pt x="35" y="961"/>
                </a:lnTo>
                <a:cubicBezTo>
                  <a:pt x="16" y="961"/>
                  <a:pt x="0" y="945"/>
                  <a:pt x="0" y="926"/>
                </a:cubicBezTo>
                <a:lnTo>
                  <a:pt x="0" y="35"/>
                </a:lnTo>
                <a:lnTo>
                  <a:pt x="0" y="35"/>
                </a:lnTo>
                <a:cubicBezTo>
                  <a:pt x="0" y="15"/>
                  <a:pt x="16" y="0"/>
                  <a:pt x="35" y="0"/>
                </a:cubicBezTo>
                <a:lnTo>
                  <a:pt x="178" y="0"/>
                </a:lnTo>
                <a:lnTo>
                  <a:pt x="178" y="0"/>
                </a:lnTo>
                <a:cubicBezTo>
                  <a:pt x="190" y="0"/>
                  <a:pt x="200" y="9"/>
                  <a:pt x="200" y="22"/>
                </a:cubicBezTo>
                <a:lnTo>
                  <a:pt x="200" y="22"/>
                </a:lnTo>
                <a:cubicBezTo>
                  <a:pt x="200" y="34"/>
                  <a:pt x="190" y="44"/>
                  <a:pt x="178" y="44"/>
                </a:cubicBezTo>
                <a:lnTo>
                  <a:pt x="44" y="44"/>
                </a:lnTo>
                <a:lnTo>
                  <a:pt x="44" y="916"/>
                </a:lnTo>
                <a:lnTo>
                  <a:pt x="768" y="916"/>
                </a:lnTo>
                <a:lnTo>
                  <a:pt x="768" y="44"/>
                </a:lnTo>
                <a:lnTo>
                  <a:pt x="634" y="44"/>
                </a:lnTo>
                <a:lnTo>
                  <a:pt x="634" y="44"/>
                </a:lnTo>
                <a:cubicBezTo>
                  <a:pt x="622" y="44"/>
                  <a:pt x="613" y="34"/>
                  <a:pt x="613" y="22"/>
                </a:cubicBezTo>
                <a:lnTo>
                  <a:pt x="613" y="22"/>
                </a:lnTo>
                <a:cubicBezTo>
                  <a:pt x="613" y="9"/>
                  <a:pt x="622" y="0"/>
                  <a:pt x="634" y="0"/>
                </a:cubicBezTo>
                <a:lnTo>
                  <a:pt x="778" y="0"/>
                </a:lnTo>
                <a:lnTo>
                  <a:pt x="778" y="0"/>
                </a:lnTo>
                <a:cubicBezTo>
                  <a:pt x="797" y="0"/>
                  <a:pt x="812" y="15"/>
                  <a:pt x="812" y="35"/>
                </a:cubicBezTo>
                <a:lnTo>
                  <a:pt x="812" y="926"/>
                </a:lnTo>
                <a:lnTo>
                  <a:pt x="812" y="926"/>
                </a:lnTo>
                <a:cubicBezTo>
                  <a:pt x="812" y="945"/>
                  <a:pt x="797" y="961"/>
                  <a:pt x="778" y="9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0"/>
          <p:cNvSpPr>
            <a:spLocks noChangeArrowheads="1"/>
          </p:cNvSpPr>
          <p:nvPr/>
        </p:nvSpPr>
        <p:spPr bwMode="auto">
          <a:xfrm>
            <a:off x="8649943" y="6584116"/>
            <a:ext cx="172980" cy="172980"/>
          </a:xfrm>
          <a:custGeom>
            <a:avLst/>
            <a:gdLst>
              <a:gd name="T0" fmla="*/ 44 w 158"/>
              <a:gd name="T1" fmla="*/ 113 h 158"/>
              <a:gd name="T2" fmla="*/ 113 w 158"/>
              <a:gd name="T3" fmla="*/ 113 h 158"/>
              <a:gd name="T4" fmla="*/ 113 w 158"/>
              <a:gd name="T5" fmla="*/ 44 h 158"/>
              <a:gd name="T6" fmla="*/ 44 w 158"/>
              <a:gd name="T7" fmla="*/ 44 h 158"/>
              <a:gd name="T8" fmla="*/ 44 w 158"/>
              <a:gd name="T9" fmla="*/ 113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5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5 h 158"/>
              <a:gd name="T32" fmla="*/ 157 w 158"/>
              <a:gd name="T33" fmla="*/ 135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3"/>
                </a:moveTo>
                <a:lnTo>
                  <a:pt x="113" y="113"/>
                </a:lnTo>
                <a:lnTo>
                  <a:pt x="113" y="44"/>
                </a:lnTo>
                <a:lnTo>
                  <a:pt x="44" y="44"/>
                </a:lnTo>
                <a:lnTo>
                  <a:pt x="44" y="113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8"/>
                  <a:pt x="0" y="135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10"/>
                  <a:pt x="157" y="22"/>
                </a:cubicBezTo>
                <a:lnTo>
                  <a:pt x="157" y="135"/>
                </a:lnTo>
                <a:lnTo>
                  <a:pt x="157" y="135"/>
                </a:lnTo>
                <a:cubicBezTo>
                  <a:pt x="157" y="148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1"/>
          <p:cNvSpPr>
            <a:spLocks noChangeArrowheads="1"/>
          </p:cNvSpPr>
          <p:nvPr/>
        </p:nvSpPr>
        <p:spPr bwMode="auto">
          <a:xfrm>
            <a:off x="8649943" y="6833976"/>
            <a:ext cx="172980" cy="172980"/>
          </a:xfrm>
          <a:custGeom>
            <a:avLst/>
            <a:gdLst>
              <a:gd name="T0" fmla="*/ 44 w 158"/>
              <a:gd name="T1" fmla="*/ 114 h 158"/>
              <a:gd name="T2" fmla="*/ 113 w 158"/>
              <a:gd name="T3" fmla="*/ 114 h 158"/>
              <a:gd name="T4" fmla="*/ 113 w 158"/>
              <a:gd name="T5" fmla="*/ 44 h 158"/>
              <a:gd name="T6" fmla="*/ 44 w 158"/>
              <a:gd name="T7" fmla="*/ 44 h 158"/>
              <a:gd name="T8" fmla="*/ 44 w 158"/>
              <a:gd name="T9" fmla="*/ 114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6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6 h 158"/>
              <a:gd name="T32" fmla="*/ 157 w 158"/>
              <a:gd name="T33" fmla="*/ 136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4"/>
                </a:moveTo>
                <a:lnTo>
                  <a:pt x="113" y="114"/>
                </a:lnTo>
                <a:lnTo>
                  <a:pt x="113" y="44"/>
                </a:lnTo>
                <a:lnTo>
                  <a:pt x="44" y="44"/>
                </a:lnTo>
                <a:lnTo>
                  <a:pt x="44" y="114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8"/>
                  <a:pt x="0" y="13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10"/>
                  <a:pt x="157" y="22"/>
                </a:cubicBezTo>
                <a:lnTo>
                  <a:pt x="157" y="136"/>
                </a:lnTo>
                <a:lnTo>
                  <a:pt x="157" y="136"/>
                </a:lnTo>
                <a:cubicBezTo>
                  <a:pt x="157" y="148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2"/>
          <p:cNvSpPr>
            <a:spLocks noChangeArrowheads="1"/>
          </p:cNvSpPr>
          <p:nvPr/>
        </p:nvSpPr>
        <p:spPr bwMode="auto">
          <a:xfrm>
            <a:off x="8649943" y="7083835"/>
            <a:ext cx="172980" cy="172980"/>
          </a:xfrm>
          <a:custGeom>
            <a:avLst/>
            <a:gdLst>
              <a:gd name="T0" fmla="*/ 44 w 158"/>
              <a:gd name="T1" fmla="*/ 113 h 158"/>
              <a:gd name="T2" fmla="*/ 113 w 158"/>
              <a:gd name="T3" fmla="*/ 113 h 158"/>
              <a:gd name="T4" fmla="*/ 113 w 158"/>
              <a:gd name="T5" fmla="*/ 43 h 158"/>
              <a:gd name="T6" fmla="*/ 44 w 158"/>
              <a:gd name="T7" fmla="*/ 43 h 158"/>
              <a:gd name="T8" fmla="*/ 44 w 158"/>
              <a:gd name="T9" fmla="*/ 113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4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4 h 158"/>
              <a:gd name="T32" fmla="*/ 157 w 158"/>
              <a:gd name="T33" fmla="*/ 134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3"/>
                </a:moveTo>
                <a:lnTo>
                  <a:pt x="113" y="113"/>
                </a:lnTo>
                <a:lnTo>
                  <a:pt x="113" y="43"/>
                </a:lnTo>
                <a:lnTo>
                  <a:pt x="44" y="43"/>
                </a:lnTo>
                <a:lnTo>
                  <a:pt x="44" y="113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7"/>
                  <a:pt x="0" y="134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9"/>
                  <a:pt x="157" y="22"/>
                </a:cubicBezTo>
                <a:lnTo>
                  <a:pt x="157" y="134"/>
                </a:lnTo>
                <a:lnTo>
                  <a:pt x="157" y="134"/>
                </a:lnTo>
                <a:cubicBezTo>
                  <a:pt x="157" y="147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83"/>
          <p:cNvSpPr>
            <a:spLocks noChangeArrowheads="1"/>
          </p:cNvSpPr>
          <p:nvPr/>
        </p:nvSpPr>
        <p:spPr bwMode="auto">
          <a:xfrm>
            <a:off x="8899803" y="6646582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4"/>
          <p:cNvSpPr>
            <a:spLocks noChangeArrowheads="1"/>
          </p:cNvSpPr>
          <p:nvPr/>
        </p:nvSpPr>
        <p:spPr bwMode="auto">
          <a:xfrm>
            <a:off x="8899803" y="6896442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85"/>
          <p:cNvSpPr>
            <a:spLocks noChangeArrowheads="1"/>
          </p:cNvSpPr>
          <p:nvPr/>
        </p:nvSpPr>
        <p:spPr bwMode="auto">
          <a:xfrm>
            <a:off x="8899803" y="7141495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86"/>
          <p:cNvSpPr>
            <a:spLocks noChangeArrowheads="1"/>
          </p:cNvSpPr>
          <p:nvPr/>
        </p:nvSpPr>
        <p:spPr bwMode="auto">
          <a:xfrm>
            <a:off x="8712409" y="6214132"/>
            <a:ext cx="418033" cy="273883"/>
          </a:xfrm>
          <a:custGeom>
            <a:avLst/>
            <a:gdLst>
              <a:gd name="T0" fmla="*/ 45 w 384"/>
              <a:gd name="T1" fmla="*/ 207 h 252"/>
              <a:gd name="T2" fmla="*/ 339 w 384"/>
              <a:gd name="T3" fmla="*/ 207 h 252"/>
              <a:gd name="T4" fmla="*/ 339 w 384"/>
              <a:gd name="T5" fmla="*/ 138 h 252"/>
              <a:gd name="T6" fmla="*/ 339 w 384"/>
              <a:gd name="T7" fmla="*/ 138 h 252"/>
              <a:gd name="T8" fmla="*/ 283 w 384"/>
              <a:gd name="T9" fmla="*/ 71 h 252"/>
              <a:gd name="T10" fmla="*/ 283 w 384"/>
              <a:gd name="T11" fmla="*/ 71 h 252"/>
              <a:gd name="T12" fmla="*/ 192 w 384"/>
              <a:gd name="T13" fmla="*/ 44 h 252"/>
              <a:gd name="T14" fmla="*/ 192 w 384"/>
              <a:gd name="T15" fmla="*/ 44 h 252"/>
              <a:gd name="T16" fmla="*/ 101 w 384"/>
              <a:gd name="T17" fmla="*/ 71 h 252"/>
              <a:gd name="T18" fmla="*/ 101 w 384"/>
              <a:gd name="T19" fmla="*/ 71 h 252"/>
              <a:gd name="T20" fmla="*/ 45 w 384"/>
              <a:gd name="T21" fmla="*/ 138 h 252"/>
              <a:gd name="T22" fmla="*/ 45 w 384"/>
              <a:gd name="T23" fmla="*/ 207 h 252"/>
              <a:gd name="T24" fmla="*/ 355 w 384"/>
              <a:gd name="T25" fmla="*/ 251 h 252"/>
              <a:gd name="T26" fmla="*/ 29 w 384"/>
              <a:gd name="T27" fmla="*/ 251 h 252"/>
              <a:gd name="T28" fmla="*/ 29 w 384"/>
              <a:gd name="T29" fmla="*/ 251 h 252"/>
              <a:gd name="T30" fmla="*/ 0 w 384"/>
              <a:gd name="T31" fmla="*/ 227 h 252"/>
              <a:gd name="T32" fmla="*/ 0 w 384"/>
              <a:gd name="T33" fmla="*/ 134 h 252"/>
              <a:gd name="T34" fmla="*/ 0 w 384"/>
              <a:gd name="T35" fmla="*/ 134 h 252"/>
              <a:gd name="T36" fmla="*/ 2 w 384"/>
              <a:gd name="T37" fmla="*/ 125 h 252"/>
              <a:gd name="T38" fmla="*/ 2 w 384"/>
              <a:gd name="T39" fmla="*/ 125 h 252"/>
              <a:gd name="T40" fmla="*/ 76 w 384"/>
              <a:gd name="T41" fmla="*/ 35 h 252"/>
              <a:gd name="T42" fmla="*/ 76 w 384"/>
              <a:gd name="T43" fmla="*/ 35 h 252"/>
              <a:gd name="T44" fmla="*/ 192 w 384"/>
              <a:gd name="T45" fmla="*/ 0 h 252"/>
              <a:gd name="T46" fmla="*/ 192 w 384"/>
              <a:gd name="T47" fmla="*/ 0 h 252"/>
              <a:gd name="T48" fmla="*/ 308 w 384"/>
              <a:gd name="T49" fmla="*/ 35 h 252"/>
              <a:gd name="T50" fmla="*/ 308 w 384"/>
              <a:gd name="T51" fmla="*/ 35 h 252"/>
              <a:gd name="T52" fmla="*/ 382 w 384"/>
              <a:gd name="T53" fmla="*/ 125 h 252"/>
              <a:gd name="T54" fmla="*/ 382 w 384"/>
              <a:gd name="T55" fmla="*/ 125 h 252"/>
              <a:gd name="T56" fmla="*/ 383 w 384"/>
              <a:gd name="T57" fmla="*/ 134 h 252"/>
              <a:gd name="T58" fmla="*/ 383 w 384"/>
              <a:gd name="T59" fmla="*/ 227 h 252"/>
              <a:gd name="T60" fmla="*/ 383 w 384"/>
              <a:gd name="T61" fmla="*/ 227 h 252"/>
              <a:gd name="T62" fmla="*/ 355 w 384"/>
              <a:gd name="T63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4" h="252">
                <a:moveTo>
                  <a:pt x="45" y="207"/>
                </a:moveTo>
                <a:lnTo>
                  <a:pt x="339" y="207"/>
                </a:lnTo>
                <a:lnTo>
                  <a:pt x="339" y="138"/>
                </a:lnTo>
                <a:lnTo>
                  <a:pt x="339" y="138"/>
                </a:lnTo>
                <a:cubicBezTo>
                  <a:pt x="327" y="111"/>
                  <a:pt x="308" y="89"/>
                  <a:pt x="283" y="71"/>
                </a:cubicBezTo>
                <a:lnTo>
                  <a:pt x="283" y="71"/>
                </a:lnTo>
                <a:cubicBezTo>
                  <a:pt x="257" y="54"/>
                  <a:pt x="225" y="44"/>
                  <a:pt x="192" y="44"/>
                </a:cubicBezTo>
                <a:lnTo>
                  <a:pt x="192" y="44"/>
                </a:lnTo>
                <a:cubicBezTo>
                  <a:pt x="159" y="44"/>
                  <a:pt x="127" y="54"/>
                  <a:pt x="101" y="71"/>
                </a:cubicBezTo>
                <a:lnTo>
                  <a:pt x="101" y="71"/>
                </a:lnTo>
                <a:cubicBezTo>
                  <a:pt x="75" y="89"/>
                  <a:pt x="56" y="111"/>
                  <a:pt x="45" y="138"/>
                </a:cubicBezTo>
                <a:lnTo>
                  <a:pt x="45" y="207"/>
                </a:lnTo>
                <a:close/>
                <a:moveTo>
                  <a:pt x="355" y="251"/>
                </a:moveTo>
                <a:lnTo>
                  <a:pt x="29" y="251"/>
                </a:lnTo>
                <a:lnTo>
                  <a:pt x="29" y="251"/>
                </a:lnTo>
                <a:cubicBezTo>
                  <a:pt x="15" y="251"/>
                  <a:pt x="0" y="243"/>
                  <a:pt x="0" y="227"/>
                </a:cubicBezTo>
                <a:lnTo>
                  <a:pt x="0" y="134"/>
                </a:lnTo>
                <a:lnTo>
                  <a:pt x="0" y="134"/>
                </a:lnTo>
                <a:cubicBezTo>
                  <a:pt x="0" y="131"/>
                  <a:pt x="1" y="128"/>
                  <a:pt x="2" y="125"/>
                </a:cubicBezTo>
                <a:lnTo>
                  <a:pt x="2" y="125"/>
                </a:lnTo>
                <a:cubicBezTo>
                  <a:pt x="17" y="89"/>
                  <a:pt x="43" y="57"/>
                  <a:pt x="76" y="35"/>
                </a:cubicBezTo>
                <a:lnTo>
                  <a:pt x="76" y="35"/>
                </a:lnTo>
                <a:cubicBezTo>
                  <a:pt x="110" y="12"/>
                  <a:pt x="150" y="0"/>
                  <a:pt x="192" y="0"/>
                </a:cubicBezTo>
                <a:lnTo>
                  <a:pt x="192" y="0"/>
                </a:lnTo>
                <a:cubicBezTo>
                  <a:pt x="233" y="0"/>
                  <a:pt x="274" y="12"/>
                  <a:pt x="308" y="35"/>
                </a:cubicBezTo>
                <a:lnTo>
                  <a:pt x="308" y="35"/>
                </a:lnTo>
                <a:cubicBezTo>
                  <a:pt x="342" y="57"/>
                  <a:pt x="367" y="89"/>
                  <a:pt x="382" y="125"/>
                </a:cubicBezTo>
                <a:lnTo>
                  <a:pt x="382" y="125"/>
                </a:lnTo>
                <a:cubicBezTo>
                  <a:pt x="383" y="128"/>
                  <a:pt x="383" y="131"/>
                  <a:pt x="383" y="134"/>
                </a:cubicBezTo>
                <a:lnTo>
                  <a:pt x="383" y="227"/>
                </a:lnTo>
                <a:lnTo>
                  <a:pt x="383" y="227"/>
                </a:lnTo>
                <a:cubicBezTo>
                  <a:pt x="383" y="243"/>
                  <a:pt x="368" y="251"/>
                  <a:pt x="355" y="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87"/>
          <p:cNvSpPr>
            <a:spLocks noChangeArrowheads="1"/>
          </p:cNvSpPr>
          <p:nvPr/>
        </p:nvSpPr>
        <p:spPr bwMode="auto">
          <a:xfrm>
            <a:off x="19023936" y="6391916"/>
            <a:ext cx="331543" cy="273886"/>
          </a:xfrm>
          <a:custGeom>
            <a:avLst/>
            <a:gdLst>
              <a:gd name="T0" fmla="*/ 54 w 303"/>
              <a:gd name="T1" fmla="*/ 212 h 251"/>
              <a:gd name="T2" fmla="*/ 248 w 303"/>
              <a:gd name="T3" fmla="*/ 212 h 251"/>
              <a:gd name="T4" fmla="*/ 151 w 303"/>
              <a:gd name="T5" fmla="*/ 56 h 251"/>
              <a:gd name="T6" fmla="*/ 54 w 303"/>
              <a:gd name="T7" fmla="*/ 212 h 251"/>
              <a:gd name="T8" fmla="*/ 282 w 303"/>
              <a:gd name="T9" fmla="*/ 250 h 251"/>
              <a:gd name="T10" fmla="*/ 20 w 303"/>
              <a:gd name="T11" fmla="*/ 250 h 251"/>
              <a:gd name="T12" fmla="*/ 20 w 303"/>
              <a:gd name="T13" fmla="*/ 250 h 251"/>
              <a:gd name="T14" fmla="*/ 4 w 303"/>
              <a:gd name="T15" fmla="*/ 240 h 251"/>
              <a:gd name="T16" fmla="*/ 4 w 303"/>
              <a:gd name="T17" fmla="*/ 240 h 251"/>
              <a:gd name="T18" fmla="*/ 4 w 303"/>
              <a:gd name="T19" fmla="*/ 221 h 251"/>
              <a:gd name="T20" fmla="*/ 135 w 303"/>
              <a:gd name="T21" fmla="*/ 9 h 251"/>
              <a:gd name="T22" fmla="*/ 135 w 303"/>
              <a:gd name="T23" fmla="*/ 9 h 251"/>
              <a:gd name="T24" fmla="*/ 151 w 303"/>
              <a:gd name="T25" fmla="*/ 0 h 251"/>
              <a:gd name="T26" fmla="*/ 151 w 303"/>
              <a:gd name="T27" fmla="*/ 0 h 251"/>
              <a:gd name="T28" fmla="*/ 167 w 303"/>
              <a:gd name="T29" fmla="*/ 9 h 251"/>
              <a:gd name="T30" fmla="*/ 298 w 303"/>
              <a:gd name="T31" fmla="*/ 221 h 251"/>
              <a:gd name="T32" fmla="*/ 298 w 303"/>
              <a:gd name="T33" fmla="*/ 221 h 251"/>
              <a:gd name="T34" fmla="*/ 299 w 303"/>
              <a:gd name="T35" fmla="*/ 240 h 251"/>
              <a:gd name="T36" fmla="*/ 299 w 303"/>
              <a:gd name="T37" fmla="*/ 240 h 251"/>
              <a:gd name="T38" fmla="*/ 282 w 303"/>
              <a:gd name="T3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3" h="251">
                <a:moveTo>
                  <a:pt x="54" y="212"/>
                </a:moveTo>
                <a:lnTo>
                  <a:pt x="248" y="212"/>
                </a:lnTo>
                <a:lnTo>
                  <a:pt x="151" y="56"/>
                </a:lnTo>
                <a:lnTo>
                  <a:pt x="54" y="212"/>
                </a:lnTo>
                <a:close/>
                <a:moveTo>
                  <a:pt x="282" y="250"/>
                </a:moveTo>
                <a:lnTo>
                  <a:pt x="20" y="250"/>
                </a:lnTo>
                <a:lnTo>
                  <a:pt x="20" y="250"/>
                </a:lnTo>
                <a:cubicBezTo>
                  <a:pt x="13" y="250"/>
                  <a:pt x="7" y="246"/>
                  <a:pt x="4" y="240"/>
                </a:cubicBezTo>
                <a:lnTo>
                  <a:pt x="4" y="240"/>
                </a:lnTo>
                <a:cubicBezTo>
                  <a:pt x="0" y="234"/>
                  <a:pt x="0" y="227"/>
                  <a:pt x="4" y="221"/>
                </a:cubicBezTo>
                <a:lnTo>
                  <a:pt x="135" y="9"/>
                </a:lnTo>
                <a:lnTo>
                  <a:pt x="135" y="9"/>
                </a:lnTo>
                <a:cubicBezTo>
                  <a:pt x="139" y="4"/>
                  <a:pt x="145" y="0"/>
                  <a:pt x="151" y="0"/>
                </a:cubicBezTo>
                <a:lnTo>
                  <a:pt x="151" y="0"/>
                </a:lnTo>
                <a:cubicBezTo>
                  <a:pt x="157" y="0"/>
                  <a:pt x="163" y="4"/>
                  <a:pt x="167" y="9"/>
                </a:cubicBezTo>
                <a:lnTo>
                  <a:pt x="298" y="221"/>
                </a:lnTo>
                <a:lnTo>
                  <a:pt x="298" y="221"/>
                </a:lnTo>
                <a:cubicBezTo>
                  <a:pt x="302" y="227"/>
                  <a:pt x="302" y="234"/>
                  <a:pt x="299" y="240"/>
                </a:cubicBezTo>
                <a:lnTo>
                  <a:pt x="299" y="240"/>
                </a:lnTo>
                <a:cubicBezTo>
                  <a:pt x="295" y="246"/>
                  <a:pt x="289" y="250"/>
                  <a:pt x="282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8"/>
          <p:cNvSpPr>
            <a:spLocks noChangeArrowheads="1"/>
          </p:cNvSpPr>
          <p:nvPr/>
        </p:nvSpPr>
        <p:spPr bwMode="auto">
          <a:xfrm>
            <a:off x="18879786" y="6699436"/>
            <a:ext cx="615040" cy="273886"/>
          </a:xfrm>
          <a:custGeom>
            <a:avLst/>
            <a:gdLst>
              <a:gd name="T0" fmla="*/ 54 w 565"/>
              <a:gd name="T1" fmla="*/ 212 h 250"/>
              <a:gd name="T2" fmla="*/ 510 w 565"/>
              <a:gd name="T3" fmla="*/ 212 h 250"/>
              <a:gd name="T4" fmla="*/ 402 w 565"/>
              <a:gd name="T5" fmla="*/ 38 h 250"/>
              <a:gd name="T6" fmla="*/ 162 w 565"/>
              <a:gd name="T7" fmla="*/ 38 h 250"/>
              <a:gd name="T8" fmla="*/ 54 w 565"/>
              <a:gd name="T9" fmla="*/ 212 h 250"/>
              <a:gd name="T10" fmla="*/ 544 w 565"/>
              <a:gd name="T11" fmla="*/ 249 h 250"/>
              <a:gd name="T12" fmla="*/ 21 w 565"/>
              <a:gd name="T13" fmla="*/ 249 h 250"/>
              <a:gd name="T14" fmla="*/ 21 w 565"/>
              <a:gd name="T15" fmla="*/ 249 h 250"/>
              <a:gd name="T16" fmla="*/ 4 w 565"/>
              <a:gd name="T17" fmla="*/ 240 h 250"/>
              <a:gd name="T18" fmla="*/ 4 w 565"/>
              <a:gd name="T19" fmla="*/ 240 h 250"/>
              <a:gd name="T20" fmla="*/ 4 w 565"/>
              <a:gd name="T21" fmla="*/ 221 h 250"/>
              <a:gd name="T22" fmla="*/ 135 w 565"/>
              <a:gd name="T23" fmla="*/ 9 h 250"/>
              <a:gd name="T24" fmla="*/ 135 w 565"/>
              <a:gd name="T25" fmla="*/ 9 h 250"/>
              <a:gd name="T26" fmla="*/ 151 w 565"/>
              <a:gd name="T27" fmla="*/ 0 h 250"/>
              <a:gd name="T28" fmla="*/ 413 w 565"/>
              <a:gd name="T29" fmla="*/ 0 h 250"/>
              <a:gd name="T30" fmla="*/ 413 w 565"/>
              <a:gd name="T31" fmla="*/ 0 h 250"/>
              <a:gd name="T32" fmla="*/ 429 w 565"/>
              <a:gd name="T33" fmla="*/ 9 h 250"/>
              <a:gd name="T34" fmla="*/ 560 w 565"/>
              <a:gd name="T35" fmla="*/ 221 h 250"/>
              <a:gd name="T36" fmla="*/ 560 w 565"/>
              <a:gd name="T37" fmla="*/ 221 h 250"/>
              <a:gd name="T38" fmla="*/ 560 w 565"/>
              <a:gd name="T39" fmla="*/ 240 h 250"/>
              <a:gd name="T40" fmla="*/ 560 w 565"/>
              <a:gd name="T41" fmla="*/ 240 h 250"/>
              <a:gd name="T42" fmla="*/ 544 w 565"/>
              <a:gd name="T43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5" h="250">
                <a:moveTo>
                  <a:pt x="54" y="212"/>
                </a:moveTo>
                <a:lnTo>
                  <a:pt x="510" y="212"/>
                </a:lnTo>
                <a:lnTo>
                  <a:pt x="402" y="38"/>
                </a:lnTo>
                <a:lnTo>
                  <a:pt x="162" y="38"/>
                </a:lnTo>
                <a:lnTo>
                  <a:pt x="54" y="212"/>
                </a:lnTo>
                <a:close/>
                <a:moveTo>
                  <a:pt x="544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13" y="249"/>
                  <a:pt x="7" y="246"/>
                  <a:pt x="4" y="240"/>
                </a:cubicBezTo>
                <a:lnTo>
                  <a:pt x="4" y="240"/>
                </a:lnTo>
                <a:cubicBezTo>
                  <a:pt x="0" y="234"/>
                  <a:pt x="0" y="226"/>
                  <a:pt x="4" y="221"/>
                </a:cubicBezTo>
                <a:lnTo>
                  <a:pt x="135" y="9"/>
                </a:lnTo>
                <a:lnTo>
                  <a:pt x="135" y="9"/>
                </a:lnTo>
                <a:cubicBezTo>
                  <a:pt x="139" y="3"/>
                  <a:pt x="145" y="0"/>
                  <a:pt x="151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419" y="0"/>
                  <a:pt x="425" y="3"/>
                  <a:pt x="429" y="9"/>
                </a:cubicBezTo>
                <a:lnTo>
                  <a:pt x="560" y="221"/>
                </a:lnTo>
                <a:lnTo>
                  <a:pt x="560" y="221"/>
                </a:lnTo>
                <a:cubicBezTo>
                  <a:pt x="563" y="226"/>
                  <a:pt x="564" y="234"/>
                  <a:pt x="560" y="240"/>
                </a:cubicBezTo>
                <a:lnTo>
                  <a:pt x="560" y="240"/>
                </a:lnTo>
                <a:cubicBezTo>
                  <a:pt x="557" y="246"/>
                  <a:pt x="550" y="249"/>
                  <a:pt x="544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9"/>
          <p:cNvSpPr>
            <a:spLocks noChangeArrowheads="1"/>
          </p:cNvSpPr>
          <p:nvPr/>
        </p:nvSpPr>
        <p:spPr bwMode="auto">
          <a:xfrm>
            <a:off x="18745246" y="7006955"/>
            <a:ext cx="893730" cy="273886"/>
          </a:xfrm>
          <a:custGeom>
            <a:avLst/>
            <a:gdLst>
              <a:gd name="T0" fmla="*/ 54 w 821"/>
              <a:gd name="T1" fmla="*/ 211 h 253"/>
              <a:gd name="T2" fmla="*/ 766 w 821"/>
              <a:gd name="T3" fmla="*/ 213 h 253"/>
              <a:gd name="T4" fmla="*/ 658 w 821"/>
              <a:gd name="T5" fmla="*/ 38 h 253"/>
              <a:gd name="T6" fmla="*/ 161 w 821"/>
              <a:gd name="T7" fmla="*/ 38 h 253"/>
              <a:gd name="T8" fmla="*/ 54 w 821"/>
              <a:gd name="T9" fmla="*/ 211 h 253"/>
              <a:gd name="T10" fmla="*/ 800 w 821"/>
              <a:gd name="T11" fmla="*/ 252 h 253"/>
              <a:gd name="T12" fmla="*/ 799 w 821"/>
              <a:gd name="T13" fmla="*/ 252 h 253"/>
              <a:gd name="T14" fmla="*/ 20 w 821"/>
              <a:gd name="T15" fmla="*/ 249 h 253"/>
              <a:gd name="T16" fmla="*/ 20 w 821"/>
              <a:gd name="T17" fmla="*/ 249 h 253"/>
              <a:gd name="T18" fmla="*/ 3 w 821"/>
              <a:gd name="T19" fmla="*/ 239 h 253"/>
              <a:gd name="T20" fmla="*/ 3 w 821"/>
              <a:gd name="T21" fmla="*/ 239 h 253"/>
              <a:gd name="T22" fmla="*/ 4 w 821"/>
              <a:gd name="T23" fmla="*/ 220 h 253"/>
              <a:gd name="T24" fmla="*/ 134 w 821"/>
              <a:gd name="T25" fmla="*/ 8 h 253"/>
              <a:gd name="T26" fmla="*/ 134 w 821"/>
              <a:gd name="T27" fmla="*/ 8 h 253"/>
              <a:gd name="T28" fmla="*/ 150 w 821"/>
              <a:gd name="T29" fmla="*/ 0 h 253"/>
              <a:gd name="T30" fmla="*/ 668 w 821"/>
              <a:gd name="T31" fmla="*/ 0 h 253"/>
              <a:gd name="T32" fmla="*/ 668 w 821"/>
              <a:gd name="T33" fmla="*/ 0 h 253"/>
              <a:gd name="T34" fmla="*/ 685 w 821"/>
              <a:gd name="T35" fmla="*/ 8 h 253"/>
              <a:gd name="T36" fmla="*/ 816 w 821"/>
              <a:gd name="T37" fmla="*/ 222 h 253"/>
              <a:gd name="T38" fmla="*/ 816 w 821"/>
              <a:gd name="T39" fmla="*/ 222 h 253"/>
              <a:gd name="T40" fmla="*/ 817 w 821"/>
              <a:gd name="T41" fmla="*/ 242 h 253"/>
              <a:gd name="T42" fmla="*/ 817 w 821"/>
              <a:gd name="T43" fmla="*/ 242 h 253"/>
              <a:gd name="T44" fmla="*/ 800 w 821"/>
              <a:gd name="T4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1" h="253">
                <a:moveTo>
                  <a:pt x="54" y="211"/>
                </a:moveTo>
                <a:lnTo>
                  <a:pt x="766" y="213"/>
                </a:lnTo>
                <a:lnTo>
                  <a:pt x="658" y="38"/>
                </a:lnTo>
                <a:lnTo>
                  <a:pt x="161" y="38"/>
                </a:lnTo>
                <a:lnTo>
                  <a:pt x="54" y="211"/>
                </a:lnTo>
                <a:close/>
                <a:moveTo>
                  <a:pt x="800" y="252"/>
                </a:moveTo>
                <a:lnTo>
                  <a:pt x="799" y="252"/>
                </a:lnTo>
                <a:lnTo>
                  <a:pt x="20" y="249"/>
                </a:lnTo>
                <a:lnTo>
                  <a:pt x="20" y="249"/>
                </a:lnTo>
                <a:cubicBezTo>
                  <a:pt x="13" y="249"/>
                  <a:pt x="7" y="246"/>
                  <a:pt x="3" y="239"/>
                </a:cubicBezTo>
                <a:lnTo>
                  <a:pt x="3" y="239"/>
                </a:lnTo>
                <a:cubicBezTo>
                  <a:pt x="0" y="233"/>
                  <a:pt x="0" y="226"/>
                  <a:pt x="4" y="220"/>
                </a:cubicBezTo>
                <a:lnTo>
                  <a:pt x="134" y="8"/>
                </a:lnTo>
                <a:lnTo>
                  <a:pt x="134" y="8"/>
                </a:lnTo>
                <a:cubicBezTo>
                  <a:pt x="137" y="3"/>
                  <a:pt x="143" y="0"/>
                  <a:pt x="150" y="0"/>
                </a:cubicBezTo>
                <a:lnTo>
                  <a:pt x="668" y="0"/>
                </a:lnTo>
                <a:lnTo>
                  <a:pt x="668" y="0"/>
                </a:lnTo>
                <a:cubicBezTo>
                  <a:pt x="675" y="0"/>
                  <a:pt x="681" y="3"/>
                  <a:pt x="685" y="8"/>
                </a:cubicBezTo>
                <a:lnTo>
                  <a:pt x="816" y="222"/>
                </a:lnTo>
                <a:lnTo>
                  <a:pt x="816" y="222"/>
                </a:lnTo>
                <a:cubicBezTo>
                  <a:pt x="820" y="228"/>
                  <a:pt x="820" y="236"/>
                  <a:pt x="817" y="242"/>
                </a:cubicBezTo>
                <a:lnTo>
                  <a:pt x="817" y="242"/>
                </a:lnTo>
                <a:cubicBezTo>
                  <a:pt x="813" y="247"/>
                  <a:pt x="807" y="252"/>
                  <a:pt x="800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90"/>
          <p:cNvSpPr>
            <a:spLocks noChangeArrowheads="1"/>
          </p:cNvSpPr>
          <p:nvPr/>
        </p:nvSpPr>
        <p:spPr bwMode="auto">
          <a:xfrm>
            <a:off x="13738438" y="5954662"/>
            <a:ext cx="639063" cy="682310"/>
          </a:xfrm>
          <a:custGeom>
            <a:avLst/>
            <a:gdLst>
              <a:gd name="T0" fmla="*/ 581 w 586"/>
              <a:gd name="T1" fmla="*/ 486 h 627"/>
              <a:gd name="T2" fmla="*/ 581 w 586"/>
              <a:gd name="T3" fmla="*/ 485 h 627"/>
              <a:gd name="T4" fmla="*/ 582 w 586"/>
              <a:gd name="T5" fmla="*/ 484 h 627"/>
              <a:gd name="T6" fmla="*/ 582 w 586"/>
              <a:gd name="T7" fmla="*/ 483 h 627"/>
              <a:gd name="T8" fmla="*/ 583 w 586"/>
              <a:gd name="T9" fmla="*/ 482 h 627"/>
              <a:gd name="T10" fmla="*/ 583 w 586"/>
              <a:gd name="T11" fmla="*/ 481 h 627"/>
              <a:gd name="T12" fmla="*/ 583 w 586"/>
              <a:gd name="T13" fmla="*/ 480 h 627"/>
              <a:gd name="T14" fmla="*/ 583 w 586"/>
              <a:gd name="T15" fmla="*/ 478 h 627"/>
              <a:gd name="T16" fmla="*/ 584 w 586"/>
              <a:gd name="T17" fmla="*/ 477 h 627"/>
              <a:gd name="T18" fmla="*/ 584 w 586"/>
              <a:gd name="T19" fmla="*/ 476 h 627"/>
              <a:gd name="T20" fmla="*/ 584 w 586"/>
              <a:gd name="T21" fmla="*/ 475 h 627"/>
              <a:gd name="T22" fmla="*/ 585 w 586"/>
              <a:gd name="T23" fmla="*/ 473 h 627"/>
              <a:gd name="T24" fmla="*/ 584 w 586"/>
              <a:gd name="T25" fmla="*/ 470 h 627"/>
              <a:gd name="T26" fmla="*/ 584 w 586"/>
              <a:gd name="T27" fmla="*/ 469 h 627"/>
              <a:gd name="T28" fmla="*/ 584 w 586"/>
              <a:gd name="T29" fmla="*/ 468 h 627"/>
              <a:gd name="T30" fmla="*/ 583 w 586"/>
              <a:gd name="T31" fmla="*/ 467 h 627"/>
              <a:gd name="T32" fmla="*/ 583 w 586"/>
              <a:gd name="T33" fmla="*/ 466 h 627"/>
              <a:gd name="T34" fmla="*/ 583 w 586"/>
              <a:gd name="T35" fmla="*/ 465 h 627"/>
              <a:gd name="T36" fmla="*/ 583 w 586"/>
              <a:gd name="T37" fmla="*/ 464 h 627"/>
              <a:gd name="T38" fmla="*/ 582 w 586"/>
              <a:gd name="T39" fmla="*/ 463 h 627"/>
              <a:gd name="T40" fmla="*/ 582 w 586"/>
              <a:gd name="T41" fmla="*/ 461 h 627"/>
              <a:gd name="T42" fmla="*/ 581 w 586"/>
              <a:gd name="T43" fmla="*/ 461 h 627"/>
              <a:gd name="T44" fmla="*/ 581 w 586"/>
              <a:gd name="T45" fmla="*/ 459 h 627"/>
              <a:gd name="T46" fmla="*/ 580 w 586"/>
              <a:gd name="T47" fmla="*/ 459 h 627"/>
              <a:gd name="T48" fmla="*/ 579 w 586"/>
              <a:gd name="T49" fmla="*/ 458 h 627"/>
              <a:gd name="T50" fmla="*/ 578 w 586"/>
              <a:gd name="T51" fmla="*/ 457 h 627"/>
              <a:gd name="T52" fmla="*/ 577 w 586"/>
              <a:gd name="T53" fmla="*/ 456 h 627"/>
              <a:gd name="T54" fmla="*/ 449 w 586"/>
              <a:gd name="T55" fmla="*/ 327 h 627"/>
              <a:gd name="T56" fmla="*/ 415 w 586"/>
              <a:gd name="T57" fmla="*/ 327 h 627"/>
              <a:gd name="T58" fmla="*/ 503 w 586"/>
              <a:gd name="T59" fmla="*/ 449 h 627"/>
              <a:gd name="T60" fmla="*/ 272 w 586"/>
              <a:gd name="T61" fmla="*/ 449 h 627"/>
              <a:gd name="T62" fmla="*/ 47 w 586"/>
              <a:gd name="T63" fmla="*/ 248 h 627"/>
              <a:gd name="T64" fmla="*/ 432 w 586"/>
              <a:gd name="T65" fmla="*/ 48 h 627"/>
              <a:gd name="T66" fmla="*/ 456 w 586"/>
              <a:gd name="T67" fmla="*/ 24 h 627"/>
              <a:gd name="T68" fmla="*/ 432 w 586"/>
              <a:gd name="T69" fmla="*/ 0 h 627"/>
              <a:gd name="T70" fmla="*/ 272 w 586"/>
              <a:gd name="T71" fmla="*/ 1 h 627"/>
              <a:gd name="T72" fmla="*/ 80 w 586"/>
              <a:gd name="T73" fmla="*/ 73 h 627"/>
              <a:gd name="T74" fmla="*/ 0 w 586"/>
              <a:gd name="T75" fmla="*/ 248 h 627"/>
              <a:gd name="T76" fmla="*/ 80 w 586"/>
              <a:gd name="T77" fmla="*/ 425 h 627"/>
              <a:gd name="T78" fmla="*/ 272 w 586"/>
              <a:gd name="T79" fmla="*/ 497 h 627"/>
              <a:gd name="T80" fmla="*/ 415 w 586"/>
              <a:gd name="T81" fmla="*/ 585 h 627"/>
              <a:gd name="T82" fmla="*/ 415 w 586"/>
              <a:gd name="T83" fmla="*/ 619 h 627"/>
              <a:gd name="T84" fmla="*/ 432 w 586"/>
              <a:gd name="T85" fmla="*/ 626 h 627"/>
              <a:gd name="T86" fmla="*/ 449 w 586"/>
              <a:gd name="T87" fmla="*/ 619 h 627"/>
              <a:gd name="T88" fmla="*/ 577 w 586"/>
              <a:gd name="T89" fmla="*/ 489 h 627"/>
              <a:gd name="T90" fmla="*/ 579 w 586"/>
              <a:gd name="T91" fmla="*/ 488 h 627"/>
              <a:gd name="T92" fmla="*/ 580 w 586"/>
              <a:gd name="T93" fmla="*/ 48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86" h="627">
                <a:moveTo>
                  <a:pt x="581" y="486"/>
                </a:moveTo>
                <a:lnTo>
                  <a:pt x="581" y="486"/>
                </a:lnTo>
                <a:lnTo>
                  <a:pt x="581" y="485"/>
                </a:lnTo>
                <a:lnTo>
                  <a:pt x="581" y="485"/>
                </a:lnTo>
                <a:cubicBezTo>
                  <a:pt x="581" y="485"/>
                  <a:pt x="582" y="485"/>
                  <a:pt x="582" y="484"/>
                </a:cubicBezTo>
                <a:lnTo>
                  <a:pt x="582" y="484"/>
                </a:lnTo>
                <a:lnTo>
                  <a:pt x="582" y="483"/>
                </a:lnTo>
                <a:lnTo>
                  <a:pt x="582" y="483"/>
                </a:lnTo>
                <a:cubicBezTo>
                  <a:pt x="582" y="483"/>
                  <a:pt x="582" y="482"/>
                  <a:pt x="583" y="482"/>
                </a:cubicBezTo>
                <a:lnTo>
                  <a:pt x="583" y="482"/>
                </a:lnTo>
                <a:lnTo>
                  <a:pt x="583" y="481"/>
                </a:lnTo>
                <a:lnTo>
                  <a:pt x="583" y="481"/>
                </a:lnTo>
                <a:cubicBezTo>
                  <a:pt x="583" y="480"/>
                  <a:pt x="583" y="480"/>
                  <a:pt x="583" y="480"/>
                </a:cubicBezTo>
                <a:lnTo>
                  <a:pt x="583" y="480"/>
                </a:lnTo>
                <a:cubicBezTo>
                  <a:pt x="583" y="479"/>
                  <a:pt x="583" y="479"/>
                  <a:pt x="583" y="478"/>
                </a:cubicBezTo>
                <a:lnTo>
                  <a:pt x="583" y="478"/>
                </a:lnTo>
                <a:cubicBezTo>
                  <a:pt x="584" y="478"/>
                  <a:pt x="584" y="478"/>
                  <a:pt x="584" y="477"/>
                </a:cubicBezTo>
                <a:lnTo>
                  <a:pt x="584" y="477"/>
                </a:lnTo>
                <a:cubicBezTo>
                  <a:pt x="584" y="477"/>
                  <a:pt x="584" y="477"/>
                  <a:pt x="584" y="476"/>
                </a:cubicBezTo>
                <a:lnTo>
                  <a:pt x="584" y="476"/>
                </a:lnTo>
                <a:lnTo>
                  <a:pt x="584" y="475"/>
                </a:lnTo>
                <a:lnTo>
                  <a:pt x="584" y="475"/>
                </a:lnTo>
                <a:cubicBezTo>
                  <a:pt x="585" y="474"/>
                  <a:pt x="585" y="474"/>
                  <a:pt x="585" y="473"/>
                </a:cubicBezTo>
                <a:lnTo>
                  <a:pt x="585" y="473"/>
                </a:lnTo>
                <a:lnTo>
                  <a:pt x="585" y="473"/>
                </a:lnTo>
                <a:cubicBezTo>
                  <a:pt x="585" y="472"/>
                  <a:pt x="585" y="471"/>
                  <a:pt x="584" y="470"/>
                </a:cubicBezTo>
                <a:lnTo>
                  <a:pt x="584" y="470"/>
                </a:lnTo>
                <a:cubicBezTo>
                  <a:pt x="584" y="470"/>
                  <a:pt x="584" y="470"/>
                  <a:pt x="584" y="469"/>
                </a:cubicBezTo>
                <a:lnTo>
                  <a:pt x="584" y="469"/>
                </a:lnTo>
                <a:cubicBezTo>
                  <a:pt x="584" y="469"/>
                  <a:pt x="584" y="469"/>
                  <a:pt x="584" y="468"/>
                </a:cubicBezTo>
                <a:lnTo>
                  <a:pt x="584" y="468"/>
                </a:lnTo>
                <a:cubicBezTo>
                  <a:pt x="584" y="468"/>
                  <a:pt x="584" y="468"/>
                  <a:pt x="583" y="467"/>
                </a:cubicBezTo>
                <a:lnTo>
                  <a:pt x="583" y="467"/>
                </a:lnTo>
                <a:lnTo>
                  <a:pt x="583" y="466"/>
                </a:lnTo>
                <a:lnTo>
                  <a:pt x="583" y="466"/>
                </a:lnTo>
                <a:lnTo>
                  <a:pt x="583" y="465"/>
                </a:lnTo>
                <a:lnTo>
                  <a:pt x="583" y="465"/>
                </a:lnTo>
                <a:cubicBezTo>
                  <a:pt x="583" y="464"/>
                  <a:pt x="583" y="464"/>
                  <a:pt x="583" y="464"/>
                </a:cubicBezTo>
                <a:lnTo>
                  <a:pt x="583" y="464"/>
                </a:lnTo>
                <a:cubicBezTo>
                  <a:pt x="582" y="463"/>
                  <a:pt x="582" y="463"/>
                  <a:pt x="582" y="463"/>
                </a:cubicBezTo>
                <a:lnTo>
                  <a:pt x="582" y="463"/>
                </a:lnTo>
                <a:cubicBezTo>
                  <a:pt x="582" y="463"/>
                  <a:pt x="582" y="462"/>
                  <a:pt x="582" y="461"/>
                </a:cubicBezTo>
                <a:lnTo>
                  <a:pt x="582" y="461"/>
                </a:lnTo>
                <a:lnTo>
                  <a:pt x="581" y="461"/>
                </a:lnTo>
                <a:lnTo>
                  <a:pt x="581" y="461"/>
                </a:lnTo>
                <a:cubicBezTo>
                  <a:pt x="581" y="460"/>
                  <a:pt x="581" y="460"/>
                  <a:pt x="581" y="459"/>
                </a:cubicBezTo>
                <a:lnTo>
                  <a:pt x="581" y="459"/>
                </a:lnTo>
                <a:lnTo>
                  <a:pt x="580" y="459"/>
                </a:lnTo>
                <a:lnTo>
                  <a:pt x="580" y="459"/>
                </a:lnTo>
                <a:cubicBezTo>
                  <a:pt x="580" y="458"/>
                  <a:pt x="579" y="458"/>
                  <a:pt x="579" y="458"/>
                </a:cubicBezTo>
                <a:lnTo>
                  <a:pt x="579" y="458"/>
                </a:lnTo>
                <a:cubicBezTo>
                  <a:pt x="579" y="457"/>
                  <a:pt x="578" y="457"/>
                  <a:pt x="578" y="457"/>
                </a:cubicBezTo>
                <a:lnTo>
                  <a:pt x="578" y="457"/>
                </a:lnTo>
                <a:cubicBezTo>
                  <a:pt x="577" y="456"/>
                  <a:pt x="577" y="456"/>
                  <a:pt x="577" y="456"/>
                </a:cubicBezTo>
                <a:lnTo>
                  <a:pt x="449" y="327"/>
                </a:lnTo>
                <a:lnTo>
                  <a:pt x="449" y="327"/>
                </a:lnTo>
                <a:cubicBezTo>
                  <a:pt x="439" y="318"/>
                  <a:pt x="424" y="318"/>
                  <a:pt x="415" y="327"/>
                </a:cubicBezTo>
                <a:lnTo>
                  <a:pt x="415" y="327"/>
                </a:lnTo>
                <a:cubicBezTo>
                  <a:pt x="405" y="337"/>
                  <a:pt x="405" y="351"/>
                  <a:pt x="415" y="360"/>
                </a:cubicBezTo>
                <a:lnTo>
                  <a:pt x="503" y="449"/>
                </a:lnTo>
                <a:lnTo>
                  <a:pt x="272" y="449"/>
                </a:lnTo>
                <a:lnTo>
                  <a:pt x="272" y="449"/>
                </a:lnTo>
                <a:cubicBezTo>
                  <a:pt x="148" y="449"/>
                  <a:pt x="47" y="359"/>
                  <a:pt x="47" y="248"/>
                </a:cubicBezTo>
                <a:lnTo>
                  <a:pt x="47" y="248"/>
                </a:lnTo>
                <a:cubicBezTo>
                  <a:pt x="47" y="138"/>
                  <a:pt x="148" y="49"/>
                  <a:pt x="272" y="49"/>
                </a:cubicBezTo>
                <a:lnTo>
                  <a:pt x="432" y="48"/>
                </a:lnTo>
                <a:lnTo>
                  <a:pt x="432" y="48"/>
                </a:lnTo>
                <a:cubicBezTo>
                  <a:pt x="445" y="48"/>
                  <a:pt x="456" y="37"/>
                  <a:pt x="456" y="24"/>
                </a:cubicBezTo>
                <a:lnTo>
                  <a:pt x="456" y="24"/>
                </a:lnTo>
                <a:cubicBezTo>
                  <a:pt x="456" y="11"/>
                  <a:pt x="445" y="0"/>
                  <a:pt x="432" y="0"/>
                </a:cubicBezTo>
                <a:lnTo>
                  <a:pt x="432" y="0"/>
                </a:lnTo>
                <a:lnTo>
                  <a:pt x="272" y="1"/>
                </a:lnTo>
                <a:lnTo>
                  <a:pt x="272" y="1"/>
                </a:lnTo>
                <a:cubicBezTo>
                  <a:pt x="199" y="1"/>
                  <a:pt x="132" y="27"/>
                  <a:pt x="80" y="73"/>
                </a:cubicBezTo>
                <a:lnTo>
                  <a:pt x="80" y="73"/>
                </a:lnTo>
                <a:cubicBezTo>
                  <a:pt x="28" y="119"/>
                  <a:pt x="0" y="182"/>
                  <a:pt x="0" y="248"/>
                </a:cubicBezTo>
                <a:lnTo>
                  <a:pt x="0" y="248"/>
                </a:lnTo>
                <a:cubicBezTo>
                  <a:pt x="0" y="315"/>
                  <a:pt x="28" y="378"/>
                  <a:pt x="80" y="425"/>
                </a:cubicBezTo>
                <a:lnTo>
                  <a:pt x="80" y="425"/>
                </a:lnTo>
                <a:cubicBezTo>
                  <a:pt x="132" y="471"/>
                  <a:pt x="199" y="497"/>
                  <a:pt x="272" y="497"/>
                </a:cubicBezTo>
                <a:lnTo>
                  <a:pt x="503" y="497"/>
                </a:lnTo>
                <a:lnTo>
                  <a:pt x="415" y="585"/>
                </a:lnTo>
                <a:lnTo>
                  <a:pt x="415" y="585"/>
                </a:lnTo>
                <a:cubicBezTo>
                  <a:pt x="405" y="594"/>
                  <a:pt x="405" y="609"/>
                  <a:pt x="415" y="619"/>
                </a:cubicBezTo>
                <a:lnTo>
                  <a:pt x="415" y="619"/>
                </a:lnTo>
                <a:cubicBezTo>
                  <a:pt x="420" y="624"/>
                  <a:pt x="426" y="626"/>
                  <a:pt x="432" y="626"/>
                </a:cubicBezTo>
                <a:lnTo>
                  <a:pt x="432" y="626"/>
                </a:lnTo>
                <a:cubicBezTo>
                  <a:pt x="438" y="626"/>
                  <a:pt x="444" y="624"/>
                  <a:pt x="449" y="619"/>
                </a:cubicBezTo>
                <a:lnTo>
                  <a:pt x="577" y="489"/>
                </a:lnTo>
                <a:lnTo>
                  <a:pt x="577" y="489"/>
                </a:lnTo>
                <a:cubicBezTo>
                  <a:pt x="578" y="489"/>
                  <a:pt x="579" y="488"/>
                  <a:pt x="579" y="488"/>
                </a:cubicBezTo>
                <a:lnTo>
                  <a:pt x="579" y="488"/>
                </a:lnTo>
                <a:cubicBezTo>
                  <a:pt x="579" y="488"/>
                  <a:pt x="579" y="488"/>
                  <a:pt x="580" y="487"/>
                </a:cubicBezTo>
                <a:lnTo>
                  <a:pt x="580" y="487"/>
                </a:lnTo>
                <a:lnTo>
                  <a:pt x="581" y="48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7261839" y="138082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2032436" y="2901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3201053" y="7879668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3" name="Rectángulo 542"/>
          <p:cNvSpPr/>
          <p:nvPr/>
        </p:nvSpPr>
        <p:spPr>
          <a:xfrm>
            <a:off x="2879900" y="8649109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8333801" y="8431829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8012648" y="920127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3187714" y="7858998"/>
            <a:ext cx="310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5" name="Rectángulo 564"/>
          <p:cNvSpPr/>
          <p:nvPr/>
        </p:nvSpPr>
        <p:spPr>
          <a:xfrm>
            <a:off x="13154312" y="8682975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8537871" y="8455855"/>
            <a:ext cx="2706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7" name="Rectángulo 566"/>
          <p:cNvSpPr/>
          <p:nvPr/>
        </p:nvSpPr>
        <p:spPr>
          <a:xfrm>
            <a:off x="18291182" y="9225296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1525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5351635" y="1473127"/>
            <a:ext cx="5792133" cy="2314948"/>
          </a:xfrm>
          <a:custGeom>
            <a:avLst/>
            <a:gdLst>
              <a:gd name="T0" fmla="*/ 4955 w 5364"/>
              <a:gd name="T1" fmla="*/ 2141 h 2142"/>
              <a:gd name="T2" fmla="*/ 0 w 5364"/>
              <a:gd name="T3" fmla="*/ 2141 h 2142"/>
              <a:gd name="T4" fmla="*/ 0 w 5364"/>
              <a:gd name="T5" fmla="*/ 0 h 2142"/>
              <a:gd name="T6" fmla="*/ 4955 w 5364"/>
              <a:gd name="T7" fmla="*/ 0 h 2142"/>
              <a:gd name="T8" fmla="*/ 5363 w 5364"/>
              <a:gd name="T9" fmla="*/ 1030 h 2142"/>
              <a:gd name="T10" fmla="*/ 4955 w 5364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4" h="2142">
                <a:moveTo>
                  <a:pt x="4955" y="2141"/>
                </a:moveTo>
                <a:lnTo>
                  <a:pt x="0" y="2141"/>
                </a:lnTo>
                <a:lnTo>
                  <a:pt x="0" y="0"/>
                </a:lnTo>
                <a:lnTo>
                  <a:pt x="4955" y="0"/>
                </a:lnTo>
                <a:lnTo>
                  <a:pt x="5363" y="1030"/>
                </a:lnTo>
                <a:lnTo>
                  <a:pt x="4955" y="21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13565411" y="1187331"/>
            <a:ext cx="2924646" cy="2867487"/>
          </a:xfrm>
          <a:custGeom>
            <a:avLst/>
            <a:gdLst>
              <a:gd name="T0" fmla="*/ 2705 w 2706"/>
              <a:gd name="T1" fmla="*/ 2653 h 2654"/>
              <a:gd name="T2" fmla="*/ 0 w 2706"/>
              <a:gd name="T3" fmla="*/ 2653 h 2654"/>
              <a:gd name="T4" fmla="*/ 0 w 2706"/>
              <a:gd name="T5" fmla="*/ 0 h 2654"/>
              <a:gd name="T6" fmla="*/ 2705 w 2706"/>
              <a:gd name="T7" fmla="*/ 0 h 2654"/>
              <a:gd name="T8" fmla="*/ 2353 w 2706"/>
              <a:gd name="T9" fmla="*/ 1338 h 2654"/>
              <a:gd name="T10" fmla="*/ 2705 w 2706"/>
              <a:gd name="T11" fmla="*/ 2653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6" h="2654">
                <a:moveTo>
                  <a:pt x="2705" y="2653"/>
                </a:moveTo>
                <a:lnTo>
                  <a:pt x="0" y="2653"/>
                </a:lnTo>
                <a:lnTo>
                  <a:pt x="0" y="0"/>
                </a:lnTo>
                <a:lnTo>
                  <a:pt x="2705" y="0"/>
                </a:lnTo>
                <a:lnTo>
                  <a:pt x="2353" y="1338"/>
                </a:lnTo>
                <a:lnTo>
                  <a:pt x="2705" y="2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2007821" y="4312035"/>
            <a:ext cx="5792133" cy="2314948"/>
          </a:xfrm>
          <a:custGeom>
            <a:avLst/>
            <a:gdLst>
              <a:gd name="T0" fmla="*/ 4954 w 5362"/>
              <a:gd name="T1" fmla="*/ 2141 h 2142"/>
              <a:gd name="T2" fmla="*/ 0 w 5362"/>
              <a:gd name="T3" fmla="*/ 2141 h 2142"/>
              <a:gd name="T4" fmla="*/ 0 w 5362"/>
              <a:gd name="T5" fmla="*/ 0 h 2142"/>
              <a:gd name="T6" fmla="*/ 4954 w 5362"/>
              <a:gd name="T7" fmla="*/ 0 h 2142"/>
              <a:gd name="T8" fmla="*/ 5361 w 5362"/>
              <a:gd name="T9" fmla="*/ 1030 h 2142"/>
              <a:gd name="T10" fmla="*/ 4954 w 5362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2" h="2142">
                <a:moveTo>
                  <a:pt x="4954" y="2141"/>
                </a:moveTo>
                <a:lnTo>
                  <a:pt x="0" y="2141"/>
                </a:lnTo>
                <a:lnTo>
                  <a:pt x="0" y="0"/>
                </a:lnTo>
                <a:lnTo>
                  <a:pt x="4954" y="0"/>
                </a:lnTo>
                <a:lnTo>
                  <a:pt x="5361" y="1030"/>
                </a:lnTo>
                <a:lnTo>
                  <a:pt x="4954" y="21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7"/>
          <p:cNvSpPr>
            <a:spLocks noChangeArrowheads="1"/>
          </p:cNvSpPr>
          <p:nvPr/>
        </p:nvSpPr>
        <p:spPr bwMode="auto">
          <a:xfrm>
            <a:off x="10221597" y="4026239"/>
            <a:ext cx="2919882" cy="2867487"/>
          </a:xfrm>
          <a:custGeom>
            <a:avLst/>
            <a:gdLst>
              <a:gd name="T0" fmla="*/ 2704 w 2705"/>
              <a:gd name="T1" fmla="*/ 2652 h 2653"/>
              <a:gd name="T2" fmla="*/ 0 w 2705"/>
              <a:gd name="T3" fmla="*/ 2652 h 2653"/>
              <a:gd name="T4" fmla="*/ 0 w 2705"/>
              <a:gd name="T5" fmla="*/ 0 h 2653"/>
              <a:gd name="T6" fmla="*/ 2704 w 2705"/>
              <a:gd name="T7" fmla="*/ 0 h 2653"/>
              <a:gd name="T8" fmla="*/ 2354 w 2705"/>
              <a:gd name="T9" fmla="*/ 1338 h 2653"/>
              <a:gd name="T10" fmla="*/ 2704 w 2705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5" h="2653">
                <a:moveTo>
                  <a:pt x="2704" y="2652"/>
                </a:moveTo>
                <a:lnTo>
                  <a:pt x="0" y="2652"/>
                </a:lnTo>
                <a:lnTo>
                  <a:pt x="0" y="0"/>
                </a:lnTo>
                <a:lnTo>
                  <a:pt x="2704" y="0"/>
                </a:lnTo>
                <a:lnTo>
                  <a:pt x="2354" y="1338"/>
                </a:lnTo>
                <a:lnTo>
                  <a:pt x="2704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8"/>
          <p:cNvSpPr>
            <a:spLocks noChangeArrowheads="1"/>
          </p:cNvSpPr>
          <p:nvPr/>
        </p:nvSpPr>
        <p:spPr bwMode="auto">
          <a:xfrm>
            <a:off x="15351635" y="7108071"/>
            <a:ext cx="5792133" cy="2314948"/>
          </a:xfrm>
          <a:custGeom>
            <a:avLst/>
            <a:gdLst>
              <a:gd name="T0" fmla="*/ 4955 w 5364"/>
              <a:gd name="T1" fmla="*/ 2142 h 2143"/>
              <a:gd name="T2" fmla="*/ 0 w 5364"/>
              <a:gd name="T3" fmla="*/ 2142 h 2143"/>
              <a:gd name="T4" fmla="*/ 0 w 5364"/>
              <a:gd name="T5" fmla="*/ 0 h 2143"/>
              <a:gd name="T6" fmla="*/ 4955 w 5364"/>
              <a:gd name="T7" fmla="*/ 0 h 2143"/>
              <a:gd name="T8" fmla="*/ 5363 w 5364"/>
              <a:gd name="T9" fmla="*/ 1031 h 2143"/>
              <a:gd name="T10" fmla="*/ 4955 w 5364"/>
              <a:gd name="T11" fmla="*/ 214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4" h="2143">
                <a:moveTo>
                  <a:pt x="4955" y="2142"/>
                </a:moveTo>
                <a:lnTo>
                  <a:pt x="0" y="2142"/>
                </a:lnTo>
                <a:lnTo>
                  <a:pt x="0" y="0"/>
                </a:lnTo>
                <a:lnTo>
                  <a:pt x="4955" y="0"/>
                </a:lnTo>
                <a:lnTo>
                  <a:pt x="5363" y="1031"/>
                </a:lnTo>
                <a:lnTo>
                  <a:pt x="4955" y="214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9"/>
          <p:cNvSpPr>
            <a:spLocks noChangeArrowheads="1"/>
          </p:cNvSpPr>
          <p:nvPr/>
        </p:nvSpPr>
        <p:spPr bwMode="auto">
          <a:xfrm>
            <a:off x="13565411" y="6822275"/>
            <a:ext cx="2924646" cy="2867487"/>
          </a:xfrm>
          <a:custGeom>
            <a:avLst/>
            <a:gdLst>
              <a:gd name="T0" fmla="*/ 2705 w 2706"/>
              <a:gd name="T1" fmla="*/ 2652 h 2653"/>
              <a:gd name="T2" fmla="*/ 0 w 2706"/>
              <a:gd name="T3" fmla="*/ 2652 h 2653"/>
              <a:gd name="T4" fmla="*/ 0 w 2706"/>
              <a:gd name="T5" fmla="*/ 0 h 2653"/>
              <a:gd name="T6" fmla="*/ 2705 w 2706"/>
              <a:gd name="T7" fmla="*/ 0 h 2653"/>
              <a:gd name="T8" fmla="*/ 2353 w 2706"/>
              <a:gd name="T9" fmla="*/ 1337 h 2653"/>
              <a:gd name="T10" fmla="*/ 2705 w 2706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6" h="2653">
                <a:moveTo>
                  <a:pt x="2705" y="2652"/>
                </a:moveTo>
                <a:lnTo>
                  <a:pt x="0" y="2652"/>
                </a:lnTo>
                <a:lnTo>
                  <a:pt x="0" y="0"/>
                </a:lnTo>
                <a:lnTo>
                  <a:pt x="2705" y="0"/>
                </a:lnTo>
                <a:lnTo>
                  <a:pt x="2353" y="1337"/>
                </a:lnTo>
                <a:lnTo>
                  <a:pt x="2705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0"/>
          <p:cNvSpPr>
            <a:spLocks noChangeArrowheads="1"/>
          </p:cNvSpPr>
          <p:nvPr/>
        </p:nvSpPr>
        <p:spPr bwMode="auto">
          <a:xfrm>
            <a:off x="12007821" y="9946979"/>
            <a:ext cx="5792133" cy="2314948"/>
          </a:xfrm>
          <a:custGeom>
            <a:avLst/>
            <a:gdLst>
              <a:gd name="T0" fmla="*/ 4954 w 5362"/>
              <a:gd name="T1" fmla="*/ 2141 h 2142"/>
              <a:gd name="T2" fmla="*/ 0 w 5362"/>
              <a:gd name="T3" fmla="*/ 2141 h 2142"/>
              <a:gd name="T4" fmla="*/ 0 w 5362"/>
              <a:gd name="T5" fmla="*/ 0 h 2142"/>
              <a:gd name="T6" fmla="*/ 4954 w 5362"/>
              <a:gd name="T7" fmla="*/ 0 h 2142"/>
              <a:gd name="T8" fmla="*/ 5361 w 5362"/>
              <a:gd name="T9" fmla="*/ 1030 h 2142"/>
              <a:gd name="T10" fmla="*/ 4954 w 5362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2" h="2142">
                <a:moveTo>
                  <a:pt x="4954" y="2141"/>
                </a:moveTo>
                <a:lnTo>
                  <a:pt x="0" y="2141"/>
                </a:lnTo>
                <a:lnTo>
                  <a:pt x="0" y="0"/>
                </a:lnTo>
                <a:lnTo>
                  <a:pt x="4954" y="0"/>
                </a:lnTo>
                <a:lnTo>
                  <a:pt x="5361" y="1030"/>
                </a:lnTo>
                <a:lnTo>
                  <a:pt x="4954" y="21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1"/>
          <p:cNvSpPr>
            <a:spLocks noChangeArrowheads="1"/>
          </p:cNvSpPr>
          <p:nvPr/>
        </p:nvSpPr>
        <p:spPr bwMode="auto">
          <a:xfrm>
            <a:off x="10221597" y="9661183"/>
            <a:ext cx="2919882" cy="2867487"/>
          </a:xfrm>
          <a:custGeom>
            <a:avLst/>
            <a:gdLst>
              <a:gd name="T0" fmla="*/ 2704 w 2705"/>
              <a:gd name="T1" fmla="*/ 2652 h 2653"/>
              <a:gd name="T2" fmla="*/ 0 w 2705"/>
              <a:gd name="T3" fmla="*/ 2652 h 2653"/>
              <a:gd name="T4" fmla="*/ 0 w 2705"/>
              <a:gd name="T5" fmla="*/ 0 h 2653"/>
              <a:gd name="T6" fmla="*/ 2704 w 2705"/>
              <a:gd name="T7" fmla="*/ 0 h 2653"/>
              <a:gd name="T8" fmla="*/ 2354 w 2705"/>
              <a:gd name="T9" fmla="*/ 1338 h 2653"/>
              <a:gd name="T10" fmla="*/ 2704 w 2705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5" h="2653">
                <a:moveTo>
                  <a:pt x="2704" y="2652"/>
                </a:moveTo>
                <a:lnTo>
                  <a:pt x="0" y="2652"/>
                </a:lnTo>
                <a:lnTo>
                  <a:pt x="0" y="0"/>
                </a:lnTo>
                <a:lnTo>
                  <a:pt x="2704" y="0"/>
                </a:lnTo>
                <a:lnTo>
                  <a:pt x="2354" y="1338"/>
                </a:lnTo>
                <a:lnTo>
                  <a:pt x="2704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2"/>
          <p:cNvSpPr>
            <a:spLocks noChangeArrowheads="1"/>
          </p:cNvSpPr>
          <p:nvPr/>
        </p:nvSpPr>
        <p:spPr bwMode="auto">
          <a:xfrm>
            <a:off x="14441852" y="2120931"/>
            <a:ext cx="952654" cy="1124131"/>
          </a:xfrm>
          <a:custGeom>
            <a:avLst/>
            <a:gdLst>
              <a:gd name="T0" fmla="*/ 841 w 880"/>
              <a:gd name="T1" fmla="*/ 49 h 1042"/>
              <a:gd name="T2" fmla="*/ 841 w 880"/>
              <a:gd name="T3" fmla="*/ 49 h 1042"/>
              <a:gd name="T4" fmla="*/ 841 w 880"/>
              <a:gd name="T5" fmla="*/ 1041 h 1042"/>
              <a:gd name="T6" fmla="*/ 37 w 880"/>
              <a:gd name="T7" fmla="*/ 1041 h 1042"/>
              <a:gd name="T8" fmla="*/ 37 w 880"/>
              <a:gd name="T9" fmla="*/ 1041 h 1042"/>
              <a:gd name="T10" fmla="*/ 0 w 880"/>
              <a:gd name="T11" fmla="*/ 1004 h 1042"/>
              <a:gd name="T12" fmla="*/ 0 w 880"/>
              <a:gd name="T13" fmla="*/ 38 h 1042"/>
              <a:gd name="T14" fmla="*/ 0 w 880"/>
              <a:gd name="T15" fmla="*/ 38 h 1042"/>
              <a:gd name="T16" fmla="*/ 37 w 880"/>
              <a:gd name="T17" fmla="*/ 0 h 1042"/>
              <a:gd name="T18" fmla="*/ 192 w 880"/>
              <a:gd name="T19" fmla="*/ 0 h 1042"/>
              <a:gd name="T20" fmla="*/ 192 w 880"/>
              <a:gd name="T21" fmla="*/ 0 h 1042"/>
              <a:gd name="T22" fmla="*/ 216 w 880"/>
              <a:gd name="T23" fmla="*/ 25 h 1042"/>
              <a:gd name="T24" fmla="*/ 216 w 880"/>
              <a:gd name="T25" fmla="*/ 25 h 1042"/>
              <a:gd name="T26" fmla="*/ 192 w 880"/>
              <a:gd name="T27" fmla="*/ 49 h 1042"/>
              <a:gd name="T28" fmla="*/ 48 w 880"/>
              <a:gd name="T29" fmla="*/ 49 h 1042"/>
              <a:gd name="T30" fmla="*/ 48 w 880"/>
              <a:gd name="T31" fmla="*/ 993 h 1042"/>
              <a:gd name="T32" fmla="*/ 831 w 880"/>
              <a:gd name="T33" fmla="*/ 993 h 1042"/>
              <a:gd name="T34" fmla="*/ 831 w 880"/>
              <a:gd name="T35" fmla="*/ 49 h 1042"/>
              <a:gd name="T36" fmla="*/ 686 w 880"/>
              <a:gd name="T37" fmla="*/ 49 h 1042"/>
              <a:gd name="T38" fmla="*/ 686 w 880"/>
              <a:gd name="T39" fmla="*/ 49 h 1042"/>
              <a:gd name="T40" fmla="*/ 662 w 880"/>
              <a:gd name="T41" fmla="*/ 25 h 1042"/>
              <a:gd name="T42" fmla="*/ 662 w 880"/>
              <a:gd name="T43" fmla="*/ 25 h 1042"/>
              <a:gd name="T44" fmla="*/ 686 w 880"/>
              <a:gd name="T45" fmla="*/ 0 h 1042"/>
              <a:gd name="T46" fmla="*/ 841 w 880"/>
              <a:gd name="T47" fmla="*/ 0 h 1042"/>
              <a:gd name="T48" fmla="*/ 841 w 880"/>
              <a:gd name="T49" fmla="*/ 0 h 1042"/>
              <a:gd name="T50" fmla="*/ 879 w 880"/>
              <a:gd name="T51" fmla="*/ 38 h 1042"/>
              <a:gd name="T52" fmla="*/ 879 w 880"/>
              <a:gd name="T53" fmla="*/ 1004 h 1042"/>
              <a:gd name="T54" fmla="*/ 879 w 880"/>
              <a:gd name="T55" fmla="*/ 1004 h 1042"/>
              <a:gd name="T56" fmla="*/ 841 w 880"/>
              <a:gd name="T57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80" h="1042">
                <a:moveTo>
                  <a:pt x="841" y="49"/>
                </a:moveTo>
                <a:lnTo>
                  <a:pt x="841" y="49"/>
                </a:lnTo>
                <a:close/>
                <a:moveTo>
                  <a:pt x="841" y="1041"/>
                </a:moveTo>
                <a:lnTo>
                  <a:pt x="37" y="1041"/>
                </a:lnTo>
                <a:lnTo>
                  <a:pt x="37" y="1041"/>
                </a:lnTo>
                <a:cubicBezTo>
                  <a:pt x="17" y="1041"/>
                  <a:pt x="0" y="1025"/>
                  <a:pt x="0" y="1004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5" y="0"/>
                  <a:pt x="216" y="11"/>
                  <a:pt x="216" y="25"/>
                </a:cubicBezTo>
                <a:lnTo>
                  <a:pt x="216" y="25"/>
                </a:lnTo>
                <a:cubicBezTo>
                  <a:pt x="216" y="38"/>
                  <a:pt x="205" y="49"/>
                  <a:pt x="192" y="49"/>
                </a:cubicBezTo>
                <a:lnTo>
                  <a:pt x="48" y="49"/>
                </a:lnTo>
                <a:lnTo>
                  <a:pt x="48" y="993"/>
                </a:lnTo>
                <a:lnTo>
                  <a:pt x="831" y="993"/>
                </a:lnTo>
                <a:lnTo>
                  <a:pt x="831" y="49"/>
                </a:lnTo>
                <a:lnTo>
                  <a:pt x="686" y="49"/>
                </a:lnTo>
                <a:lnTo>
                  <a:pt x="686" y="49"/>
                </a:lnTo>
                <a:cubicBezTo>
                  <a:pt x="673" y="49"/>
                  <a:pt x="662" y="38"/>
                  <a:pt x="662" y="25"/>
                </a:cubicBezTo>
                <a:lnTo>
                  <a:pt x="662" y="25"/>
                </a:lnTo>
                <a:cubicBezTo>
                  <a:pt x="662" y="11"/>
                  <a:pt x="673" y="0"/>
                  <a:pt x="686" y="0"/>
                </a:cubicBezTo>
                <a:lnTo>
                  <a:pt x="841" y="0"/>
                </a:lnTo>
                <a:lnTo>
                  <a:pt x="841" y="0"/>
                </a:lnTo>
                <a:cubicBezTo>
                  <a:pt x="862" y="0"/>
                  <a:pt x="879" y="17"/>
                  <a:pt x="879" y="38"/>
                </a:cubicBezTo>
                <a:lnTo>
                  <a:pt x="879" y="1004"/>
                </a:lnTo>
                <a:lnTo>
                  <a:pt x="879" y="1004"/>
                </a:lnTo>
                <a:cubicBezTo>
                  <a:pt x="879" y="1025"/>
                  <a:pt x="862" y="1041"/>
                  <a:pt x="841" y="10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3"/>
          <p:cNvSpPr>
            <a:spLocks noChangeArrowheads="1"/>
          </p:cNvSpPr>
          <p:nvPr/>
        </p:nvSpPr>
        <p:spPr bwMode="auto">
          <a:xfrm>
            <a:off x="14622856" y="2387674"/>
            <a:ext cx="185766" cy="185766"/>
          </a:xfrm>
          <a:custGeom>
            <a:avLst/>
            <a:gdLst>
              <a:gd name="T0" fmla="*/ 48 w 172"/>
              <a:gd name="T1" fmla="*/ 123 h 171"/>
              <a:gd name="T2" fmla="*/ 123 w 172"/>
              <a:gd name="T3" fmla="*/ 123 h 171"/>
              <a:gd name="T4" fmla="*/ 123 w 172"/>
              <a:gd name="T5" fmla="*/ 48 h 171"/>
              <a:gd name="T6" fmla="*/ 48 w 172"/>
              <a:gd name="T7" fmla="*/ 48 h 171"/>
              <a:gd name="T8" fmla="*/ 48 w 172"/>
              <a:gd name="T9" fmla="*/ 123 h 171"/>
              <a:gd name="T10" fmla="*/ 147 w 172"/>
              <a:gd name="T11" fmla="*/ 170 h 171"/>
              <a:gd name="T12" fmla="*/ 24 w 172"/>
              <a:gd name="T13" fmla="*/ 170 h 171"/>
              <a:gd name="T14" fmla="*/ 24 w 172"/>
              <a:gd name="T15" fmla="*/ 170 h 171"/>
              <a:gd name="T16" fmla="*/ 0 w 172"/>
              <a:gd name="T17" fmla="*/ 146 h 171"/>
              <a:gd name="T18" fmla="*/ 0 w 172"/>
              <a:gd name="T19" fmla="*/ 24 h 171"/>
              <a:gd name="T20" fmla="*/ 0 w 172"/>
              <a:gd name="T21" fmla="*/ 24 h 171"/>
              <a:gd name="T22" fmla="*/ 24 w 172"/>
              <a:gd name="T23" fmla="*/ 0 h 171"/>
              <a:gd name="T24" fmla="*/ 147 w 172"/>
              <a:gd name="T25" fmla="*/ 0 h 171"/>
              <a:gd name="T26" fmla="*/ 147 w 172"/>
              <a:gd name="T27" fmla="*/ 0 h 171"/>
              <a:gd name="T28" fmla="*/ 171 w 172"/>
              <a:gd name="T29" fmla="*/ 24 h 171"/>
              <a:gd name="T30" fmla="*/ 171 w 172"/>
              <a:gd name="T31" fmla="*/ 146 h 171"/>
              <a:gd name="T32" fmla="*/ 171 w 172"/>
              <a:gd name="T33" fmla="*/ 146 h 171"/>
              <a:gd name="T34" fmla="*/ 147 w 172"/>
              <a:gd name="T3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1">
                <a:moveTo>
                  <a:pt x="48" y="123"/>
                </a:moveTo>
                <a:lnTo>
                  <a:pt x="123" y="123"/>
                </a:lnTo>
                <a:lnTo>
                  <a:pt x="123" y="48"/>
                </a:lnTo>
                <a:lnTo>
                  <a:pt x="48" y="48"/>
                </a:lnTo>
                <a:lnTo>
                  <a:pt x="48" y="123"/>
                </a:lnTo>
                <a:close/>
                <a:moveTo>
                  <a:pt x="147" y="170"/>
                </a:moveTo>
                <a:lnTo>
                  <a:pt x="24" y="170"/>
                </a:lnTo>
                <a:lnTo>
                  <a:pt x="24" y="170"/>
                </a:lnTo>
                <a:cubicBezTo>
                  <a:pt x="11" y="170"/>
                  <a:pt x="0" y="160"/>
                  <a:pt x="0" y="146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1"/>
                  <a:pt x="171" y="24"/>
                </a:cubicBezTo>
                <a:lnTo>
                  <a:pt x="171" y="146"/>
                </a:lnTo>
                <a:lnTo>
                  <a:pt x="171" y="146"/>
                </a:lnTo>
                <a:cubicBezTo>
                  <a:pt x="171" y="160"/>
                  <a:pt x="160" y="170"/>
                  <a:pt x="14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4"/>
          <p:cNvSpPr>
            <a:spLocks noChangeArrowheads="1"/>
          </p:cNvSpPr>
          <p:nvPr/>
        </p:nvSpPr>
        <p:spPr bwMode="auto">
          <a:xfrm>
            <a:off x="14622856" y="2654417"/>
            <a:ext cx="185766" cy="185766"/>
          </a:xfrm>
          <a:custGeom>
            <a:avLst/>
            <a:gdLst>
              <a:gd name="T0" fmla="*/ 48 w 172"/>
              <a:gd name="T1" fmla="*/ 122 h 171"/>
              <a:gd name="T2" fmla="*/ 123 w 172"/>
              <a:gd name="T3" fmla="*/ 122 h 171"/>
              <a:gd name="T4" fmla="*/ 123 w 172"/>
              <a:gd name="T5" fmla="*/ 48 h 171"/>
              <a:gd name="T6" fmla="*/ 48 w 172"/>
              <a:gd name="T7" fmla="*/ 48 h 171"/>
              <a:gd name="T8" fmla="*/ 48 w 172"/>
              <a:gd name="T9" fmla="*/ 122 h 171"/>
              <a:gd name="T10" fmla="*/ 147 w 172"/>
              <a:gd name="T11" fmla="*/ 170 h 171"/>
              <a:gd name="T12" fmla="*/ 24 w 172"/>
              <a:gd name="T13" fmla="*/ 170 h 171"/>
              <a:gd name="T14" fmla="*/ 24 w 172"/>
              <a:gd name="T15" fmla="*/ 170 h 171"/>
              <a:gd name="T16" fmla="*/ 0 w 172"/>
              <a:gd name="T17" fmla="*/ 146 h 171"/>
              <a:gd name="T18" fmla="*/ 0 w 172"/>
              <a:gd name="T19" fmla="*/ 24 h 171"/>
              <a:gd name="T20" fmla="*/ 0 w 172"/>
              <a:gd name="T21" fmla="*/ 24 h 171"/>
              <a:gd name="T22" fmla="*/ 24 w 172"/>
              <a:gd name="T23" fmla="*/ 0 h 171"/>
              <a:gd name="T24" fmla="*/ 147 w 172"/>
              <a:gd name="T25" fmla="*/ 0 h 171"/>
              <a:gd name="T26" fmla="*/ 147 w 172"/>
              <a:gd name="T27" fmla="*/ 0 h 171"/>
              <a:gd name="T28" fmla="*/ 171 w 172"/>
              <a:gd name="T29" fmla="*/ 24 h 171"/>
              <a:gd name="T30" fmla="*/ 171 w 172"/>
              <a:gd name="T31" fmla="*/ 146 h 171"/>
              <a:gd name="T32" fmla="*/ 171 w 172"/>
              <a:gd name="T33" fmla="*/ 146 h 171"/>
              <a:gd name="T34" fmla="*/ 147 w 172"/>
              <a:gd name="T3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1">
                <a:moveTo>
                  <a:pt x="48" y="122"/>
                </a:moveTo>
                <a:lnTo>
                  <a:pt x="123" y="122"/>
                </a:lnTo>
                <a:lnTo>
                  <a:pt x="123" y="48"/>
                </a:lnTo>
                <a:lnTo>
                  <a:pt x="48" y="48"/>
                </a:lnTo>
                <a:lnTo>
                  <a:pt x="48" y="122"/>
                </a:lnTo>
                <a:close/>
                <a:moveTo>
                  <a:pt x="147" y="170"/>
                </a:moveTo>
                <a:lnTo>
                  <a:pt x="24" y="170"/>
                </a:lnTo>
                <a:lnTo>
                  <a:pt x="24" y="170"/>
                </a:lnTo>
                <a:cubicBezTo>
                  <a:pt x="11" y="170"/>
                  <a:pt x="0" y="159"/>
                  <a:pt x="0" y="146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0"/>
                  <a:pt x="171" y="24"/>
                </a:cubicBezTo>
                <a:lnTo>
                  <a:pt x="171" y="146"/>
                </a:lnTo>
                <a:lnTo>
                  <a:pt x="171" y="146"/>
                </a:lnTo>
                <a:cubicBezTo>
                  <a:pt x="171" y="159"/>
                  <a:pt x="160" y="170"/>
                  <a:pt x="14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5"/>
          <p:cNvSpPr>
            <a:spLocks noChangeArrowheads="1"/>
          </p:cNvSpPr>
          <p:nvPr/>
        </p:nvSpPr>
        <p:spPr bwMode="auto">
          <a:xfrm>
            <a:off x="14622856" y="2921160"/>
            <a:ext cx="185766" cy="185766"/>
          </a:xfrm>
          <a:custGeom>
            <a:avLst/>
            <a:gdLst>
              <a:gd name="T0" fmla="*/ 48 w 172"/>
              <a:gd name="T1" fmla="*/ 123 h 172"/>
              <a:gd name="T2" fmla="*/ 123 w 172"/>
              <a:gd name="T3" fmla="*/ 123 h 172"/>
              <a:gd name="T4" fmla="*/ 123 w 172"/>
              <a:gd name="T5" fmla="*/ 48 h 172"/>
              <a:gd name="T6" fmla="*/ 48 w 172"/>
              <a:gd name="T7" fmla="*/ 48 h 172"/>
              <a:gd name="T8" fmla="*/ 48 w 172"/>
              <a:gd name="T9" fmla="*/ 123 h 172"/>
              <a:gd name="T10" fmla="*/ 147 w 172"/>
              <a:gd name="T11" fmla="*/ 171 h 172"/>
              <a:gd name="T12" fmla="*/ 24 w 172"/>
              <a:gd name="T13" fmla="*/ 171 h 172"/>
              <a:gd name="T14" fmla="*/ 24 w 172"/>
              <a:gd name="T15" fmla="*/ 171 h 172"/>
              <a:gd name="T16" fmla="*/ 0 w 172"/>
              <a:gd name="T17" fmla="*/ 147 h 172"/>
              <a:gd name="T18" fmla="*/ 0 w 172"/>
              <a:gd name="T19" fmla="*/ 24 h 172"/>
              <a:gd name="T20" fmla="*/ 0 w 172"/>
              <a:gd name="T21" fmla="*/ 24 h 172"/>
              <a:gd name="T22" fmla="*/ 24 w 172"/>
              <a:gd name="T23" fmla="*/ 0 h 172"/>
              <a:gd name="T24" fmla="*/ 147 w 172"/>
              <a:gd name="T25" fmla="*/ 0 h 172"/>
              <a:gd name="T26" fmla="*/ 147 w 172"/>
              <a:gd name="T27" fmla="*/ 0 h 172"/>
              <a:gd name="T28" fmla="*/ 171 w 172"/>
              <a:gd name="T29" fmla="*/ 24 h 172"/>
              <a:gd name="T30" fmla="*/ 171 w 172"/>
              <a:gd name="T31" fmla="*/ 147 h 172"/>
              <a:gd name="T32" fmla="*/ 171 w 172"/>
              <a:gd name="T33" fmla="*/ 147 h 172"/>
              <a:gd name="T34" fmla="*/ 147 w 172"/>
              <a:gd name="T3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2">
                <a:moveTo>
                  <a:pt x="48" y="123"/>
                </a:moveTo>
                <a:lnTo>
                  <a:pt x="123" y="123"/>
                </a:lnTo>
                <a:lnTo>
                  <a:pt x="123" y="48"/>
                </a:lnTo>
                <a:lnTo>
                  <a:pt x="48" y="48"/>
                </a:lnTo>
                <a:lnTo>
                  <a:pt x="48" y="123"/>
                </a:lnTo>
                <a:close/>
                <a:moveTo>
                  <a:pt x="147" y="171"/>
                </a:moveTo>
                <a:lnTo>
                  <a:pt x="24" y="171"/>
                </a:lnTo>
                <a:lnTo>
                  <a:pt x="24" y="171"/>
                </a:lnTo>
                <a:cubicBezTo>
                  <a:pt x="11" y="171"/>
                  <a:pt x="0" y="160"/>
                  <a:pt x="0" y="147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1"/>
                  <a:pt x="171" y="24"/>
                </a:cubicBezTo>
                <a:lnTo>
                  <a:pt x="171" y="147"/>
                </a:lnTo>
                <a:lnTo>
                  <a:pt x="171" y="147"/>
                </a:lnTo>
                <a:cubicBezTo>
                  <a:pt x="171" y="160"/>
                  <a:pt x="160" y="171"/>
                  <a:pt x="147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14889599" y="2454360"/>
            <a:ext cx="319137" cy="52394"/>
          </a:xfrm>
          <a:custGeom>
            <a:avLst/>
            <a:gdLst>
              <a:gd name="T0" fmla="*/ 270 w 295"/>
              <a:gd name="T1" fmla="*/ 48 h 49"/>
              <a:gd name="T2" fmla="*/ 23 w 295"/>
              <a:gd name="T3" fmla="*/ 48 h 49"/>
              <a:gd name="T4" fmla="*/ 23 w 295"/>
              <a:gd name="T5" fmla="*/ 48 h 49"/>
              <a:gd name="T6" fmla="*/ 0 w 295"/>
              <a:gd name="T7" fmla="*/ 24 h 49"/>
              <a:gd name="T8" fmla="*/ 0 w 295"/>
              <a:gd name="T9" fmla="*/ 24 h 49"/>
              <a:gd name="T10" fmla="*/ 23 w 295"/>
              <a:gd name="T11" fmla="*/ 0 h 49"/>
              <a:gd name="T12" fmla="*/ 270 w 295"/>
              <a:gd name="T13" fmla="*/ 0 h 49"/>
              <a:gd name="T14" fmla="*/ 270 w 295"/>
              <a:gd name="T15" fmla="*/ 0 h 49"/>
              <a:gd name="T16" fmla="*/ 294 w 295"/>
              <a:gd name="T17" fmla="*/ 24 h 49"/>
              <a:gd name="T18" fmla="*/ 294 w 295"/>
              <a:gd name="T19" fmla="*/ 24 h 49"/>
              <a:gd name="T20" fmla="*/ 270 w 2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49">
                <a:moveTo>
                  <a:pt x="270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1"/>
                  <a:pt x="294" y="24"/>
                </a:cubicBezTo>
                <a:lnTo>
                  <a:pt x="294" y="24"/>
                </a:lnTo>
                <a:cubicBezTo>
                  <a:pt x="294" y="37"/>
                  <a:pt x="283" y="48"/>
                  <a:pt x="2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14889599" y="2721103"/>
            <a:ext cx="319137" cy="52394"/>
          </a:xfrm>
          <a:custGeom>
            <a:avLst/>
            <a:gdLst>
              <a:gd name="T0" fmla="*/ 270 w 295"/>
              <a:gd name="T1" fmla="*/ 48 h 49"/>
              <a:gd name="T2" fmla="*/ 23 w 295"/>
              <a:gd name="T3" fmla="*/ 48 h 49"/>
              <a:gd name="T4" fmla="*/ 23 w 295"/>
              <a:gd name="T5" fmla="*/ 48 h 49"/>
              <a:gd name="T6" fmla="*/ 0 w 295"/>
              <a:gd name="T7" fmla="*/ 24 h 49"/>
              <a:gd name="T8" fmla="*/ 0 w 295"/>
              <a:gd name="T9" fmla="*/ 24 h 49"/>
              <a:gd name="T10" fmla="*/ 23 w 295"/>
              <a:gd name="T11" fmla="*/ 0 h 49"/>
              <a:gd name="T12" fmla="*/ 270 w 295"/>
              <a:gd name="T13" fmla="*/ 0 h 49"/>
              <a:gd name="T14" fmla="*/ 270 w 295"/>
              <a:gd name="T15" fmla="*/ 0 h 49"/>
              <a:gd name="T16" fmla="*/ 294 w 295"/>
              <a:gd name="T17" fmla="*/ 24 h 49"/>
              <a:gd name="T18" fmla="*/ 294 w 295"/>
              <a:gd name="T19" fmla="*/ 24 h 49"/>
              <a:gd name="T20" fmla="*/ 270 w 2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49">
                <a:moveTo>
                  <a:pt x="270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0"/>
                  <a:pt x="294" y="24"/>
                </a:cubicBezTo>
                <a:lnTo>
                  <a:pt x="294" y="24"/>
                </a:lnTo>
                <a:cubicBezTo>
                  <a:pt x="294" y="37"/>
                  <a:pt x="283" y="48"/>
                  <a:pt x="2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8"/>
          <p:cNvSpPr>
            <a:spLocks noChangeArrowheads="1"/>
          </p:cNvSpPr>
          <p:nvPr/>
        </p:nvSpPr>
        <p:spPr bwMode="auto">
          <a:xfrm>
            <a:off x="14889599" y="2987846"/>
            <a:ext cx="319137" cy="52394"/>
          </a:xfrm>
          <a:custGeom>
            <a:avLst/>
            <a:gdLst>
              <a:gd name="T0" fmla="*/ 270 w 295"/>
              <a:gd name="T1" fmla="*/ 49 h 50"/>
              <a:gd name="T2" fmla="*/ 23 w 295"/>
              <a:gd name="T3" fmla="*/ 49 h 50"/>
              <a:gd name="T4" fmla="*/ 23 w 295"/>
              <a:gd name="T5" fmla="*/ 49 h 50"/>
              <a:gd name="T6" fmla="*/ 0 w 295"/>
              <a:gd name="T7" fmla="*/ 25 h 50"/>
              <a:gd name="T8" fmla="*/ 0 w 295"/>
              <a:gd name="T9" fmla="*/ 25 h 50"/>
              <a:gd name="T10" fmla="*/ 23 w 295"/>
              <a:gd name="T11" fmla="*/ 0 h 50"/>
              <a:gd name="T12" fmla="*/ 270 w 295"/>
              <a:gd name="T13" fmla="*/ 0 h 50"/>
              <a:gd name="T14" fmla="*/ 270 w 295"/>
              <a:gd name="T15" fmla="*/ 0 h 50"/>
              <a:gd name="T16" fmla="*/ 294 w 295"/>
              <a:gd name="T17" fmla="*/ 25 h 50"/>
              <a:gd name="T18" fmla="*/ 294 w 295"/>
              <a:gd name="T19" fmla="*/ 25 h 50"/>
              <a:gd name="T20" fmla="*/ 270 w 2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50">
                <a:moveTo>
                  <a:pt x="270" y="49"/>
                </a:moveTo>
                <a:lnTo>
                  <a:pt x="23" y="49"/>
                </a:lnTo>
                <a:lnTo>
                  <a:pt x="23" y="49"/>
                </a:lnTo>
                <a:cubicBezTo>
                  <a:pt x="10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1"/>
                  <a:pt x="294" y="25"/>
                </a:cubicBezTo>
                <a:lnTo>
                  <a:pt x="294" y="25"/>
                </a:lnTo>
                <a:cubicBezTo>
                  <a:pt x="294" y="38"/>
                  <a:pt x="283" y="49"/>
                  <a:pt x="2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14689542" y="1992322"/>
            <a:ext cx="447747" cy="295323"/>
          </a:xfrm>
          <a:custGeom>
            <a:avLst/>
            <a:gdLst>
              <a:gd name="T0" fmla="*/ 48 w 415"/>
              <a:gd name="T1" fmla="*/ 225 h 274"/>
              <a:gd name="T2" fmla="*/ 366 w 415"/>
              <a:gd name="T3" fmla="*/ 225 h 274"/>
              <a:gd name="T4" fmla="*/ 366 w 415"/>
              <a:gd name="T5" fmla="*/ 151 h 274"/>
              <a:gd name="T6" fmla="*/ 366 w 415"/>
              <a:gd name="T7" fmla="*/ 151 h 274"/>
              <a:gd name="T8" fmla="*/ 305 w 415"/>
              <a:gd name="T9" fmla="*/ 78 h 274"/>
              <a:gd name="T10" fmla="*/ 305 w 415"/>
              <a:gd name="T11" fmla="*/ 78 h 274"/>
              <a:gd name="T12" fmla="*/ 207 w 415"/>
              <a:gd name="T13" fmla="*/ 49 h 274"/>
              <a:gd name="T14" fmla="*/ 207 w 415"/>
              <a:gd name="T15" fmla="*/ 49 h 274"/>
              <a:gd name="T16" fmla="*/ 108 w 415"/>
              <a:gd name="T17" fmla="*/ 78 h 274"/>
              <a:gd name="T18" fmla="*/ 108 w 415"/>
              <a:gd name="T19" fmla="*/ 78 h 274"/>
              <a:gd name="T20" fmla="*/ 48 w 415"/>
              <a:gd name="T21" fmla="*/ 151 h 274"/>
              <a:gd name="T22" fmla="*/ 48 w 415"/>
              <a:gd name="T23" fmla="*/ 225 h 274"/>
              <a:gd name="T24" fmla="*/ 383 w 415"/>
              <a:gd name="T25" fmla="*/ 273 h 274"/>
              <a:gd name="T26" fmla="*/ 31 w 415"/>
              <a:gd name="T27" fmla="*/ 273 h 274"/>
              <a:gd name="T28" fmla="*/ 31 w 415"/>
              <a:gd name="T29" fmla="*/ 273 h 274"/>
              <a:gd name="T30" fmla="*/ 0 w 415"/>
              <a:gd name="T31" fmla="*/ 246 h 274"/>
              <a:gd name="T32" fmla="*/ 0 w 415"/>
              <a:gd name="T33" fmla="*/ 146 h 274"/>
              <a:gd name="T34" fmla="*/ 0 w 415"/>
              <a:gd name="T35" fmla="*/ 146 h 274"/>
              <a:gd name="T36" fmla="*/ 1 w 415"/>
              <a:gd name="T37" fmla="*/ 136 h 274"/>
              <a:gd name="T38" fmla="*/ 1 w 415"/>
              <a:gd name="T39" fmla="*/ 136 h 274"/>
              <a:gd name="T40" fmla="*/ 81 w 415"/>
              <a:gd name="T41" fmla="*/ 39 h 274"/>
              <a:gd name="T42" fmla="*/ 81 w 415"/>
              <a:gd name="T43" fmla="*/ 39 h 274"/>
              <a:gd name="T44" fmla="*/ 207 w 415"/>
              <a:gd name="T45" fmla="*/ 0 h 274"/>
              <a:gd name="T46" fmla="*/ 207 w 415"/>
              <a:gd name="T47" fmla="*/ 0 h 274"/>
              <a:gd name="T48" fmla="*/ 332 w 415"/>
              <a:gd name="T49" fmla="*/ 39 h 274"/>
              <a:gd name="T50" fmla="*/ 332 w 415"/>
              <a:gd name="T51" fmla="*/ 39 h 274"/>
              <a:gd name="T52" fmla="*/ 412 w 415"/>
              <a:gd name="T53" fmla="*/ 136 h 274"/>
              <a:gd name="T54" fmla="*/ 412 w 415"/>
              <a:gd name="T55" fmla="*/ 136 h 274"/>
              <a:gd name="T56" fmla="*/ 414 w 415"/>
              <a:gd name="T57" fmla="*/ 146 h 274"/>
              <a:gd name="T58" fmla="*/ 414 w 415"/>
              <a:gd name="T59" fmla="*/ 246 h 274"/>
              <a:gd name="T60" fmla="*/ 414 w 415"/>
              <a:gd name="T61" fmla="*/ 246 h 274"/>
              <a:gd name="T62" fmla="*/ 383 w 415"/>
              <a:gd name="T63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5" h="274">
                <a:moveTo>
                  <a:pt x="48" y="225"/>
                </a:moveTo>
                <a:lnTo>
                  <a:pt x="366" y="225"/>
                </a:lnTo>
                <a:lnTo>
                  <a:pt x="366" y="151"/>
                </a:lnTo>
                <a:lnTo>
                  <a:pt x="366" y="151"/>
                </a:lnTo>
                <a:cubicBezTo>
                  <a:pt x="353" y="121"/>
                  <a:pt x="332" y="96"/>
                  <a:pt x="305" y="78"/>
                </a:cubicBezTo>
                <a:lnTo>
                  <a:pt x="305" y="78"/>
                </a:lnTo>
                <a:cubicBezTo>
                  <a:pt x="276" y="59"/>
                  <a:pt x="242" y="49"/>
                  <a:pt x="207" y="49"/>
                </a:cubicBezTo>
                <a:lnTo>
                  <a:pt x="207" y="49"/>
                </a:lnTo>
                <a:cubicBezTo>
                  <a:pt x="171" y="49"/>
                  <a:pt x="137" y="59"/>
                  <a:pt x="108" y="78"/>
                </a:cubicBezTo>
                <a:lnTo>
                  <a:pt x="108" y="78"/>
                </a:lnTo>
                <a:cubicBezTo>
                  <a:pt x="81" y="96"/>
                  <a:pt x="60" y="121"/>
                  <a:pt x="48" y="151"/>
                </a:cubicBezTo>
                <a:lnTo>
                  <a:pt x="48" y="225"/>
                </a:lnTo>
                <a:close/>
                <a:moveTo>
                  <a:pt x="383" y="273"/>
                </a:moveTo>
                <a:lnTo>
                  <a:pt x="31" y="273"/>
                </a:lnTo>
                <a:lnTo>
                  <a:pt x="31" y="273"/>
                </a:lnTo>
                <a:cubicBezTo>
                  <a:pt x="16" y="273"/>
                  <a:pt x="0" y="264"/>
                  <a:pt x="0" y="246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143"/>
                  <a:pt x="0" y="140"/>
                  <a:pt x="1" y="136"/>
                </a:cubicBezTo>
                <a:lnTo>
                  <a:pt x="1" y="136"/>
                </a:lnTo>
                <a:cubicBezTo>
                  <a:pt x="17" y="97"/>
                  <a:pt x="45" y="63"/>
                  <a:pt x="81" y="39"/>
                </a:cubicBezTo>
                <a:lnTo>
                  <a:pt x="81" y="39"/>
                </a:lnTo>
                <a:cubicBezTo>
                  <a:pt x="118" y="14"/>
                  <a:pt x="162" y="0"/>
                  <a:pt x="207" y="0"/>
                </a:cubicBezTo>
                <a:lnTo>
                  <a:pt x="207" y="0"/>
                </a:lnTo>
                <a:cubicBezTo>
                  <a:pt x="252" y="0"/>
                  <a:pt x="296" y="14"/>
                  <a:pt x="332" y="39"/>
                </a:cubicBezTo>
                <a:lnTo>
                  <a:pt x="332" y="39"/>
                </a:lnTo>
                <a:cubicBezTo>
                  <a:pt x="368" y="63"/>
                  <a:pt x="396" y="97"/>
                  <a:pt x="412" y="136"/>
                </a:cubicBezTo>
                <a:lnTo>
                  <a:pt x="412" y="136"/>
                </a:lnTo>
                <a:cubicBezTo>
                  <a:pt x="413" y="140"/>
                  <a:pt x="414" y="143"/>
                  <a:pt x="414" y="146"/>
                </a:cubicBezTo>
                <a:lnTo>
                  <a:pt x="414" y="246"/>
                </a:lnTo>
                <a:lnTo>
                  <a:pt x="414" y="246"/>
                </a:lnTo>
                <a:cubicBezTo>
                  <a:pt x="414" y="264"/>
                  <a:pt x="398" y="273"/>
                  <a:pt x="383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11050406" y="10542389"/>
            <a:ext cx="1024101" cy="1100313"/>
          </a:xfrm>
          <a:custGeom>
            <a:avLst/>
            <a:gdLst>
              <a:gd name="T0" fmla="*/ 883 w 950"/>
              <a:gd name="T1" fmla="*/ 952 h 1019"/>
              <a:gd name="T2" fmla="*/ 65 w 950"/>
              <a:gd name="T3" fmla="*/ 952 h 1019"/>
              <a:gd name="T4" fmla="*/ 65 w 950"/>
              <a:gd name="T5" fmla="*/ 402 h 1019"/>
              <a:gd name="T6" fmla="*/ 883 w 950"/>
              <a:gd name="T7" fmla="*/ 402 h 1019"/>
              <a:gd name="T8" fmla="*/ 883 w 950"/>
              <a:gd name="T9" fmla="*/ 952 h 1019"/>
              <a:gd name="T10" fmla="*/ 65 w 950"/>
              <a:gd name="T11" fmla="*/ 139 h 1019"/>
              <a:gd name="T12" fmla="*/ 143 w 950"/>
              <a:gd name="T13" fmla="*/ 139 h 1019"/>
              <a:gd name="T14" fmla="*/ 143 w 950"/>
              <a:gd name="T15" fmla="*/ 178 h 1019"/>
              <a:gd name="T16" fmla="*/ 143 w 950"/>
              <a:gd name="T17" fmla="*/ 178 h 1019"/>
              <a:gd name="T18" fmla="*/ 176 w 950"/>
              <a:gd name="T19" fmla="*/ 211 h 1019"/>
              <a:gd name="T20" fmla="*/ 176 w 950"/>
              <a:gd name="T21" fmla="*/ 211 h 1019"/>
              <a:gd name="T22" fmla="*/ 209 w 950"/>
              <a:gd name="T23" fmla="*/ 178 h 1019"/>
              <a:gd name="T24" fmla="*/ 209 w 950"/>
              <a:gd name="T25" fmla="*/ 139 h 1019"/>
              <a:gd name="T26" fmla="*/ 736 w 950"/>
              <a:gd name="T27" fmla="*/ 139 h 1019"/>
              <a:gd name="T28" fmla="*/ 736 w 950"/>
              <a:gd name="T29" fmla="*/ 178 h 1019"/>
              <a:gd name="T30" fmla="*/ 736 w 950"/>
              <a:gd name="T31" fmla="*/ 178 h 1019"/>
              <a:gd name="T32" fmla="*/ 769 w 950"/>
              <a:gd name="T33" fmla="*/ 211 h 1019"/>
              <a:gd name="T34" fmla="*/ 769 w 950"/>
              <a:gd name="T35" fmla="*/ 211 h 1019"/>
              <a:gd name="T36" fmla="*/ 802 w 950"/>
              <a:gd name="T37" fmla="*/ 178 h 1019"/>
              <a:gd name="T38" fmla="*/ 802 w 950"/>
              <a:gd name="T39" fmla="*/ 139 h 1019"/>
              <a:gd name="T40" fmla="*/ 883 w 950"/>
              <a:gd name="T41" fmla="*/ 139 h 1019"/>
              <a:gd name="T42" fmla="*/ 883 w 950"/>
              <a:gd name="T43" fmla="*/ 335 h 1019"/>
              <a:gd name="T44" fmla="*/ 65 w 950"/>
              <a:gd name="T45" fmla="*/ 335 h 1019"/>
              <a:gd name="T46" fmla="*/ 65 w 950"/>
              <a:gd name="T47" fmla="*/ 139 h 1019"/>
              <a:gd name="T48" fmla="*/ 949 w 950"/>
              <a:gd name="T49" fmla="*/ 113 h 1019"/>
              <a:gd name="T50" fmla="*/ 949 w 950"/>
              <a:gd name="T51" fmla="*/ 113 h 1019"/>
              <a:gd name="T52" fmla="*/ 899 w 950"/>
              <a:gd name="T53" fmla="*/ 72 h 1019"/>
              <a:gd name="T54" fmla="*/ 802 w 950"/>
              <a:gd name="T55" fmla="*/ 72 h 1019"/>
              <a:gd name="T56" fmla="*/ 802 w 950"/>
              <a:gd name="T57" fmla="*/ 33 h 1019"/>
              <a:gd name="T58" fmla="*/ 802 w 950"/>
              <a:gd name="T59" fmla="*/ 33 h 1019"/>
              <a:gd name="T60" fmla="*/ 769 w 950"/>
              <a:gd name="T61" fmla="*/ 0 h 1019"/>
              <a:gd name="T62" fmla="*/ 769 w 950"/>
              <a:gd name="T63" fmla="*/ 0 h 1019"/>
              <a:gd name="T64" fmla="*/ 736 w 950"/>
              <a:gd name="T65" fmla="*/ 33 h 1019"/>
              <a:gd name="T66" fmla="*/ 736 w 950"/>
              <a:gd name="T67" fmla="*/ 72 h 1019"/>
              <a:gd name="T68" fmla="*/ 209 w 950"/>
              <a:gd name="T69" fmla="*/ 72 h 1019"/>
              <a:gd name="T70" fmla="*/ 209 w 950"/>
              <a:gd name="T71" fmla="*/ 33 h 1019"/>
              <a:gd name="T72" fmla="*/ 209 w 950"/>
              <a:gd name="T73" fmla="*/ 33 h 1019"/>
              <a:gd name="T74" fmla="*/ 176 w 950"/>
              <a:gd name="T75" fmla="*/ 0 h 1019"/>
              <a:gd name="T76" fmla="*/ 176 w 950"/>
              <a:gd name="T77" fmla="*/ 0 h 1019"/>
              <a:gd name="T78" fmla="*/ 143 w 950"/>
              <a:gd name="T79" fmla="*/ 33 h 1019"/>
              <a:gd name="T80" fmla="*/ 143 w 950"/>
              <a:gd name="T81" fmla="*/ 72 h 1019"/>
              <a:gd name="T82" fmla="*/ 49 w 950"/>
              <a:gd name="T83" fmla="*/ 72 h 1019"/>
              <a:gd name="T84" fmla="*/ 49 w 950"/>
              <a:gd name="T85" fmla="*/ 72 h 1019"/>
              <a:gd name="T86" fmla="*/ 0 w 950"/>
              <a:gd name="T87" fmla="*/ 113 h 1019"/>
              <a:gd name="T88" fmla="*/ 0 w 950"/>
              <a:gd name="T89" fmla="*/ 361 h 1019"/>
              <a:gd name="T90" fmla="*/ 0 w 950"/>
              <a:gd name="T91" fmla="*/ 361 h 1019"/>
              <a:gd name="T92" fmla="*/ 1 w 950"/>
              <a:gd name="T93" fmla="*/ 372 h 1019"/>
              <a:gd name="T94" fmla="*/ 1 w 950"/>
              <a:gd name="T95" fmla="*/ 372 h 1019"/>
              <a:gd name="T96" fmla="*/ 0 w 950"/>
              <a:gd name="T97" fmla="*/ 386 h 1019"/>
              <a:gd name="T98" fmla="*/ 0 w 950"/>
              <a:gd name="T99" fmla="*/ 968 h 1019"/>
              <a:gd name="T100" fmla="*/ 0 w 950"/>
              <a:gd name="T101" fmla="*/ 968 h 1019"/>
              <a:gd name="T102" fmla="*/ 49 w 950"/>
              <a:gd name="T103" fmla="*/ 1018 h 1019"/>
              <a:gd name="T104" fmla="*/ 899 w 950"/>
              <a:gd name="T105" fmla="*/ 1018 h 1019"/>
              <a:gd name="T106" fmla="*/ 899 w 950"/>
              <a:gd name="T107" fmla="*/ 1018 h 1019"/>
              <a:gd name="T108" fmla="*/ 949 w 950"/>
              <a:gd name="T109" fmla="*/ 968 h 1019"/>
              <a:gd name="T110" fmla="*/ 949 w 950"/>
              <a:gd name="T111" fmla="*/ 386 h 1019"/>
              <a:gd name="T112" fmla="*/ 949 w 950"/>
              <a:gd name="T113" fmla="*/ 386 h 1019"/>
              <a:gd name="T114" fmla="*/ 947 w 950"/>
              <a:gd name="T115" fmla="*/ 372 h 1019"/>
              <a:gd name="T116" fmla="*/ 947 w 950"/>
              <a:gd name="T117" fmla="*/ 372 h 1019"/>
              <a:gd name="T118" fmla="*/ 949 w 950"/>
              <a:gd name="T119" fmla="*/ 361 h 1019"/>
              <a:gd name="T120" fmla="*/ 949 w 950"/>
              <a:gd name="T121" fmla="*/ 113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0" h="1019">
                <a:moveTo>
                  <a:pt x="883" y="952"/>
                </a:moveTo>
                <a:lnTo>
                  <a:pt x="65" y="952"/>
                </a:lnTo>
                <a:lnTo>
                  <a:pt x="65" y="402"/>
                </a:lnTo>
                <a:lnTo>
                  <a:pt x="883" y="402"/>
                </a:lnTo>
                <a:lnTo>
                  <a:pt x="883" y="952"/>
                </a:lnTo>
                <a:close/>
                <a:moveTo>
                  <a:pt x="65" y="139"/>
                </a:moveTo>
                <a:lnTo>
                  <a:pt x="143" y="139"/>
                </a:lnTo>
                <a:lnTo>
                  <a:pt x="143" y="178"/>
                </a:lnTo>
                <a:lnTo>
                  <a:pt x="143" y="178"/>
                </a:lnTo>
                <a:cubicBezTo>
                  <a:pt x="143" y="197"/>
                  <a:pt x="158" y="211"/>
                  <a:pt x="176" y="211"/>
                </a:cubicBezTo>
                <a:lnTo>
                  <a:pt x="176" y="211"/>
                </a:lnTo>
                <a:cubicBezTo>
                  <a:pt x="195" y="211"/>
                  <a:pt x="209" y="197"/>
                  <a:pt x="209" y="178"/>
                </a:cubicBezTo>
                <a:lnTo>
                  <a:pt x="209" y="139"/>
                </a:lnTo>
                <a:lnTo>
                  <a:pt x="736" y="139"/>
                </a:lnTo>
                <a:lnTo>
                  <a:pt x="736" y="178"/>
                </a:lnTo>
                <a:lnTo>
                  <a:pt x="736" y="178"/>
                </a:lnTo>
                <a:cubicBezTo>
                  <a:pt x="736" y="197"/>
                  <a:pt x="751" y="211"/>
                  <a:pt x="769" y="211"/>
                </a:cubicBezTo>
                <a:lnTo>
                  <a:pt x="769" y="211"/>
                </a:lnTo>
                <a:cubicBezTo>
                  <a:pt x="787" y="211"/>
                  <a:pt x="802" y="197"/>
                  <a:pt x="802" y="178"/>
                </a:cubicBezTo>
                <a:lnTo>
                  <a:pt x="802" y="139"/>
                </a:lnTo>
                <a:lnTo>
                  <a:pt x="883" y="139"/>
                </a:lnTo>
                <a:lnTo>
                  <a:pt x="883" y="335"/>
                </a:lnTo>
                <a:lnTo>
                  <a:pt x="65" y="335"/>
                </a:lnTo>
                <a:lnTo>
                  <a:pt x="65" y="139"/>
                </a:lnTo>
                <a:close/>
                <a:moveTo>
                  <a:pt x="949" y="113"/>
                </a:moveTo>
                <a:lnTo>
                  <a:pt x="949" y="113"/>
                </a:lnTo>
                <a:cubicBezTo>
                  <a:pt x="949" y="87"/>
                  <a:pt x="924" y="72"/>
                  <a:pt x="899" y="72"/>
                </a:cubicBezTo>
                <a:lnTo>
                  <a:pt x="802" y="72"/>
                </a:lnTo>
                <a:lnTo>
                  <a:pt x="802" y="33"/>
                </a:lnTo>
                <a:lnTo>
                  <a:pt x="802" y="33"/>
                </a:lnTo>
                <a:cubicBezTo>
                  <a:pt x="802" y="15"/>
                  <a:pt x="787" y="0"/>
                  <a:pt x="769" y="0"/>
                </a:cubicBezTo>
                <a:lnTo>
                  <a:pt x="769" y="0"/>
                </a:lnTo>
                <a:cubicBezTo>
                  <a:pt x="751" y="0"/>
                  <a:pt x="736" y="15"/>
                  <a:pt x="736" y="33"/>
                </a:cubicBezTo>
                <a:lnTo>
                  <a:pt x="736" y="72"/>
                </a:lnTo>
                <a:lnTo>
                  <a:pt x="209" y="72"/>
                </a:lnTo>
                <a:lnTo>
                  <a:pt x="209" y="33"/>
                </a:lnTo>
                <a:lnTo>
                  <a:pt x="209" y="33"/>
                </a:lnTo>
                <a:cubicBezTo>
                  <a:pt x="209" y="15"/>
                  <a:pt x="195" y="0"/>
                  <a:pt x="176" y="0"/>
                </a:cubicBezTo>
                <a:lnTo>
                  <a:pt x="176" y="0"/>
                </a:lnTo>
                <a:cubicBezTo>
                  <a:pt x="158" y="0"/>
                  <a:pt x="143" y="15"/>
                  <a:pt x="143" y="33"/>
                </a:cubicBezTo>
                <a:lnTo>
                  <a:pt x="143" y="72"/>
                </a:lnTo>
                <a:lnTo>
                  <a:pt x="49" y="72"/>
                </a:lnTo>
                <a:lnTo>
                  <a:pt x="49" y="72"/>
                </a:lnTo>
                <a:cubicBezTo>
                  <a:pt x="17" y="72"/>
                  <a:pt x="0" y="93"/>
                  <a:pt x="0" y="113"/>
                </a:cubicBezTo>
                <a:lnTo>
                  <a:pt x="0" y="361"/>
                </a:lnTo>
                <a:lnTo>
                  <a:pt x="0" y="361"/>
                </a:lnTo>
                <a:cubicBezTo>
                  <a:pt x="0" y="365"/>
                  <a:pt x="0" y="369"/>
                  <a:pt x="1" y="372"/>
                </a:cubicBezTo>
                <a:lnTo>
                  <a:pt x="1" y="372"/>
                </a:lnTo>
                <a:cubicBezTo>
                  <a:pt x="0" y="376"/>
                  <a:pt x="0" y="381"/>
                  <a:pt x="0" y="386"/>
                </a:cubicBezTo>
                <a:lnTo>
                  <a:pt x="0" y="968"/>
                </a:lnTo>
                <a:lnTo>
                  <a:pt x="0" y="968"/>
                </a:lnTo>
                <a:cubicBezTo>
                  <a:pt x="0" y="996"/>
                  <a:pt x="22" y="1018"/>
                  <a:pt x="49" y="1018"/>
                </a:cubicBezTo>
                <a:lnTo>
                  <a:pt x="899" y="1018"/>
                </a:lnTo>
                <a:lnTo>
                  <a:pt x="899" y="1018"/>
                </a:lnTo>
                <a:cubicBezTo>
                  <a:pt x="927" y="1018"/>
                  <a:pt x="949" y="996"/>
                  <a:pt x="949" y="968"/>
                </a:cubicBezTo>
                <a:lnTo>
                  <a:pt x="949" y="386"/>
                </a:lnTo>
                <a:lnTo>
                  <a:pt x="949" y="386"/>
                </a:lnTo>
                <a:cubicBezTo>
                  <a:pt x="949" y="381"/>
                  <a:pt x="948" y="376"/>
                  <a:pt x="947" y="372"/>
                </a:cubicBezTo>
                <a:lnTo>
                  <a:pt x="947" y="372"/>
                </a:lnTo>
                <a:cubicBezTo>
                  <a:pt x="948" y="368"/>
                  <a:pt x="949" y="365"/>
                  <a:pt x="949" y="361"/>
                </a:cubicBezTo>
                <a:lnTo>
                  <a:pt x="949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1"/>
          <p:cNvSpPr>
            <a:spLocks noChangeArrowheads="1"/>
          </p:cNvSpPr>
          <p:nvPr/>
        </p:nvSpPr>
        <p:spPr bwMode="auto">
          <a:xfrm>
            <a:off x="11374308" y="10761499"/>
            <a:ext cx="385823" cy="71448"/>
          </a:xfrm>
          <a:custGeom>
            <a:avLst/>
            <a:gdLst>
              <a:gd name="T0" fmla="*/ 322 w 357"/>
              <a:gd name="T1" fmla="*/ 0 h 67"/>
              <a:gd name="T2" fmla="*/ 33 w 357"/>
              <a:gd name="T3" fmla="*/ 0 h 67"/>
              <a:gd name="T4" fmla="*/ 33 w 357"/>
              <a:gd name="T5" fmla="*/ 0 h 67"/>
              <a:gd name="T6" fmla="*/ 0 w 357"/>
              <a:gd name="T7" fmla="*/ 33 h 67"/>
              <a:gd name="T8" fmla="*/ 0 w 357"/>
              <a:gd name="T9" fmla="*/ 33 h 67"/>
              <a:gd name="T10" fmla="*/ 33 w 357"/>
              <a:gd name="T11" fmla="*/ 66 h 67"/>
              <a:gd name="T12" fmla="*/ 322 w 357"/>
              <a:gd name="T13" fmla="*/ 66 h 67"/>
              <a:gd name="T14" fmla="*/ 322 w 357"/>
              <a:gd name="T15" fmla="*/ 66 h 67"/>
              <a:gd name="T16" fmla="*/ 356 w 357"/>
              <a:gd name="T17" fmla="*/ 33 h 67"/>
              <a:gd name="T18" fmla="*/ 356 w 357"/>
              <a:gd name="T19" fmla="*/ 33 h 67"/>
              <a:gd name="T20" fmla="*/ 322 w 357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" h="67">
                <a:moveTo>
                  <a:pt x="322" y="0"/>
                </a:move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5"/>
                  <a:pt x="0" y="33"/>
                </a:cubicBezTo>
                <a:lnTo>
                  <a:pt x="0" y="33"/>
                </a:lnTo>
                <a:cubicBezTo>
                  <a:pt x="0" y="51"/>
                  <a:pt x="14" y="66"/>
                  <a:pt x="33" y="66"/>
                </a:cubicBezTo>
                <a:lnTo>
                  <a:pt x="322" y="66"/>
                </a:lnTo>
                <a:lnTo>
                  <a:pt x="322" y="66"/>
                </a:lnTo>
                <a:cubicBezTo>
                  <a:pt x="341" y="66"/>
                  <a:pt x="356" y="51"/>
                  <a:pt x="356" y="33"/>
                </a:cubicBezTo>
                <a:lnTo>
                  <a:pt x="356" y="33"/>
                </a:lnTo>
                <a:cubicBezTo>
                  <a:pt x="356" y="15"/>
                  <a:pt x="341" y="0"/>
                  <a:pt x="3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2"/>
          <p:cNvSpPr>
            <a:spLocks noChangeArrowheads="1"/>
          </p:cNvSpPr>
          <p:nvPr/>
        </p:nvSpPr>
        <p:spPr bwMode="auto">
          <a:xfrm>
            <a:off x="11307622" y="11133034"/>
            <a:ext cx="238163" cy="319137"/>
          </a:xfrm>
          <a:custGeom>
            <a:avLst/>
            <a:gdLst>
              <a:gd name="T0" fmla="*/ 99 w 220"/>
              <a:gd name="T1" fmla="*/ 164 h 295"/>
              <a:gd name="T2" fmla="*/ 16 w 220"/>
              <a:gd name="T3" fmla="*/ 232 h 295"/>
              <a:gd name="T4" fmla="*/ 16 w 220"/>
              <a:gd name="T5" fmla="*/ 232 h 295"/>
              <a:gd name="T6" fmla="*/ 0 w 220"/>
              <a:gd name="T7" fmla="*/ 264 h 295"/>
              <a:gd name="T8" fmla="*/ 0 w 220"/>
              <a:gd name="T9" fmla="*/ 264 h 295"/>
              <a:gd name="T10" fmla="*/ 34 w 220"/>
              <a:gd name="T11" fmla="*/ 294 h 295"/>
              <a:gd name="T12" fmla="*/ 191 w 220"/>
              <a:gd name="T13" fmla="*/ 294 h 295"/>
              <a:gd name="T14" fmla="*/ 191 w 220"/>
              <a:gd name="T15" fmla="*/ 294 h 295"/>
              <a:gd name="T16" fmla="*/ 219 w 220"/>
              <a:gd name="T17" fmla="*/ 266 h 295"/>
              <a:gd name="T18" fmla="*/ 219 w 220"/>
              <a:gd name="T19" fmla="*/ 266 h 295"/>
              <a:gd name="T20" fmla="*/ 191 w 220"/>
              <a:gd name="T21" fmla="*/ 238 h 295"/>
              <a:gd name="T22" fmla="*/ 90 w 220"/>
              <a:gd name="T23" fmla="*/ 238 h 295"/>
              <a:gd name="T24" fmla="*/ 137 w 220"/>
              <a:gd name="T25" fmla="*/ 202 h 295"/>
              <a:gd name="T26" fmla="*/ 137 w 220"/>
              <a:gd name="T27" fmla="*/ 202 h 295"/>
              <a:gd name="T28" fmla="*/ 214 w 220"/>
              <a:gd name="T29" fmla="*/ 90 h 295"/>
              <a:gd name="T30" fmla="*/ 214 w 220"/>
              <a:gd name="T31" fmla="*/ 89 h 295"/>
              <a:gd name="T32" fmla="*/ 214 w 220"/>
              <a:gd name="T33" fmla="*/ 89 h 295"/>
              <a:gd name="T34" fmla="*/ 114 w 220"/>
              <a:gd name="T35" fmla="*/ 0 h 295"/>
              <a:gd name="T36" fmla="*/ 114 w 220"/>
              <a:gd name="T37" fmla="*/ 0 h 295"/>
              <a:gd name="T38" fmla="*/ 20 w 220"/>
              <a:gd name="T39" fmla="*/ 43 h 295"/>
              <a:gd name="T40" fmla="*/ 20 w 220"/>
              <a:gd name="T41" fmla="*/ 43 h 295"/>
              <a:gd name="T42" fmla="*/ 12 w 220"/>
              <a:gd name="T43" fmla="*/ 62 h 295"/>
              <a:gd name="T44" fmla="*/ 12 w 220"/>
              <a:gd name="T45" fmla="*/ 62 h 295"/>
              <a:gd name="T46" fmla="*/ 41 w 220"/>
              <a:gd name="T47" fmla="*/ 92 h 295"/>
              <a:gd name="T48" fmla="*/ 41 w 220"/>
              <a:gd name="T49" fmla="*/ 92 h 295"/>
              <a:gd name="T50" fmla="*/ 63 w 220"/>
              <a:gd name="T51" fmla="*/ 82 h 295"/>
              <a:gd name="T52" fmla="*/ 63 w 220"/>
              <a:gd name="T53" fmla="*/ 82 h 295"/>
              <a:gd name="T54" fmla="*/ 110 w 220"/>
              <a:gd name="T55" fmla="*/ 57 h 295"/>
              <a:gd name="T56" fmla="*/ 110 w 220"/>
              <a:gd name="T57" fmla="*/ 57 h 295"/>
              <a:gd name="T58" fmla="*/ 148 w 220"/>
              <a:gd name="T59" fmla="*/ 95 h 295"/>
              <a:gd name="T60" fmla="*/ 148 w 220"/>
              <a:gd name="T61" fmla="*/ 95 h 295"/>
              <a:gd name="T62" fmla="*/ 99 w 220"/>
              <a:gd name="T63" fmla="*/ 16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0" h="295">
                <a:moveTo>
                  <a:pt x="99" y="164"/>
                </a:moveTo>
                <a:lnTo>
                  <a:pt x="16" y="232"/>
                </a:lnTo>
                <a:lnTo>
                  <a:pt x="16" y="232"/>
                </a:lnTo>
                <a:cubicBezTo>
                  <a:pt x="6" y="240"/>
                  <a:pt x="0" y="251"/>
                  <a:pt x="0" y="264"/>
                </a:cubicBezTo>
                <a:lnTo>
                  <a:pt x="0" y="264"/>
                </a:lnTo>
                <a:cubicBezTo>
                  <a:pt x="0" y="282"/>
                  <a:pt x="14" y="294"/>
                  <a:pt x="34" y="294"/>
                </a:cubicBezTo>
                <a:lnTo>
                  <a:pt x="191" y="294"/>
                </a:lnTo>
                <a:lnTo>
                  <a:pt x="191" y="294"/>
                </a:lnTo>
                <a:cubicBezTo>
                  <a:pt x="206" y="294"/>
                  <a:pt x="219" y="281"/>
                  <a:pt x="219" y="266"/>
                </a:cubicBezTo>
                <a:lnTo>
                  <a:pt x="219" y="266"/>
                </a:lnTo>
                <a:cubicBezTo>
                  <a:pt x="219" y="251"/>
                  <a:pt x="206" y="238"/>
                  <a:pt x="191" y="238"/>
                </a:cubicBezTo>
                <a:lnTo>
                  <a:pt x="90" y="238"/>
                </a:lnTo>
                <a:lnTo>
                  <a:pt x="137" y="202"/>
                </a:lnTo>
                <a:lnTo>
                  <a:pt x="137" y="202"/>
                </a:lnTo>
                <a:cubicBezTo>
                  <a:pt x="189" y="163"/>
                  <a:pt x="214" y="139"/>
                  <a:pt x="214" y="90"/>
                </a:cubicBezTo>
                <a:lnTo>
                  <a:pt x="214" y="89"/>
                </a:lnTo>
                <a:lnTo>
                  <a:pt x="214" y="89"/>
                </a:lnTo>
                <a:cubicBezTo>
                  <a:pt x="214" y="35"/>
                  <a:pt x="174" y="0"/>
                  <a:pt x="114" y="0"/>
                </a:cubicBezTo>
                <a:lnTo>
                  <a:pt x="114" y="0"/>
                </a:lnTo>
                <a:cubicBezTo>
                  <a:pt x="70" y="0"/>
                  <a:pt x="42" y="16"/>
                  <a:pt x="20" y="43"/>
                </a:cubicBezTo>
                <a:lnTo>
                  <a:pt x="20" y="43"/>
                </a:lnTo>
                <a:cubicBezTo>
                  <a:pt x="15" y="48"/>
                  <a:pt x="12" y="56"/>
                  <a:pt x="12" y="62"/>
                </a:cubicBezTo>
                <a:lnTo>
                  <a:pt x="12" y="62"/>
                </a:lnTo>
                <a:cubicBezTo>
                  <a:pt x="12" y="79"/>
                  <a:pt x="25" y="92"/>
                  <a:pt x="41" y="92"/>
                </a:cubicBezTo>
                <a:lnTo>
                  <a:pt x="41" y="92"/>
                </a:lnTo>
                <a:cubicBezTo>
                  <a:pt x="51" y="92"/>
                  <a:pt x="58" y="87"/>
                  <a:pt x="63" y="82"/>
                </a:cubicBezTo>
                <a:lnTo>
                  <a:pt x="63" y="82"/>
                </a:lnTo>
                <a:cubicBezTo>
                  <a:pt x="79" y="65"/>
                  <a:pt x="91" y="57"/>
                  <a:pt x="110" y="57"/>
                </a:cubicBezTo>
                <a:lnTo>
                  <a:pt x="110" y="57"/>
                </a:lnTo>
                <a:cubicBezTo>
                  <a:pt x="132" y="57"/>
                  <a:pt x="148" y="70"/>
                  <a:pt x="148" y="95"/>
                </a:cubicBezTo>
                <a:lnTo>
                  <a:pt x="148" y="95"/>
                </a:lnTo>
                <a:cubicBezTo>
                  <a:pt x="148" y="119"/>
                  <a:pt x="134" y="134"/>
                  <a:pt x="99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63"/>
          <p:cNvSpPr>
            <a:spLocks noChangeArrowheads="1"/>
          </p:cNvSpPr>
          <p:nvPr/>
        </p:nvSpPr>
        <p:spPr bwMode="auto">
          <a:xfrm>
            <a:off x="11588653" y="11137796"/>
            <a:ext cx="233402" cy="314376"/>
          </a:xfrm>
          <a:custGeom>
            <a:avLst/>
            <a:gdLst>
              <a:gd name="T0" fmla="*/ 28 w 215"/>
              <a:gd name="T1" fmla="*/ 55 h 293"/>
              <a:gd name="T2" fmla="*/ 139 w 215"/>
              <a:gd name="T3" fmla="*/ 55 h 293"/>
              <a:gd name="T4" fmla="*/ 31 w 215"/>
              <a:gd name="T5" fmla="*/ 244 h 293"/>
              <a:gd name="T6" fmla="*/ 31 w 215"/>
              <a:gd name="T7" fmla="*/ 244 h 293"/>
              <a:gd name="T8" fmla="*/ 25 w 215"/>
              <a:gd name="T9" fmla="*/ 263 h 293"/>
              <a:gd name="T10" fmla="*/ 25 w 215"/>
              <a:gd name="T11" fmla="*/ 263 h 293"/>
              <a:gd name="T12" fmla="*/ 58 w 215"/>
              <a:gd name="T13" fmla="*/ 292 h 293"/>
              <a:gd name="T14" fmla="*/ 58 w 215"/>
              <a:gd name="T15" fmla="*/ 292 h 293"/>
              <a:gd name="T16" fmla="*/ 88 w 215"/>
              <a:gd name="T17" fmla="*/ 271 h 293"/>
              <a:gd name="T18" fmla="*/ 204 w 215"/>
              <a:gd name="T19" fmla="*/ 60 h 293"/>
              <a:gd name="T20" fmla="*/ 204 w 215"/>
              <a:gd name="T21" fmla="*/ 60 h 293"/>
              <a:gd name="T22" fmla="*/ 214 w 215"/>
              <a:gd name="T23" fmla="*/ 29 h 293"/>
              <a:gd name="T24" fmla="*/ 214 w 215"/>
              <a:gd name="T25" fmla="*/ 29 h 293"/>
              <a:gd name="T26" fmla="*/ 185 w 215"/>
              <a:gd name="T27" fmla="*/ 0 h 293"/>
              <a:gd name="T28" fmla="*/ 28 w 215"/>
              <a:gd name="T29" fmla="*/ 0 h 293"/>
              <a:gd name="T30" fmla="*/ 28 w 215"/>
              <a:gd name="T31" fmla="*/ 0 h 293"/>
              <a:gd name="T32" fmla="*/ 0 w 215"/>
              <a:gd name="T33" fmla="*/ 28 h 293"/>
              <a:gd name="T34" fmla="*/ 0 w 215"/>
              <a:gd name="T35" fmla="*/ 28 h 293"/>
              <a:gd name="T36" fmla="*/ 28 w 215"/>
              <a:gd name="T37" fmla="*/ 5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293">
                <a:moveTo>
                  <a:pt x="28" y="55"/>
                </a:moveTo>
                <a:lnTo>
                  <a:pt x="139" y="55"/>
                </a:lnTo>
                <a:lnTo>
                  <a:pt x="31" y="244"/>
                </a:lnTo>
                <a:lnTo>
                  <a:pt x="31" y="244"/>
                </a:lnTo>
                <a:cubicBezTo>
                  <a:pt x="28" y="249"/>
                  <a:pt x="25" y="258"/>
                  <a:pt x="25" y="263"/>
                </a:cubicBezTo>
                <a:lnTo>
                  <a:pt x="25" y="263"/>
                </a:lnTo>
                <a:cubicBezTo>
                  <a:pt x="25" y="282"/>
                  <a:pt x="41" y="292"/>
                  <a:pt x="58" y="292"/>
                </a:cubicBezTo>
                <a:lnTo>
                  <a:pt x="58" y="292"/>
                </a:lnTo>
                <a:cubicBezTo>
                  <a:pt x="70" y="292"/>
                  <a:pt x="80" y="286"/>
                  <a:pt x="88" y="271"/>
                </a:cubicBezTo>
                <a:lnTo>
                  <a:pt x="204" y="60"/>
                </a:lnTo>
                <a:lnTo>
                  <a:pt x="204" y="60"/>
                </a:lnTo>
                <a:cubicBezTo>
                  <a:pt x="210" y="50"/>
                  <a:pt x="214" y="38"/>
                  <a:pt x="214" y="29"/>
                </a:cubicBezTo>
                <a:lnTo>
                  <a:pt x="214" y="29"/>
                </a:lnTo>
                <a:cubicBezTo>
                  <a:pt x="214" y="11"/>
                  <a:pt x="203" y="0"/>
                  <a:pt x="185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3"/>
                  <a:pt x="13" y="55"/>
                  <a:pt x="28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64"/>
          <p:cNvSpPr>
            <a:spLocks noChangeArrowheads="1"/>
          </p:cNvSpPr>
          <p:nvPr/>
        </p:nvSpPr>
        <p:spPr bwMode="auto">
          <a:xfrm>
            <a:off x="11117091" y="4878862"/>
            <a:ext cx="1033628" cy="1162237"/>
          </a:xfrm>
          <a:custGeom>
            <a:avLst/>
            <a:gdLst>
              <a:gd name="T0" fmla="*/ 788 w 958"/>
              <a:gd name="T1" fmla="*/ 1004 h 1074"/>
              <a:gd name="T2" fmla="*/ 788 w 958"/>
              <a:gd name="T3" fmla="*/ 626 h 1074"/>
              <a:gd name="T4" fmla="*/ 204 w 958"/>
              <a:gd name="T5" fmla="*/ 583 h 1074"/>
              <a:gd name="T6" fmla="*/ 153 w 958"/>
              <a:gd name="T7" fmla="*/ 626 h 1074"/>
              <a:gd name="T8" fmla="*/ 70 w 958"/>
              <a:gd name="T9" fmla="*/ 1004 h 1074"/>
              <a:gd name="T10" fmla="*/ 252 w 958"/>
              <a:gd name="T11" fmla="*/ 69 h 1074"/>
              <a:gd name="T12" fmla="*/ 252 w 958"/>
              <a:gd name="T13" fmla="*/ 295 h 1074"/>
              <a:gd name="T14" fmla="*/ 612 w 958"/>
              <a:gd name="T15" fmla="*/ 334 h 1074"/>
              <a:gd name="T16" fmla="*/ 656 w 958"/>
              <a:gd name="T17" fmla="*/ 295 h 1074"/>
              <a:gd name="T18" fmla="*/ 885 w 958"/>
              <a:gd name="T19" fmla="*/ 300 h 1074"/>
              <a:gd name="T20" fmla="*/ 885 w 958"/>
              <a:gd name="T21" fmla="*/ 302 h 1074"/>
              <a:gd name="T22" fmla="*/ 223 w 958"/>
              <a:gd name="T23" fmla="*/ 652 h 1074"/>
              <a:gd name="T24" fmla="*/ 718 w 958"/>
              <a:gd name="T25" fmla="*/ 1004 h 1074"/>
              <a:gd name="T26" fmla="*/ 223 w 958"/>
              <a:gd name="T27" fmla="*/ 652 h 1074"/>
              <a:gd name="T28" fmla="*/ 322 w 958"/>
              <a:gd name="T29" fmla="*/ 265 h 1074"/>
              <a:gd name="T30" fmla="*/ 587 w 958"/>
              <a:gd name="T31" fmla="*/ 71 h 1074"/>
              <a:gd name="T32" fmla="*/ 953 w 958"/>
              <a:gd name="T33" fmla="*/ 293 h 1074"/>
              <a:gd name="T34" fmla="*/ 944 w 958"/>
              <a:gd name="T35" fmla="*/ 259 h 1074"/>
              <a:gd name="T36" fmla="*/ 684 w 958"/>
              <a:gd name="T37" fmla="*/ 9 h 1074"/>
              <a:gd name="T38" fmla="*/ 683 w 958"/>
              <a:gd name="T39" fmla="*/ 8 h 1074"/>
              <a:gd name="T40" fmla="*/ 682 w 958"/>
              <a:gd name="T41" fmla="*/ 7 h 1074"/>
              <a:gd name="T42" fmla="*/ 681 w 958"/>
              <a:gd name="T43" fmla="*/ 7 h 1074"/>
              <a:gd name="T44" fmla="*/ 679 w 958"/>
              <a:gd name="T45" fmla="*/ 5 h 1074"/>
              <a:gd name="T46" fmla="*/ 678 w 958"/>
              <a:gd name="T47" fmla="*/ 4 h 1074"/>
              <a:gd name="T48" fmla="*/ 676 w 958"/>
              <a:gd name="T49" fmla="*/ 4 h 1074"/>
              <a:gd name="T50" fmla="*/ 675 w 958"/>
              <a:gd name="T51" fmla="*/ 3 h 1074"/>
              <a:gd name="T52" fmla="*/ 673 w 958"/>
              <a:gd name="T53" fmla="*/ 2 h 1074"/>
              <a:gd name="T54" fmla="*/ 671 w 958"/>
              <a:gd name="T55" fmla="*/ 2 h 1074"/>
              <a:gd name="T56" fmla="*/ 670 w 958"/>
              <a:gd name="T57" fmla="*/ 1 h 1074"/>
              <a:gd name="T58" fmla="*/ 669 w 958"/>
              <a:gd name="T59" fmla="*/ 1 h 1074"/>
              <a:gd name="T60" fmla="*/ 667 w 958"/>
              <a:gd name="T61" fmla="*/ 1 h 1074"/>
              <a:gd name="T62" fmla="*/ 665 w 958"/>
              <a:gd name="T63" fmla="*/ 0 h 1074"/>
              <a:gd name="T64" fmla="*/ 663 w 958"/>
              <a:gd name="T65" fmla="*/ 0 h 1074"/>
              <a:gd name="T66" fmla="*/ 661 w 958"/>
              <a:gd name="T67" fmla="*/ 0 h 1074"/>
              <a:gd name="T68" fmla="*/ 60 w 958"/>
              <a:gd name="T69" fmla="*/ 0 h 1074"/>
              <a:gd name="T70" fmla="*/ 0 w 958"/>
              <a:gd name="T71" fmla="*/ 66 h 1074"/>
              <a:gd name="T72" fmla="*/ 0 w 958"/>
              <a:gd name="T73" fmla="*/ 1038 h 1074"/>
              <a:gd name="T74" fmla="*/ 204 w 958"/>
              <a:gd name="T75" fmla="*/ 1073 h 1074"/>
              <a:gd name="T76" fmla="*/ 920 w 958"/>
              <a:gd name="T77" fmla="*/ 1073 h 1074"/>
              <a:gd name="T78" fmla="*/ 955 w 958"/>
              <a:gd name="T79" fmla="*/ 1038 h 1074"/>
              <a:gd name="T80" fmla="*/ 955 w 958"/>
              <a:gd name="T81" fmla="*/ 302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8" h="1074">
                <a:moveTo>
                  <a:pt x="885" y="1004"/>
                </a:moveTo>
                <a:lnTo>
                  <a:pt x="788" y="1004"/>
                </a:lnTo>
                <a:lnTo>
                  <a:pt x="788" y="626"/>
                </a:lnTo>
                <a:lnTo>
                  <a:pt x="788" y="626"/>
                </a:lnTo>
                <a:cubicBezTo>
                  <a:pt x="788" y="601"/>
                  <a:pt x="766" y="583"/>
                  <a:pt x="737" y="583"/>
                </a:cubicBezTo>
                <a:lnTo>
                  <a:pt x="204" y="583"/>
                </a:lnTo>
                <a:lnTo>
                  <a:pt x="204" y="583"/>
                </a:lnTo>
                <a:cubicBezTo>
                  <a:pt x="175" y="583"/>
                  <a:pt x="153" y="601"/>
                  <a:pt x="153" y="626"/>
                </a:cubicBezTo>
                <a:lnTo>
                  <a:pt x="153" y="1004"/>
                </a:lnTo>
                <a:lnTo>
                  <a:pt x="70" y="1004"/>
                </a:lnTo>
                <a:lnTo>
                  <a:pt x="70" y="69"/>
                </a:lnTo>
                <a:lnTo>
                  <a:pt x="252" y="69"/>
                </a:lnTo>
                <a:lnTo>
                  <a:pt x="252" y="295"/>
                </a:lnTo>
                <a:lnTo>
                  <a:pt x="252" y="295"/>
                </a:lnTo>
                <a:cubicBezTo>
                  <a:pt x="252" y="317"/>
                  <a:pt x="272" y="334"/>
                  <a:pt x="296" y="334"/>
                </a:cubicBezTo>
                <a:lnTo>
                  <a:pt x="612" y="334"/>
                </a:lnTo>
                <a:lnTo>
                  <a:pt x="612" y="334"/>
                </a:lnTo>
                <a:cubicBezTo>
                  <a:pt x="637" y="334"/>
                  <a:pt x="656" y="317"/>
                  <a:pt x="656" y="295"/>
                </a:cubicBezTo>
                <a:lnTo>
                  <a:pt x="656" y="80"/>
                </a:lnTo>
                <a:lnTo>
                  <a:pt x="885" y="300"/>
                </a:lnTo>
                <a:lnTo>
                  <a:pt x="885" y="300"/>
                </a:lnTo>
                <a:cubicBezTo>
                  <a:pt x="885" y="300"/>
                  <a:pt x="885" y="301"/>
                  <a:pt x="885" y="302"/>
                </a:cubicBezTo>
                <a:lnTo>
                  <a:pt x="885" y="1004"/>
                </a:lnTo>
                <a:close/>
                <a:moveTo>
                  <a:pt x="223" y="652"/>
                </a:moveTo>
                <a:lnTo>
                  <a:pt x="718" y="652"/>
                </a:lnTo>
                <a:lnTo>
                  <a:pt x="718" y="1004"/>
                </a:lnTo>
                <a:lnTo>
                  <a:pt x="223" y="1004"/>
                </a:lnTo>
                <a:lnTo>
                  <a:pt x="223" y="652"/>
                </a:lnTo>
                <a:close/>
                <a:moveTo>
                  <a:pt x="587" y="265"/>
                </a:moveTo>
                <a:lnTo>
                  <a:pt x="322" y="265"/>
                </a:lnTo>
                <a:lnTo>
                  <a:pt x="322" y="71"/>
                </a:lnTo>
                <a:lnTo>
                  <a:pt x="587" y="71"/>
                </a:lnTo>
                <a:lnTo>
                  <a:pt x="587" y="265"/>
                </a:lnTo>
                <a:close/>
                <a:moveTo>
                  <a:pt x="953" y="293"/>
                </a:moveTo>
                <a:lnTo>
                  <a:pt x="953" y="293"/>
                </a:lnTo>
                <a:cubicBezTo>
                  <a:pt x="957" y="282"/>
                  <a:pt x="953" y="268"/>
                  <a:pt x="944" y="259"/>
                </a:cubicBezTo>
                <a:lnTo>
                  <a:pt x="684" y="9"/>
                </a:lnTo>
                <a:lnTo>
                  <a:pt x="684" y="9"/>
                </a:lnTo>
                <a:cubicBezTo>
                  <a:pt x="684" y="9"/>
                  <a:pt x="684" y="9"/>
                  <a:pt x="683" y="8"/>
                </a:cubicBezTo>
                <a:lnTo>
                  <a:pt x="683" y="8"/>
                </a:lnTo>
                <a:cubicBezTo>
                  <a:pt x="683" y="8"/>
                  <a:pt x="683" y="8"/>
                  <a:pt x="682" y="7"/>
                </a:cubicBezTo>
                <a:lnTo>
                  <a:pt x="682" y="7"/>
                </a:lnTo>
                <a:cubicBezTo>
                  <a:pt x="681" y="7"/>
                  <a:pt x="681" y="7"/>
                  <a:pt x="681" y="7"/>
                </a:cubicBezTo>
                <a:lnTo>
                  <a:pt x="681" y="7"/>
                </a:lnTo>
                <a:cubicBezTo>
                  <a:pt x="680" y="6"/>
                  <a:pt x="680" y="5"/>
                  <a:pt x="679" y="5"/>
                </a:cubicBezTo>
                <a:lnTo>
                  <a:pt x="679" y="5"/>
                </a:lnTo>
                <a:cubicBezTo>
                  <a:pt x="679" y="5"/>
                  <a:pt x="678" y="5"/>
                  <a:pt x="678" y="4"/>
                </a:cubicBezTo>
                <a:lnTo>
                  <a:pt x="678" y="4"/>
                </a:lnTo>
                <a:cubicBezTo>
                  <a:pt x="677" y="4"/>
                  <a:pt x="676" y="4"/>
                  <a:pt x="676" y="4"/>
                </a:cubicBezTo>
                <a:lnTo>
                  <a:pt x="676" y="4"/>
                </a:lnTo>
                <a:lnTo>
                  <a:pt x="675" y="3"/>
                </a:lnTo>
                <a:lnTo>
                  <a:pt x="675" y="3"/>
                </a:lnTo>
                <a:cubicBezTo>
                  <a:pt x="674" y="2"/>
                  <a:pt x="673" y="2"/>
                  <a:pt x="673" y="2"/>
                </a:cubicBezTo>
                <a:lnTo>
                  <a:pt x="673" y="2"/>
                </a:lnTo>
                <a:cubicBezTo>
                  <a:pt x="673" y="2"/>
                  <a:pt x="672" y="2"/>
                  <a:pt x="671" y="2"/>
                </a:cubicBezTo>
                <a:lnTo>
                  <a:pt x="671" y="2"/>
                </a:lnTo>
                <a:cubicBezTo>
                  <a:pt x="671" y="1"/>
                  <a:pt x="670" y="1"/>
                  <a:pt x="670" y="1"/>
                </a:cubicBezTo>
                <a:lnTo>
                  <a:pt x="670" y="1"/>
                </a:lnTo>
                <a:cubicBezTo>
                  <a:pt x="669" y="1"/>
                  <a:pt x="669" y="1"/>
                  <a:pt x="669" y="1"/>
                </a:cubicBezTo>
                <a:lnTo>
                  <a:pt x="669" y="1"/>
                </a:lnTo>
                <a:cubicBezTo>
                  <a:pt x="668" y="1"/>
                  <a:pt x="667" y="1"/>
                  <a:pt x="667" y="1"/>
                </a:cubicBezTo>
                <a:lnTo>
                  <a:pt x="667" y="1"/>
                </a:lnTo>
                <a:cubicBezTo>
                  <a:pt x="666" y="0"/>
                  <a:pt x="665" y="0"/>
                  <a:pt x="665" y="0"/>
                </a:cubicBezTo>
                <a:lnTo>
                  <a:pt x="665" y="0"/>
                </a:lnTo>
                <a:cubicBezTo>
                  <a:pt x="664" y="0"/>
                  <a:pt x="664" y="0"/>
                  <a:pt x="663" y="0"/>
                </a:cubicBezTo>
                <a:lnTo>
                  <a:pt x="663" y="0"/>
                </a:lnTo>
                <a:cubicBezTo>
                  <a:pt x="663" y="0"/>
                  <a:pt x="662" y="0"/>
                  <a:pt x="661" y="0"/>
                </a:cubicBezTo>
                <a:lnTo>
                  <a:pt x="661" y="0"/>
                </a:lnTo>
                <a:lnTo>
                  <a:pt x="660" y="0"/>
                </a:lnTo>
                <a:lnTo>
                  <a:pt x="60" y="0"/>
                </a:lnTo>
                <a:lnTo>
                  <a:pt x="60" y="0"/>
                </a:lnTo>
                <a:cubicBezTo>
                  <a:pt x="33" y="0"/>
                  <a:pt x="0" y="29"/>
                  <a:pt x="0" y="66"/>
                </a:cubicBezTo>
                <a:lnTo>
                  <a:pt x="0" y="1038"/>
                </a:lnTo>
                <a:lnTo>
                  <a:pt x="0" y="1038"/>
                </a:lnTo>
                <a:cubicBezTo>
                  <a:pt x="0" y="1058"/>
                  <a:pt x="16" y="1073"/>
                  <a:pt x="35" y="1073"/>
                </a:cubicBezTo>
                <a:lnTo>
                  <a:pt x="204" y="1073"/>
                </a:lnTo>
                <a:lnTo>
                  <a:pt x="737" y="1073"/>
                </a:lnTo>
                <a:lnTo>
                  <a:pt x="920" y="1073"/>
                </a:lnTo>
                <a:lnTo>
                  <a:pt x="920" y="1073"/>
                </a:lnTo>
                <a:cubicBezTo>
                  <a:pt x="939" y="1073"/>
                  <a:pt x="955" y="1058"/>
                  <a:pt x="955" y="1038"/>
                </a:cubicBezTo>
                <a:lnTo>
                  <a:pt x="955" y="302"/>
                </a:lnTo>
                <a:lnTo>
                  <a:pt x="955" y="302"/>
                </a:lnTo>
                <a:cubicBezTo>
                  <a:pt x="955" y="299"/>
                  <a:pt x="954" y="296"/>
                  <a:pt x="953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65"/>
          <p:cNvSpPr>
            <a:spLocks noChangeArrowheads="1"/>
          </p:cNvSpPr>
          <p:nvPr/>
        </p:nvSpPr>
        <p:spPr bwMode="auto">
          <a:xfrm>
            <a:off x="14337060" y="7651084"/>
            <a:ext cx="1086025" cy="1205108"/>
          </a:xfrm>
          <a:custGeom>
            <a:avLst/>
            <a:gdLst>
              <a:gd name="T0" fmla="*/ 917 w 1004"/>
              <a:gd name="T1" fmla="*/ 875 h 1117"/>
              <a:gd name="T2" fmla="*/ 859 w 1004"/>
              <a:gd name="T3" fmla="*/ 875 h 1117"/>
              <a:gd name="T4" fmla="*/ 859 w 1004"/>
              <a:gd name="T5" fmla="*/ 698 h 1117"/>
              <a:gd name="T6" fmla="*/ 859 w 1004"/>
              <a:gd name="T7" fmla="*/ 698 h 1117"/>
              <a:gd name="T8" fmla="*/ 805 w 1004"/>
              <a:gd name="T9" fmla="*/ 645 h 1117"/>
              <a:gd name="T10" fmla="*/ 208 w 1004"/>
              <a:gd name="T11" fmla="*/ 645 h 1117"/>
              <a:gd name="T12" fmla="*/ 208 w 1004"/>
              <a:gd name="T13" fmla="*/ 645 h 1117"/>
              <a:gd name="T14" fmla="*/ 153 w 1004"/>
              <a:gd name="T15" fmla="*/ 698 h 1117"/>
              <a:gd name="T16" fmla="*/ 153 w 1004"/>
              <a:gd name="T17" fmla="*/ 875 h 1117"/>
              <a:gd name="T18" fmla="*/ 85 w 1004"/>
              <a:gd name="T19" fmla="*/ 875 h 1117"/>
              <a:gd name="T20" fmla="*/ 85 w 1004"/>
              <a:gd name="T21" fmla="*/ 346 h 1117"/>
              <a:gd name="T22" fmla="*/ 208 w 1004"/>
              <a:gd name="T23" fmla="*/ 346 h 1117"/>
              <a:gd name="T24" fmla="*/ 805 w 1004"/>
              <a:gd name="T25" fmla="*/ 346 h 1117"/>
              <a:gd name="T26" fmla="*/ 917 w 1004"/>
              <a:gd name="T27" fmla="*/ 346 h 1117"/>
              <a:gd name="T28" fmla="*/ 917 w 1004"/>
              <a:gd name="T29" fmla="*/ 875 h 1117"/>
              <a:gd name="T30" fmla="*/ 774 w 1004"/>
              <a:gd name="T31" fmla="*/ 1031 h 1117"/>
              <a:gd name="T32" fmla="*/ 238 w 1004"/>
              <a:gd name="T33" fmla="*/ 1031 h 1117"/>
              <a:gd name="T34" fmla="*/ 238 w 1004"/>
              <a:gd name="T35" fmla="*/ 730 h 1117"/>
              <a:gd name="T36" fmla="*/ 774 w 1004"/>
              <a:gd name="T37" fmla="*/ 730 h 1117"/>
              <a:gd name="T38" fmla="*/ 774 w 1004"/>
              <a:gd name="T39" fmla="*/ 1031 h 1117"/>
              <a:gd name="T40" fmla="*/ 238 w 1004"/>
              <a:gd name="T41" fmla="*/ 85 h 1117"/>
              <a:gd name="T42" fmla="*/ 774 w 1004"/>
              <a:gd name="T43" fmla="*/ 85 h 1117"/>
              <a:gd name="T44" fmla="*/ 774 w 1004"/>
              <a:gd name="T45" fmla="*/ 261 h 1117"/>
              <a:gd name="T46" fmla="*/ 238 w 1004"/>
              <a:gd name="T47" fmla="*/ 261 h 1117"/>
              <a:gd name="T48" fmla="*/ 238 w 1004"/>
              <a:gd name="T49" fmla="*/ 85 h 1117"/>
              <a:gd name="T50" fmla="*/ 943 w 1004"/>
              <a:gd name="T51" fmla="*/ 261 h 1117"/>
              <a:gd name="T52" fmla="*/ 859 w 1004"/>
              <a:gd name="T53" fmla="*/ 261 h 1117"/>
              <a:gd name="T54" fmla="*/ 859 w 1004"/>
              <a:gd name="T55" fmla="*/ 50 h 1117"/>
              <a:gd name="T56" fmla="*/ 859 w 1004"/>
              <a:gd name="T57" fmla="*/ 50 h 1117"/>
              <a:gd name="T58" fmla="*/ 805 w 1004"/>
              <a:gd name="T59" fmla="*/ 0 h 1117"/>
              <a:gd name="T60" fmla="*/ 208 w 1004"/>
              <a:gd name="T61" fmla="*/ 0 h 1117"/>
              <a:gd name="T62" fmla="*/ 208 w 1004"/>
              <a:gd name="T63" fmla="*/ 0 h 1117"/>
              <a:gd name="T64" fmla="*/ 153 w 1004"/>
              <a:gd name="T65" fmla="*/ 50 h 1117"/>
              <a:gd name="T66" fmla="*/ 153 w 1004"/>
              <a:gd name="T67" fmla="*/ 261 h 1117"/>
              <a:gd name="T68" fmla="*/ 60 w 1004"/>
              <a:gd name="T69" fmla="*/ 261 h 1117"/>
              <a:gd name="T70" fmla="*/ 60 w 1004"/>
              <a:gd name="T71" fmla="*/ 261 h 1117"/>
              <a:gd name="T72" fmla="*/ 0 w 1004"/>
              <a:gd name="T73" fmla="*/ 321 h 1117"/>
              <a:gd name="T74" fmla="*/ 0 w 1004"/>
              <a:gd name="T75" fmla="*/ 901 h 1117"/>
              <a:gd name="T76" fmla="*/ 0 w 1004"/>
              <a:gd name="T77" fmla="*/ 901 h 1117"/>
              <a:gd name="T78" fmla="*/ 60 w 1004"/>
              <a:gd name="T79" fmla="*/ 960 h 1117"/>
              <a:gd name="T80" fmla="*/ 153 w 1004"/>
              <a:gd name="T81" fmla="*/ 960 h 1117"/>
              <a:gd name="T82" fmla="*/ 153 w 1004"/>
              <a:gd name="T83" fmla="*/ 1063 h 1117"/>
              <a:gd name="T84" fmla="*/ 153 w 1004"/>
              <a:gd name="T85" fmla="*/ 1063 h 1117"/>
              <a:gd name="T86" fmla="*/ 208 w 1004"/>
              <a:gd name="T87" fmla="*/ 1116 h 1117"/>
              <a:gd name="T88" fmla="*/ 805 w 1004"/>
              <a:gd name="T89" fmla="*/ 1116 h 1117"/>
              <a:gd name="T90" fmla="*/ 805 w 1004"/>
              <a:gd name="T91" fmla="*/ 1116 h 1117"/>
              <a:gd name="T92" fmla="*/ 859 w 1004"/>
              <a:gd name="T93" fmla="*/ 1063 h 1117"/>
              <a:gd name="T94" fmla="*/ 859 w 1004"/>
              <a:gd name="T95" fmla="*/ 960 h 1117"/>
              <a:gd name="T96" fmla="*/ 943 w 1004"/>
              <a:gd name="T97" fmla="*/ 960 h 1117"/>
              <a:gd name="T98" fmla="*/ 943 w 1004"/>
              <a:gd name="T99" fmla="*/ 960 h 1117"/>
              <a:gd name="T100" fmla="*/ 1003 w 1004"/>
              <a:gd name="T101" fmla="*/ 901 h 1117"/>
              <a:gd name="T102" fmla="*/ 1003 w 1004"/>
              <a:gd name="T103" fmla="*/ 321 h 1117"/>
              <a:gd name="T104" fmla="*/ 1003 w 1004"/>
              <a:gd name="T105" fmla="*/ 321 h 1117"/>
              <a:gd name="T106" fmla="*/ 943 w 1004"/>
              <a:gd name="T107" fmla="*/ 261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4" h="1117">
                <a:moveTo>
                  <a:pt x="917" y="875"/>
                </a:moveTo>
                <a:lnTo>
                  <a:pt x="859" y="875"/>
                </a:lnTo>
                <a:lnTo>
                  <a:pt x="859" y="698"/>
                </a:lnTo>
                <a:lnTo>
                  <a:pt x="859" y="698"/>
                </a:lnTo>
                <a:cubicBezTo>
                  <a:pt x="859" y="669"/>
                  <a:pt x="835" y="645"/>
                  <a:pt x="805" y="645"/>
                </a:cubicBezTo>
                <a:lnTo>
                  <a:pt x="208" y="645"/>
                </a:lnTo>
                <a:lnTo>
                  <a:pt x="208" y="645"/>
                </a:lnTo>
                <a:cubicBezTo>
                  <a:pt x="178" y="645"/>
                  <a:pt x="153" y="669"/>
                  <a:pt x="153" y="698"/>
                </a:cubicBezTo>
                <a:lnTo>
                  <a:pt x="153" y="875"/>
                </a:lnTo>
                <a:lnTo>
                  <a:pt x="85" y="875"/>
                </a:lnTo>
                <a:lnTo>
                  <a:pt x="85" y="346"/>
                </a:lnTo>
                <a:lnTo>
                  <a:pt x="208" y="346"/>
                </a:lnTo>
                <a:lnTo>
                  <a:pt x="805" y="346"/>
                </a:lnTo>
                <a:lnTo>
                  <a:pt x="917" y="346"/>
                </a:lnTo>
                <a:lnTo>
                  <a:pt x="917" y="875"/>
                </a:lnTo>
                <a:close/>
                <a:moveTo>
                  <a:pt x="774" y="1031"/>
                </a:moveTo>
                <a:lnTo>
                  <a:pt x="238" y="1031"/>
                </a:lnTo>
                <a:lnTo>
                  <a:pt x="238" y="730"/>
                </a:lnTo>
                <a:lnTo>
                  <a:pt x="774" y="730"/>
                </a:lnTo>
                <a:lnTo>
                  <a:pt x="774" y="1031"/>
                </a:lnTo>
                <a:close/>
                <a:moveTo>
                  <a:pt x="238" y="85"/>
                </a:moveTo>
                <a:lnTo>
                  <a:pt x="774" y="85"/>
                </a:lnTo>
                <a:lnTo>
                  <a:pt x="774" y="261"/>
                </a:lnTo>
                <a:lnTo>
                  <a:pt x="238" y="261"/>
                </a:lnTo>
                <a:lnTo>
                  <a:pt x="238" y="85"/>
                </a:lnTo>
                <a:close/>
                <a:moveTo>
                  <a:pt x="943" y="261"/>
                </a:moveTo>
                <a:lnTo>
                  <a:pt x="859" y="261"/>
                </a:lnTo>
                <a:lnTo>
                  <a:pt x="859" y="50"/>
                </a:lnTo>
                <a:lnTo>
                  <a:pt x="859" y="50"/>
                </a:lnTo>
                <a:cubicBezTo>
                  <a:pt x="859" y="22"/>
                  <a:pt x="836" y="0"/>
                  <a:pt x="805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177" y="0"/>
                  <a:pt x="153" y="22"/>
                  <a:pt x="153" y="50"/>
                </a:cubicBezTo>
                <a:lnTo>
                  <a:pt x="153" y="261"/>
                </a:lnTo>
                <a:lnTo>
                  <a:pt x="60" y="261"/>
                </a:lnTo>
                <a:lnTo>
                  <a:pt x="60" y="261"/>
                </a:lnTo>
                <a:cubicBezTo>
                  <a:pt x="27" y="261"/>
                  <a:pt x="0" y="288"/>
                  <a:pt x="0" y="321"/>
                </a:cubicBezTo>
                <a:lnTo>
                  <a:pt x="0" y="901"/>
                </a:lnTo>
                <a:lnTo>
                  <a:pt x="0" y="901"/>
                </a:lnTo>
                <a:cubicBezTo>
                  <a:pt x="0" y="934"/>
                  <a:pt x="27" y="960"/>
                  <a:pt x="60" y="960"/>
                </a:cubicBezTo>
                <a:lnTo>
                  <a:pt x="153" y="960"/>
                </a:lnTo>
                <a:lnTo>
                  <a:pt x="153" y="1063"/>
                </a:lnTo>
                <a:lnTo>
                  <a:pt x="153" y="1063"/>
                </a:lnTo>
                <a:cubicBezTo>
                  <a:pt x="153" y="1093"/>
                  <a:pt x="178" y="1116"/>
                  <a:pt x="208" y="1116"/>
                </a:cubicBezTo>
                <a:lnTo>
                  <a:pt x="805" y="1116"/>
                </a:lnTo>
                <a:lnTo>
                  <a:pt x="805" y="1116"/>
                </a:lnTo>
                <a:cubicBezTo>
                  <a:pt x="835" y="1116"/>
                  <a:pt x="859" y="1093"/>
                  <a:pt x="859" y="1063"/>
                </a:cubicBezTo>
                <a:lnTo>
                  <a:pt x="859" y="960"/>
                </a:lnTo>
                <a:lnTo>
                  <a:pt x="943" y="960"/>
                </a:lnTo>
                <a:lnTo>
                  <a:pt x="943" y="960"/>
                </a:lnTo>
                <a:cubicBezTo>
                  <a:pt x="976" y="960"/>
                  <a:pt x="1003" y="934"/>
                  <a:pt x="1003" y="901"/>
                </a:cubicBezTo>
                <a:lnTo>
                  <a:pt x="1003" y="321"/>
                </a:lnTo>
                <a:lnTo>
                  <a:pt x="1003" y="321"/>
                </a:lnTo>
                <a:cubicBezTo>
                  <a:pt x="1003" y="288"/>
                  <a:pt x="976" y="261"/>
                  <a:pt x="943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6"/>
          <p:cNvSpPr>
            <a:spLocks noChangeArrowheads="1"/>
          </p:cNvSpPr>
          <p:nvPr/>
        </p:nvSpPr>
        <p:spPr bwMode="auto">
          <a:xfrm>
            <a:off x="14756228" y="8103596"/>
            <a:ext cx="257216" cy="95265"/>
          </a:xfrm>
          <a:custGeom>
            <a:avLst/>
            <a:gdLst>
              <a:gd name="T0" fmla="*/ 197 w 240"/>
              <a:gd name="T1" fmla="*/ 0 h 86"/>
              <a:gd name="T2" fmla="*/ 43 w 240"/>
              <a:gd name="T3" fmla="*/ 0 h 86"/>
              <a:gd name="T4" fmla="*/ 43 w 240"/>
              <a:gd name="T5" fmla="*/ 0 h 86"/>
              <a:gd name="T6" fmla="*/ 0 w 240"/>
              <a:gd name="T7" fmla="*/ 43 h 86"/>
              <a:gd name="T8" fmla="*/ 0 w 240"/>
              <a:gd name="T9" fmla="*/ 43 h 86"/>
              <a:gd name="T10" fmla="*/ 43 w 240"/>
              <a:gd name="T11" fmla="*/ 85 h 86"/>
              <a:gd name="T12" fmla="*/ 197 w 240"/>
              <a:gd name="T13" fmla="*/ 85 h 86"/>
              <a:gd name="T14" fmla="*/ 197 w 240"/>
              <a:gd name="T15" fmla="*/ 85 h 86"/>
              <a:gd name="T16" fmla="*/ 239 w 240"/>
              <a:gd name="T17" fmla="*/ 43 h 86"/>
              <a:gd name="T18" fmla="*/ 239 w 240"/>
              <a:gd name="T19" fmla="*/ 43 h 86"/>
              <a:gd name="T20" fmla="*/ 197 w 240"/>
              <a:gd name="T2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86">
                <a:moveTo>
                  <a:pt x="197" y="0"/>
                </a:move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9"/>
                  <a:pt x="0" y="43"/>
                </a:cubicBezTo>
                <a:lnTo>
                  <a:pt x="0" y="43"/>
                </a:lnTo>
                <a:cubicBezTo>
                  <a:pt x="0" y="66"/>
                  <a:pt x="19" y="85"/>
                  <a:pt x="43" y="85"/>
                </a:cubicBezTo>
                <a:lnTo>
                  <a:pt x="197" y="85"/>
                </a:lnTo>
                <a:lnTo>
                  <a:pt x="197" y="85"/>
                </a:lnTo>
                <a:cubicBezTo>
                  <a:pt x="220" y="85"/>
                  <a:pt x="239" y="66"/>
                  <a:pt x="239" y="43"/>
                </a:cubicBezTo>
                <a:lnTo>
                  <a:pt x="239" y="43"/>
                </a:lnTo>
                <a:cubicBezTo>
                  <a:pt x="239" y="19"/>
                  <a:pt x="220" y="0"/>
                  <a:pt x="19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CuadroTexto 569"/>
          <p:cNvSpPr txBox="1"/>
          <p:nvPr/>
        </p:nvSpPr>
        <p:spPr>
          <a:xfrm>
            <a:off x="2400722" y="3820425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2400722" y="6292815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6540274" y="1624876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16518637" y="2267346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3346898" y="4496644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13325261" y="5139114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6625706" y="7287021"/>
            <a:ext cx="25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16604069" y="7929491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3312538" y="10139309"/>
            <a:ext cx="25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81" name="Rectángulo 580"/>
          <p:cNvSpPr/>
          <p:nvPr/>
        </p:nvSpPr>
        <p:spPr>
          <a:xfrm>
            <a:off x="13290901" y="10781779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50822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3134519" y="9726809"/>
            <a:ext cx="6341078" cy="2409137"/>
          </a:xfrm>
          <a:custGeom>
            <a:avLst/>
            <a:gdLst>
              <a:gd name="T0" fmla="*/ 5131 w 5929"/>
              <a:gd name="T1" fmla="*/ 2251 h 2252"/>
              <a:gd name="T2" fmla="*/ 797 w 5929"/>
              <a:gd name="T3" fmla="*/ 2251 h 2252"/>
              <a:gd name="T4" fmla="*/ 797 w 5929"/>
              <a:gd name="T5" fmla="*/ 2251 h 2252"/>
              <a:gd name="T6" fmla="*/ 0 w 5929"/>
              <a:gd name="T7" fmla="*/ 1454 h 2252"/>
              <a:gd name="T8" fmla="*/ 0 w 5929"/>
              <a:gd name="T9" fmla="*/ 797 h 2252"/>
              <a:gd name="T10" fmla="*/ 0 w 5929"/>
              <a:gd name="T11" fmla="*/ 797 h 2252"/>
              <a:gd name="T12" fmla="*/ 797 w 5929"/>
              <a:gd name="T13" fmla="*/ 0 h 2252"/>
              <a:gd name="T14" fmla="*/ 5131 w 5929"/>
              <a:gd name="T15" fmla="*/ 0 h 2252"/>
              <a:gd name="T16" fmla="*/ 5131 w 5929"/>
              <a:gd name="T17" fmla="*/ 0 h 2252"/>
              <a:gd name="T18" fmla="*/ 5928 w 5929"/>
              <a:gd name="T19" fmla="*/ 797 h 2252"/>
              <a:gd name="T20" fmla="*/ 5928 w 5929"/>
              <a:gd name="T21" fmla="*/ 1454 h 2252"/>
              <a:gd name="T22" fmla="*/ 5928 w 5929"/>
              <a:gd name="T23" fmla="*/ 1454 h 2252"/>
              <a:gd name="T24" fmla="*/ 5131 w 5929"/>
              <a:gd name="T2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2">
                <a:moveTo>
                  <a:pt x="5131" y="2251"/>
                </a:moveTo>
                <a:lnTo>
                  <a:pt x="797" y="2251"/>
                </a:lnTo>
                <a:lnTo>
                  <a:pt x="797" y="2251"/>
                </a:lnTo>
                <a:cubicBezTo>
                  <a:pt x="357" y="2251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2" y="0"/>
                  <a:pt x="5928" y="357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2" y="2251"/>
                  <a:pt x="5131" y="22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5619089" y="5964592"/>
            <a:ext cx="6341081" cy="2404424"/>
          </a:xfrm>
          <a:custGeom>
            <a:avLst/>
            <a:gdLst>
              <a:gd name="T0" fmla="*/ 5131 w 5929"/>
              <a:gd name="T1" fmla="*/ 2248 h 2249"/>
              <a:gd name="T2" fmla="*/ 797 w 5929"/>
              <a:gd name="T3" fmla="*/ 2248 h 2249"/>
              <a:gd name="T4" fmla="*/ 797 w 5929"/>
              <a:gd name="T5" fmla="*/ 2248 h 2249"/>
              <a:gd name="T6" fmla="*/ 0 w 5929"/>
              <a:gd name="T7" fmla="*/ 1452 h 2249"/>
              <a:gd name="T8" fmla="*/ 0 w 5929"/>
              <a:gd name="T9" fmla="*/ 796 h 2249"/>
              <a:gd name="T10" fmla="*/ 0 w 5929"/>
              <a:gd name="T11" fmla="*/ 796 h 2249"/>
              <a:gd name="T12" fmla="*/ 797 w 5929"/>
              <a:gd name="T13" fmla="*/ 0 h 2249"/>
              <a:gd name="T14" fmla="*/ 5131 w 5929"/>
              <a:gd name="T15" fmla="*/ 0 h 2249"/>
              <a:gd name="T16" fmla="*/ 5131 w 5929"/>
              <a:gd name="T17" fmla="*/ 0 h 2249"/>
              <a:gd name="T18" fmla="*/ 5928 w 5929"/>
              <a:gd name="T19" fmla="*/ 796 h 2249"/>
              <a:gd name="T20" fmla="*/ 5928 w 5929"/>
              <a:gd name="T21" fmla="*/ 1452 h 2249"/>
              <a:gd name="T22" fmla="*/ 5928 w 5929"/>
              <a:gd name="T23" fmla="*/ 1452 h 2249"/>
              <a:gd name="T24" fmla="*/ 5131 w 5929"/>
              <a:gd name="T25" fmla="*/ 2248 h 2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49">
                <a:moveTo>
                  <a:pt x="5131" y="2248"/>
                </a:moveTo>
                <a:lnTo>
                  <a:pt x="797" y="2248"/>
                </a:lnTo>
                <a:lnTo>
                  <a:pt x="797" y="2248"/>
                </a:lnTo>
                <a:cubicBezTo>
                  <a:pt x="357" y="2248"/>
                  <a:pt x="0" y="1892"/>
                  <a:pt x="0" y="1452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2"/>
                </a:lnTo>
                <a:lnTo>
                  <a:pt x="5928" y="1452"/>
                </a:lnTo>
                <a:cubicBezTo>
                  <a:pt x="5928" y="1892"/>
                  <a:pt x="5571" y="2248"/>
                  <a:pt x="5131" y="2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835959" y="5148972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0 w 4691"/>
              <a:gd name="T11" fmla="*/ 604 h 1209"/>
              <a:gd name="T12" fmla="*/ 604 w 4691"/>
              <a:gd name="T13" fmla="*/ 0 h 1209"/>
              <a:gd name="T14" fmla="*/ 4086 w 4691"/>
              <a:gd name="T15" fmla="*/ 0 h 1209"/>
              <a:gd name="T16" fmla="*/ 4086 w 4691"/>
              <a:gd name="T17" fmla="*/ 0 h 1209"/>
              <a:gd name="T18" fmla="*/ 4690 w 4691"/>
              <a:gd name="T19" fmla="*/ 604 h 1209"/>
              <a:gd name="T20" fmla="*/ 4690 w 4691"/>
              <a:gd name="T21" fmla="*/ 604 h 1209"/>
              <a:gd name="T22" fmla="*/ 4690 w 4691"/>
              <a:gd name="T23" fmla="*/ 604 h 1209"/>
              <a:gd name="T24" fmla="*/ 4086 w 4691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7"/>
                  <a:pt x="0" y="604"/>
                </a:cubicBezTo>
                <a:lnTo>
                  <a:pt x="0" y="604"/>
                </a:ln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lnTo>
                  <a:pt x="4690" y="604"/>
                </a:lnTo>
                <a:cubicBezTo>
                  <a:pt x="4690" y="937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3323101" y="2395671"/>
            <a:ext cx="6341078" cy="2404424"/>
          </a:xfrm>
          <a:custGeom>
            <a:avLst/>
            <a:gdLst>
              <a:gd name="T0" fmla="*/ 5131 w 5929"/>
              <a:gd name="T1" fmla="*/ 2250 h 2251"/>
              <a:gd name="T2" fmla="*/ 796 w 5929"/>
              <a:gd name="T3" fmla="*/ 2250 h 2251"/>
              <a:gd name="T4" fmla="*/ 796 w 5929"/>
              <a:gd name="T5" fmla="*/ 2250 h 2251"/>
              <a:gd name="T6" fmla="*/ 0 w 5929"/>
              <a:gd name="T7" fmla="*/ 1454 h 2251"/>
              <a:gd name="T8" fmla="*/ 0 w 5929"/>
              <a:gd name="T9" fmla="*/ 797 h 2251"/>
              <a:gd name="T10" fmla="*/ 0 w 5929"/>
              <a:gd name="T11" fmla="*/ 797 h 2251"/>
              <a:gd name="T12" fmla="*/ 796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7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6" y="2250"/>
                </a:lnTo>
                <a:lnTo>
                  <a:pt x="796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6"/>
                  <a:pt x="357" y="0"/>
                  <a:pt x="796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7"/>
          <p:cNvSpPr>
            <a:spLocks noChangeArrowheads="1"/>
          </p:cNvSpPr>
          <p:nvPr/>
        </p:nvSpPr>
        <p:spPr bwMode="auto">
          <a:xfrm>
            <a:off x="3544684" y="1580054"/>
            <a:ext cx="5016289" cy="1291789"/>
          </a:xfrm>
          <a:custGeom>
            <a:avLst/>
            <a:gdLst>
              <a:gd name="T0" fmla="*/ 4086 w 4690"/>
              <a:gd name="T1" fmla="*/ 1208 h 1209"/>
              <a:gd name="T2" fmla="*/ 603 w 4690"/>
              <a:gd name="T3" fmla="*/ 1208 h 1209"/>
              <a:gd name="T4" fmla="*/ 603 w 4690"/>
              <a:gd name="T5" fmla="*/ 1208 h 1209"/>
              <a:gd name="T6" fmla="*/ 0 w 4690"/>
              <a:gd name="T7" fmla="*/ 605 h 1209"/>
              <a:gd name="T8" fmla="*/ 0 w 4690"/>
              <a:gd name="T9" fmla="*/ 605 h 1209"/>
              <a:gd name="T10" fmla="*/ 603 w 4690"/>
              <a:gd name="T11" fmla="*/ 0 h 1209"/>
              <a:gd name="T12" fmla="*/ 4086 w 4690"/>
              <a:gd name="T13" fmla="*/ 0 h 1209"/>
              <a:gd name="T14" fmla="*/ 4086 w 4690"/>
              <a:gd name="T15" fmla="*/ 0 h 1209"/>
              <a:gd name="T16" fmla="*/ 4689 w 4690"/>
              <a:gd name="T17" fmla="*/ 605 h 1209"/>
              <a:gd name="T18" fmla="*/ 4689 w 4690"/>
              <a:gd name="T19" fmla="*/ 605 h 1209"/>
              <a:gd name="T20" fmla="*/ 4086 w 4690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9">
                <a:moveTo>
                  <a:pt x="4086" y="1208"/>
                </a:moveTo>
                <a:lnTo>
                  <a:pt x="603" y="1208"/>
                </a:lnTo>
                <a:lnTo>
                  <a:pt x="603" y="1208"/>
                </a:lnTo>
                <a:cubicBezTo>
                  <a:pt x="270" y="1208"/>
                  <a:pt x="0" y="938"/>
                  <a:pt x="0" y="605"/>
                </a:cubicBezTo>
                <a:lnTo>
                  <a:pt x="0" y="605"/>
                </a:lnTo>
                <a:cubicBezTo>
                  <a:pt x="0" y="271"/>
                  <a:pt x="270" y="0"/>
                  <a:pt x="603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89" y="271"/>
                  <a:pt x="4689" y="605"/>
                </a:cubicBezTo>
                <a:lnTo>
                  <a:pt x="4689" y="605"/>
                </a:lnTo>
                <a:cubicBezTo>
                  <a:pt x="4689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9"/>
          <p:cNvSpPr>
            <a:spLocks noChangeArrowheads="1"/>
          </p:cNvSpPr>
          <p:nvPr/>
        </p:nvSpPr>
        <p:spPr bwMode="auto">
          <a:xfrm>
            <a:off x="10145064" y="9722093"/>
            <a:ext cx="6341081" cy="2404424"/>
          </a:xfrm>
          <a:custGeom>
            <a:avLst/>
            <a:gdLst>
              <a:gd name="T0" fmla="*/ 5131 w 5929"/>
              <a:gd name="T1" fmla="*/ 2250 h 2251"/>
              <a:gd name="T2" fmla="*/ 797 w 5929"/>
              <a:gd name="T3" fmla="*/ 2250 h 2251"/>
              <a:gd name="T4" fmla="*/ 797 w 5929"/>
              <a:gd name="T5" fmla="*/ 2250 h 2251"/>
              <a:gd name="T6" fmla="*/ 0 w 5929"/>
              <a:gd name="T7" fmla="*/ 1454 h 2251"/>
              <a:gd name="T8" fmla="*/ 0 w 5929"/>
              <a:gd name="T9" fmla="*/ 796 h 2251"/>
              <a:gd name="T10" fmla="*/ 0 w 5929"/>
              <a:gd name="T11" fmla="*/ 796 h 2251"/>
              <a:gd name="T12" fmla="*/ 797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6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7" y="2250"/>
                </a:lnTo>
                <a:lnTo>
                  <a:pt x="797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9"/>
          <p:cNvSpPr>
            <a:spLocks noChangeArrowheads="1"/>
          </p:cNvSpPr>
          <p:nvPr/>
        </p:nvSpPr>
        <p:spPr bwMode="auto">
          <a:xfrm>
            <a:off x="3855845" y="3300866"/>
            <a:ext cx="249873" cy="867479"/>
          </a:xfrm>
          <a:custGeom>
            <a:avLst/>
            <a:gdLst>
              <a:gd name="T0" fmla="*/ 18 w 235"/>
              <a:gd name="T1" fmla="*/ 810 h 811"/>
              <a:gd name="T2" fmla="*/ 18 w 235"/>
              <a:gd name="T3" fmla="*/ 810 h 811"/>
              <a:gd name="T4" fmla="*/ 11 w 235"/>
              <a:gd name="T5" fmla="*/ 809 h 811"/>
              <a:gd name="T6" fmla="*/ 11 w 235"/>
              <a:gd name="T7" fmla="*/ 809 h 811"/>
              <a:gd name="T8" fmla="*/ 0 w 235"/>
              <a:gd name="T9" fmla="*/ 791 h 811"/>
              <a:gd name="T10" fmla="*/ 0 w 235"/>
              <a:gd name="T11" fmla="*/ 19 h 811"/>
              <a:gd name="T12" fmla="*/ 0 w 235"/>
              <a:gd name="T13" fmla="*/ 19 h 811"/>
              <a:gd name="T14" fmla="*/ 18 w 235"/>
              <a:gd name="T15" fmla="*/ 0 h 811"/>
              <a:gd name="T16" fmla="*/ 18 w 235"/>
              <a:gd name="T17" fmla="*/ 0 h 811"/>
              <a:gd name="T18" fmla="*/ 37 w 235"/>
              <a:gd name="T19" fmla="*/ 19 h 811"/>
              <a:gd name="T20" fmla="*/ 37 w 235"/>
              <a:gd name="T21" fmla="*/ 746 h 811"/>
              <a:gd name="T22" fmla="*/ 200 w 235"/>
              <a:gd name="T23" fmla="*/ 583 h 811"/>
              <a:gd name="T24" fmla="*/ 200 w 235"/>
              <a:gd name="T25" fmla="*/ 583 h 811"/>
              <a:gd name="T26" fmla="*/ 226 w 235"/>
              <a:gd name="T27" fmla="*/ 583 h 811"/>
              <a:gd name="T28" fmla="*/ 226 w 235"/>
              <a:gd name="T29" fmla="*/ 583 h 811"/>
              <a:gd name="T30" fmla="*/ 226 w 235"/>
              <a:gd name="T31" fmla="*/ 610 h 811"/>
              <a:gd name="T32" fmla="*/ 32 w 235"/>
              <a:gd name="T33" fmla="*/ 805 h 811"/>
              <a:gd name="T34" fmla="*/ 32 w 235"/>
              <a:gd name="T35" fmla="*/ 805 h 811"/>
              <a:gd name="T36" fmla="*/ 18 w 235"/>
              <a:gd name="T37" fmla="*/ 81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5" h="811">
                <a:moveTo>
                  <a:pt x="18" y="810"/>
                </a:moveTo>
                <a:lnTo>
                  <a:pt x="18" y="810"/>
                </a:lnTo>
                <a:cubicBezTo>
                  <a:pt x="16" y="810"/>
                  <a:pt x="13" y="810"/>
                  <a:pt x="11" y="809"/>
                </a:cubicBezTo>
                <a:lnTo>
                  <a:pt x="11" y="809"/>
                </a:lnTo>
                <a:cubicBezTo>
                  <a:pt x="4" y="806"/>
                  <a:pt x="0" y="799"/>
                  <a:pt x="0" y="79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cubicBezTo>
                  <a:pt x="29" y="0"/>
                  <a:pt x="37" y="8"/>
                  <a:pt x="37" y="19"/>
                </a:cubicBezTo>
                <a:lnTo>
                  <a:pt x="37" y="746"/>
                </a:lnTo>
                <a:lnTo>
                  <a:pt x="200" y="583"/>
                </a:lnTo>
                <a:lnTo>
                  <a:pt x="200" y="583"/>
                </a:lnTo>
                <a:cubicBezTo>
                  <a:pt x="207" y="576"/>
                  <a:pt x="219" y="576"/>
                  <a:pt x="226" y="583"/>
                </a:cubicBezTo>
                <a:lnTo>
                  <a:pt x="226" y="583"/>
                </a:lnTo>
                <a:cubicBezTo>
                  <a:pt x="234" y="591"/>
                  <a:pt x="234" y="602"/>
                  <a:pt x="226" y="610"/>
                </a:cubicBezTo>
                <a:lnTo>
                  <a:pt x="32" y="805"/>
                </a:lnTo>
                <a:lnTo>
                  <a:pt x="32" y="805"/>
                </a:lnTo>
                <a:cubicBezTo>
                  <a:pt x="28" y="808"/>
                  <a:pt x="23" y="810"/>
                  <a:pt x="18" y="8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0"/>
          <p:cNvSpPr>
            <a:spLocks noChangeArrowheads="1"/>
          </p:cNvSpPr>
          <p:nvPr/>
        </p:nvSpPr>
        <p:spPr bwMode="auto">
          <a:xfrm>
            <a:off x="4162292" y="3329153"/>
            <a:ext cx="532743" cy="523317"/>
          </a:xfrm>
          <a:custGeom>
            <a:avLst/>
            <a:gdLst>
              <a:gd name="T0" fmla="*/ 229 w 497"/>
              <a:gd name="T1" fmla="*/ 330 h 491"/>
              <a:gd name="T2" fmla="*/ 260 w 497"/>
              <a:gd name="T3" fmla="*/ 252 h 491"/>
              <a:gd name="T4" fmla="*/ 260 w 497"/>
              <a:gd name="T5" fmla="*/ 236 h 491"/>
              <a:gd name="T6" fmla="*/ 244 w 497"/>
              <a:gd name="T7" fmla="*/ 236 h 491"/>
              <a:gd name="T8" fmla="*/ 166 w 497"/>
              <a:gd name="T9" fmla="*/ 267 h 491"/>
              <a:gd name="T10" fmla="*/ 243 w 497"/>
              <a:gd name="T11" fmla="*/ 175 h 491"/>
              <a:gd name="T12" fmla="*/ 465 w 497"/>
              <a:gd name="T13" fmla="*/ 30 h 491"/>
              <a:gd name="T14" fmla="*/ 252 w 497"/>
              <a:gd name="T15" fmla="*/ 394 h 491"/>
              <a:gd name="T16" fmla="*/ 245 w 497"/>
              <a:gd name="T17" fmla="*/ 348 h 491"/>
              <a:gd name="T18" fmla="*/ 252 w 497"/>
              <a:gd name="T19" fmla="*/ 394 h 491"/>
              <a:gd name="T20" fmla="*/ 158 w 497"/>
              <a:gd name="T21" fmla="*/ 379 h 491"/>
              <a:gd name="T22" fmla="*/ 150 w 497"/>
              <a:gd name="T23" fmla="*/ 391 h 491"/>
              <a:gd name="T24" fmla="*/ 93 w 497"/>
              <a:gd name="T25" fmla="*/ 432 h 491"/>
              <a:gd name="T26" fmla="*/ 41 w 497"/>
              <a:gd name="T27" fmla="*/ 456 h 491"/>
              <a:gd name="T28" fmla="*/ 66 w 497"/>
              <a:gd name="T29" fmla="*/ 405 h 491"/>
              <a:gd name="T30" fmla="*/ 108 w 497"/>
              <a:gd name="T31" fmla="*/ 348 h 491"/>
              <a:gd name="T32" fmla="*/ 120 w 497"/>
              <a:gd name="T33" fmla="*/ 341 h 491"/>
              <a:gd name="T34" fmla="*/ 130 w 497"/>
              <a:gd name="T35" fmla="*/ 339 h 491"/>
              <a:gd name="T36" fmla="*/ 130 w 497"/>
              <a:gd name="T37" fmla="*/ 350 h 491"/>
              <a:gd name="T38" fmla="*/ 130 w 497"/>
              <a:gd name="T39" fmla="*/ 367 h 491"/>
              <a:gd name="T40" fmla="*/ 146 w 497"/>
              <a:gd name="T41" fmla="*/ 367 h 491"/>
              <a:gd name="T42" fmla="*/ 157 w 497"/>
              <a:gd name="T43" fmla="*/ 356 h 491"/>
              <a:gd name="T44" fmla="*/ 145 w 497"/>
              <a:gd name="T45" fmla="*/ 254 h 491"/>
              <a:gd name="T46" fmla="*/ 104 w 497"/>
              <a:gd name="T47" fmla="*/ 246 h 491"/>
              <a:gd name="T48" fmla="*/ 158 w 497"/>
              <a:gd name="T49" fmla="*/ 379 h 491"/>
              <a:gd name="T50" fmla="*/ 492 w 497"/>
              <a:gd name="T51" fmla="*/ 4 h 491"/>
              <a:gd name="T52" fmla="*/ 492 w 497"/>
              <a:gd name="T53" fmla="*/ 3 h 491"/>
              <a:gd name="T54" fmla="*/ 460 w 497"/>
              <a:gd name="T55" fmla="*/ 8 h 491"/>
              <a:gd name="T56" fmla="*/ 225 w 497"/>
              <a:gd name="T57" fmla="*/ 160 h 491"/>
              <a:gd name="T58" fmla="*/ 93 w 497"/>
              <a:gd name="T59" fmla="*/ 224 h 491"/>
              <a:gd name="T60" fmla="*/ 89 w 497"/>
              <a:gd name="T61" fmla="*/ 227 h 491"/>
              <a:gd name="T62" fmla="*/ 47 w 497"/>
              <a:gd name="T63" fmla="*/ 268 h 491"/>
              <a:gd name="T64" fmla="*/ 45 w 497"/>
              <a:gd name="T65" fmla="*/ 282 h 491"/>
              <a:gd name="T66" fmla="*/ 47 w 497"/>
              <a:gd name="T67" fmla="*/ 285 h 491"/>
              <a:gd name="T68" fmla="*/ 143 w 497"/>
              <a:gd name="T69" fmla="*/ 279 h 491"/>
              <a:gd name="T70" fmla="*/ 145 w 497"/>
              <a:gd name="T71" fmla="*/ 297 h 491"/>
              <a:gd name="T72" fmla="*/ 142 w 497"/>
              <a:gd name="T73" fmla="*/ 306 h 491"/>
              <a:gd name="T74" fmla="*/ 109 w 497"/>
              <a:gd name="T75" fmla="*/ 309 h 491"/>
              <a:gd name="T76" fmla="*/ 84 w 497"/>
              <a:gd name="T77" fmla="*/ 325 h 491"/>
              <a:gd name="T78" fmla="*/ 33 w 497"/>
              <a:gd name="T79" fmla="*/ 394 h 491"/>
              <a:gd name="T80" fmla="*/ 15 w 497"/>
              <a:gd name="T81" fmla="*/ 482 h 491"/>
              <a:gd name="T82" fmla="*/ 36 w 497"/>
              <a:gd name="T83" fmla="*/ 490 h 491"/>
              <a:gd name="T84" fmla="*/ 103 w 497"/>
              <a:gd name="T85" fmla="*/ 464 h 491"/>
              <a:gd name="T86" fmla="*/ 174 w 497"/>
              <a:gd name="T87" fmla="*/ 415 h 491"/>
              <a:gd name="T88" fmla="*/ 189 w 497"/>
              <a:gd name="T89" fmla="*/ 391 h 491"/>
              <a:gd name="T90" fmla="*/ 192 w 497"/>
              <a:gd name="T91" fmla="*/ 354 h 491"/>
              <a:gd name="T92" fmla="*/ 199 w 497"/>
              <a:gd name="T93" fmla="*/ 352 h 491"/>
              <a:gd name="T94" fmla="*/ 220 w 497"/>
              <a:gd name="T95" fmla="*/ 354 h 491"/>
              <a:gd name="T96" fmla="*/ 210 w 497"/>
              <a:gd name="T97" fmla="*/ 441 h 491"/>
              <a:gd name="T98" fmla="*/ 213 w 497"/>
              <a:gd name="T99" fmla="*/ 451 h 491"/>
              <a:gd name="T100" fmla="*/ 216 w 497"/>
              <a:gd name="T101" fmla="*/ 453 h 491"/>
              <a:gd name="T102" fmla="*/ 271 w 497"/>
              <a:gd name="T103" fmla="*/ 410 h 491"/>
              <a:gd name="T104" fmla="*/ 274 w 497"/>
              <a:gd name="T105" fmla="*/ 405 h 491"/>
              <a:gd name="T106" fmla="*/ 325 w 497"/>
              <a:gd name="T107" fmla="*/ 282 h 491"/>
              <a:gd name="T108" fmla="*/ 493 w 497"/>
              <a:gd name="T109" fmla="*/ 22 h 491"/>
              <a:gd name="T110" fmla="*/ 494 w 497"/>
              <a:gd name="T111" fmla="*/ 16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7" h="491">
                <a:moveTo>
                  <a:pt x="310" y="263"/>
                </a:moveTo>
                <a:lnTo>
                  <a:pt x="229" y="330"/>
                </a:lnTo>
                <a:lnTo>
                  <a:pt x="206" y="307"/>
                </a:lnTo>
                <a:lnTo>
                  <a:pt x="260" y="252"/>
                </a:lnTo>
                <a:lnTo>
                  <a:pt x="260" y="252"/>
                </a:lnTo>
                <a:cubicBezTo>
                  <a:pt x="265" y="248"/>
                  <a:pt x="265" y="241"/>
                  <a:pt x="260" y="236"/>
                </a:cubicBezTo>
                <a:lnTo>
                  <a:pt x="260" y="236"/>
                </a:lnTo>
                <a:cubicBezTo>
                  <a:pt x="256" y="231"/>
                  <a:pt x="249" y="231"/>
                  <a:pt x="244" y="236"/>
                </a:cubicBezTo>
                <a:lnTo>
                  <a:pt x="189" y="290"/>
                </a:lnTo>
                <a:lnTo>
                  <a:pt x="166" y="267"/>
                </a:lnTo>
                <a:lnTo>
                  <a:pt x="243" y="175"/>
                </a:lnTo>
                <a:lnTo>
                  <a:pt x="243" y="175"/>
                </a:lnTo>
                <a:cubicBezTo>
                  <a:pt x="299" y="110"/>
                  <a:pt x="373" y="61"/>
                  <a:pt x="465" y="30"/>
                </a:cubicBezTo>
                <a:lnTo>
                  <a:pt x="465" y="30"/>
                </a:lnTo>
                <a:cubicBezTo>
                  <a:pt x="436" y="124"/>
                  <a:pt x="383" y="203"/>
                  <a:pt x="310" y="263"/>
                </a:cubicBezTo>
                <a:close/>
                <a:moveTo>
                  <a:pt x="252" y="394"/>
                </a:moveTo>
                <a:lnTo>
                  <a:pt x="237" y="410"/>
                </a:lnTo>
                <a:lnTo>
                  <a:pt x="245" y="348"/>
                </a:lnTo>
                <a:lnTo>
                  <a:pt x="276" y="322"/>
                </a:lnTo>
                <a:lnTo>
                  <a:pt x="252" y="394"/>
                </a:lnTo>
                <a:close/>
                <a:moveTo>
                  <a:pt x="158" y="379"/>
                </a:moveTo>
                <a:lnTo>
                  <a:pt x="158" y="379"/>
                </a:lnTo>
                <a:cubicBezTo>
                  <a:pt x="156" y="384"/>
                  <a:pt x="153" y="388"/>
                  <a:pt x="150" y="391"/>
                </a:cubicBezTo>
                <a:lnTo>
                  <a:pt x="150" y="391"/>
                </a:lnTo>
                <a:cubicBezTo>
                  <a:pt x="143" y="397"/>
                  <a:pt x="120" y="416"/>
                  <a:pt x="93" y="432"/>
                </a:cubicBezTo>
                <a:lnTo>
                  <a:pt x="93" y="432"/>
                </a:lnTo>
                <a:cubicBezTo>
                  <a:pt x="64" y="449"/>
                  <a:pt x="49" y="454"/>
                  <a:pt x="41" y="456"/>
                </a:cubicBezTo>
                <a:lnTo>
                  <a:pt x="41" y="456"/>
                </a:lnTo>
                <a:cubicBezTo>
                  <a:pt x="43" y="448"/>
                  <a:pt x="49" y="433"/>
                  <a:pt x="66" y="405"/>
                </a:cubicBezTo>
                <a:lnTo>
                  <a:pt x="66" y="405"/>
                </a:lnTo>
                <a:cubicBezTo>
                  <a:pt x="82" y="378"/>
                  <a:pt x="101" y="355"/>
                  <a:pt x="108" y="348"/>
                </a:cubicBezTo>
                <a:lnTo>
                  <a:pt x="108" y="348"/>
                </a:lnTo>
                <a:cubicBezTo>
                  <a:pt x="111" y="345"/>
                  <a:pt x="115" y="342"/>
                  <a:pt x="120" y="341"/>
                </a:cubicBezTo>
                <a:lnTo>
                  <a:pt x="120" y="341"/>
                </a:lnTo>
                <a:cubicBezTo>
                  <a:pt x="123" y="339"/>
                  <a:pt x="126" y="339"/>
                  <a:pt x="130" y="339"/>
                </a:cubicBezTo>
                <a:lnTo>
                  <a:pt x="130" y="339"/>
                </a:lnTo>
                <a:cubicBezTo>
                  <a:pt x="133" y="339"/>
                  <a:pt x="136" y="339"/>
                  <a:pt x="139" y="341"/>
                </a:cubicBezTo>
                <a:lnTo>
                  <a:pt x="130" y="350"/>
                </a:lnTo>
                <a:lnTo>
                  <a:pt x="130" y="350"/>
                </a:lnTo>
                <a:cubicBezTo>
                  <a:pt x="125" y="355"/>
                  <a:pt x="125" y="363"/>
                  <a:pt x="130" y="367"/>
                </a:cubicBezTo>
                <a:lnTo>
                  <a:pt x="130" y="367"/>
                </a:lnTo>
                <a:cubicBezTo>
                  <a:pt x="134" y="372"/>
                  <a:pt x="141" y="372"/>
                  <a:pt x="146" y="367"/>
                </a:cubicBezTo>
                <a:lnTo>
                  <a:pt x="157" y="356"/>
                </a:lnTo>
                <a:lnTo>
                  <a:pt x="157" y="356"/>
                </a:lnTo>
                <a:cubicBezTo>
                  <a:pt x="160" y="364"/>
                  <a:pt x="160" y="372"/>
                  <a:pt x="158" y="379"/>
                </a:cubicBezTo>
                <a:lnTo>
                  <a:pt x="145" y="254"/>
                </a:lnTo>
                <a:lnTo>
                  <a:pt x="88" y="261"/>
                </a:lnTo>
                <a:lnTo>
                  <a:pt x="104" y="246"/>
                </a:lnTo>
                <a:lnTo>
                  <a:pt x="171" y="224"/>
                </a:lnTo>
                <a:lnTo>
                  <a:pt x="158" y="379"/>
                </a:lnTo>
                <a:close/>
                <a:moveTo>
                  <a:pt x="492" y="4"/>
                </a:moveTo>
                <a:lnTo>
                  <a:pt x="492" y="4"/>
                </a:lnTo>
                <a:lnTo>
                  <a:pt x="492" y="3"/>
                </a:lnTo>
                <a:lnTo>
                  <a:pt x="492" y="3"/>
                </a:lnTo>
                <a:cubicBezTo>
                  <a:pt x="488" y="0"/>
                  <a:pt x="483" y="0"/>
                  <a:pt x="479" y="1"/>
                </a:cubicBezTo>
                <a:lnTo>
                  <a:pt x="460" y="8"/>
                </a:lnTo>
                <a:lnTo>
                  <a:pt x="460" y="8"/>
                </a:lnTo>
                <a:cubicBezTo>
                  <a:pt x="362" y="39"/>
                  <a:pt x="284" y="90"/>
                  <a:pt x="225" y="160"/>
                </a:cubicBezTo>
                <a:lnTo>
                  <a:pt x="200" y="189"/>
                </a:lnTo>
                <a:lnTo>
                  <a:pt x="93" y="224"/>
                </a:lnTo>
                <a:lnTo>
                  <a:pt x="93" y="224"/>
                </a:lnTo>
                <a:cubicBezTo>
                  <a:pt x="92" y="224"/>
                  <a:pt x="90" y="226"/>
                  <a:pt x="89" y="227"/>
                </a:cubicBezTo>
                <a:lnTo>
                  <a:pt x="47" y="268"/>
                </a:lnTo>
                <a:lnTo>
                  <a:pt x="47" y="268"/>
                </a:lnTo>
                <a:cubicBezTo>
                  <a:pt x="44" y="272"/>
                  <a:pt x="43" y="278"/>
                  <a:pt x="45" y="282"/>
                </a:cubicBezTo>
                <a:lnTo>
                  <a:pt x="45" y="282"/>
                </a:lnTo>
                <a:cubicBezTo>
                  <a:pt x="46" y="284"/>
                  <a:pt x="46" y="284"/>
                  <a:pt x="47" y="285"/>
                </a:cubicBezTo>
                <a:lnTo>
                  <a:pt x="47" y="285"/>
                </a:lnTo>
                <a:cubicBezTo>
                  <a:pt x="50" y="288"/>
                  <a:pt x="54" y="289"/>
                  <a:pt x="57" y="289"/>
                </a:cubicBezTo>
                <a:lnTo>
                  <a:pt x="143" y="279"/>
                </a:lnTo>
                <a:lnTo>
                  <a:pt x="154" y="289"/>
                </a:lnTo>
                <a:lnTo>
                  <a:pt x="145" y="297"/>
                </a:lnTo>
                <a:lnTo>
                  <a:pt x="145" y="297"/>
                </a:lnTo>
                <a:cubicBezTo>
                  <a:pt x="143" y="300"/>
                  <a:pt x="142" y="303"/>
                  <a:pt x="142" y="306"/>
                </a:cubicBezTo>
                <a:lnTo>
                  <a:pt x="142" y="306"/>
                </a:lnTo>
                <a:cubicBezTo>
                  <a:pt x="131" y="304"/>
                  <a:pt x="120" y="305"/>
                  <a:pt x="109" y="309"/>
                </a:cubicBezTo>
                <a:lnTo>
                  <a:pt x="109" y="309"/>
                </a:lnTo>
                <a:cubicBezTo>
                  <a:pt x="99" y="312"/>
                  <a:pt x="90" y="317"/>
                  <a:pt x="84" y="325"/>
                </a:cubicBezTo>
                <a:lnTo>
                  <a:pt x="84" y="325"/>
                </a:lnTo>
                <a:cubicBezTo>
                  <a:pt x="73" y="335"/>
                  <a:pt x="51" y="365"/>
                  <a:pt x="33" y="394"/>
                </a:cubicBezTo>
                <a:lnTo>
                  <a:pt x="33" y="394"/>
                </a:lnTo>
                <a:cubicBezTo>
                  <a:pt x="6" y="440"/>
                  <a:pt x="0" y="467"/>
                  <a:pt x="15" y="482"/>
                </a:cubicBezTo>
                <a:lnTo>
                  <a:pt x="15" y="482"/>
                </a:lnTo>
                <a:cubicBezTo>
                  <a:pt x="21" y="487"/>
                  <a:pt x="27" y="490"/>
                  <a:pt x="36" y="490"/>
                </a:cubicBezTo>
                <a:lnTo>
                  <a:pt x="36" y="490"/>
                </a:lnTo>
                <a:cubicBezTo>
                  <a:pt x="52" y="490"/>
                  <a:pt x="74" y="482"/>
                  <a:pt x="103" y="464"/>
                </a:cubicBezTo>
                <a:lnTo>
                  <a:pt x="103" y="464"/>
                </a:lnTo>
                <a:cubicBezTo>
                  <a:pt x="133" y="447"/>
                  <a:pt x="164" y="425"/>
                  <a:pt x="174" y="415"/>
                </a:cubicBezTo>
                <a:lnTo>
                  <a:pt x="174" y="415"/>
                </a:lnTo>
                <a:cubicBezTo>
                  <a:pt x="181" y="408"/>
                  <a:pt x="186" y="400"/>
                  <a:pt x="189" y="391"/>
                </a:cubicBezTo>
                <a:lnTo>
                  <a:pt x="189" y="391"/>
                </a:lnTo>
                <a:cubicBezTo>
                  <a:pt x="194" y="379"/>
                  <a:pt x="194" y="367"/>
                  <a:pt x="192" y="354"/>
                </a:cubicBezTo>
                <a:lnTo>
                  <a:pt x="192" y="354"/>
                </a:lnTo>
                <a:cubicBezTo>
                  <a:pt x="194" y="354"/>
                  <a:pt x="197" y="353"/>
                  <a:pt x="199" y="352"/>
                </a:cubicBezTo>
                <a:lnTo>
                  <a:pt x="208" y="343"/>
                </a:lnTo>
                <a:lnTo>
                  <a:pt x="220" y="354"/>
                </a:lnTo>
                <a:lnTo>
                  <a:pt x="210" y="441"/>
                </a:lnTo>
                <a:lnTo>
                  <a:pt x="210" y="441"/>
                </a:lnTo>
                <a:cubicBezTo>
                  <a:pt x="209" y="445"/>
                  <a:pt x="210" y="449"/>
                  <a:pt x="213" y="451"/>
                </a:cubicBezTo>
                <a:lnTo>
                  <a:pt x="213" y="451"/>
                </a:lnTo>
                <a:cubicBezTo>
                  <a:pt x="214" y="452"/>
                  <a:pt x="215" y="453"/>
                  <a:pt x="216" y="453"/>
                </a:cubicBezTo>
                <a:lnTo>
                  <a:pt x="216" y="453"/>
                </a:lnTo>
                <a:cubicBezTo>
                  <a:pt x="221" y="456"/>
                  <a:pt x="226" y="455"/>
                  <a:pt x="230" y="451"/>
                </a:cubicBezTo>
                <a:lnTo>
                  <a:pt x="271" y="410"/>
                </a:lnTo>
                <a:lnTo>
                  <a:pt x="271" y="410"/>
                </a:lnTo>
                <a:cubicBezTo>
                  <a:pt x="273" y="408"/>
                  <a:pt x="274" y="406"/>
                  <a:pt x="274" y="405"/>
                </a:cubicBezTo>
                <a:lnTo>
                  <a:pt x="311" y="294"/>
                </a:lnTo>
                <a:lnTo>
                  <a:pt x="325" y="282"/>
                </a:lnTo>
                <a:lnTo>
                  <a:pt x="325" y="282"/>
                </a:lnTo>
                <a:cubicBezTo>
                  <a:pt x="407" y="215"/>
                  <a:pt x="463" y="128"/>
                  <a:pt x="493" y="22"/>
                </a:cubicBezTo>
                <a:lnTo>
                  <a:pt x="494" y="16"/>
                </a:lnTo>
                <a:lnTo>
                  <a:pt x="494" y="16"/>
                </a:lnTo>
                <a:cubicBezTo>
                  <a:pt x="496" y="11"/>
                  <a:pt x="494" y="7"/>
                  <a:pt x="492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1"/>
          <p:cNvSpPr>
            <a:spLocks noChangeArrowheads="1"/>
          </p:cNvSpPr>
          <p:nvPr/>
        </p:nvSpPr>
        <p:spPr bwMode="auto">
          <a:xfrm>
            <a:off x="4520599" y="3418731"/>
            <a:ext cx="84862" cy="84862"/>
          </a:xfrm>
          <a:custGeom>
            <a:avLst/>
            <a:gdLst>
              <a:gd name="T0" fmla="*/ 30 w 78"/>
              <a:gd name="T1" fmla="*/ 31 h 79"/>
              <a:gd name="T2" fmla="*/ 30 w 78"/>
              <a:gd name="T3" fmla="*/ 31 h 79"/>
              <a:gd name="T4" fmla="*/ 47 w 78"/>
              <a:gd name="T5" fmla="*/ 31 h 79"/>
              <a:gd name="T6" fmla="*/ 47 w 78"/>
              <a:gd name="T7" fmla="*/ 31 h 79"/>
              <a:gd name="T8" fmla="*/ 47 w 78"/>
              <a:gd name="T9" fmla="*/ 47 h 79"/>
              <a:gd name="T10" fmla="*/ 47 w 78"/>
              <a:gd name="T11" fmla="*/ 47 h 79"/>
              <a:gd name="T12" fmla="*/ 30 w 78"/>
              <a:gd name="T13" fmla="*/ 47 h 79"/>
              <a:gd name="T14" fmla="*/ 30 w 78"/>
              <a:gd name="T15" fmla="*/ 47 h 79"/>
              <a:gd name="T16" fmla="*/ 30 w 78"/>
              <a:gd name="T17" fmla="*/ 31 h 79"/>
              <a:gd name="T18" fmla="*/ 63 w 78"/>
              <a:gd name="T19" fmla="*/ 64 h 79"/>
              <a:gd name="T20" fmla="*/ 63 w 78"/>
              <a:gd name="T21" fmla="*/ 64 h 79"/>
              <a:gd name="T22" fmla="*/ 63 w 78"/>
              <a:gd name="T23" fmla="*/ 14 h 79"/>
              <a:gd name="T24" fmla="*/ 63 w 78"/>
              <a:gd name="T25" fmla="*/ 14 h 79"/>
              <a:gd name="T26" fmla="*/ 13 w 78"/>
              <a:gd name="T27" fmla="*/ 14 h 79"/>
              <a:gd name="T28" fmla="*/ 13 w 78"/>
              <a:gd name="T29" fmla="*/ 14 h 79"/>
              <a:gd name="T30" fmla="*/ 13 w 78"/>
              <a:gd name="T31" fmla="*/ 64 h 79"/>
              <a:gd name="T32" fmla="*/ 13 w 78"/>
              <a:gd name="T33" fmla="*/ 64 h 79"/>
              <a:gd name="T34" fmla="*/ 63 w 78"/>
              <a:gd name="T35" fmla="*/ 6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79">
                <a:moveTo>
                  <a:pt x="30" y="31"/>
                </a:moveTo>
                <a:lnTo>
                  <a:pt x="30" y="31"/>
                </a:lnTo>
                <a:cubicBezTo>
                  <a:pt x="35" y="27"/>
                  <a:pt x="42" y="27"/>
                  <a:pt x="47" y="31"/>
                </a:cubicBezTo>
                <a:lnTo>
                  <a:pt x="47" y="31"/>
                </a:lnTo>
                <a:cubicBezTo>
                  <a:pt x="51" y="36"/>
                  <a:pt x="51" y="43"/>
                  <a:pt x="47" y="47"/>
                </a:cubicBezTo>
                <a:lnTo>
                  <a:pt x="47" y="47"/>
                </a:lnTo>
                <a:cubicBezTo>
                  <a:pt x="42" y="52"/>
                  <a:pt x="35" y="52"/>
                  <a:pt x="30" y="47"/>
                </a:cubicBezTo>
                <a:lnTo>
                  <a:pt x="30" y="47"/>
                </a:lnTo>
                <a:cubicBezTo>
                  <a:pt x="25" y="43"/>
                  <a:pt x="25" y="36"/>
                  <a:pt x="30" y="31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77" y="51"/>
                  <a:pt x="77" y="28"/>
                  <a:pt x="63" y="14"/>
                </a:cubicBezTo>
                <a:lnTo>
                  <a:pt x="63" y="14"/>
                </a:lnTo>
                <a:cubicBezTo>
                  <a:pt x="50" y="0"/>
                  <a:pt x="27" y="0"/>
                  <a:pt x="13" y="14"/>
                </a:cubicBezTo>
                <a:lnTo>
                  <a:pt x="13" y="14"/>
                </a:lnTo>
                <a:cubicBezTo>
                  <a:pt x="0" y="28"/>
                  <a:pt x="0" y="51"/>
                  <a:pt x="13" y="64"/>
                </a:cubicBezTo>
                <a:lnTo>
                  <a:pt x="13" y="64"/>
                </a:lnTo>
                <a:cubicBezTo>
                  <a:pt x="27" y="78"/>
                  <a:pt x="50" y="78"/>
                  <a:pt x="63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2"/>
          <p:cNvSpPr>
            <a:spLocks noChangeArrowheads="1"/>
          </p:cNvSpPr>
          <p:nvPr/>
        </p:nvSpPr>
        <p:spPr bwMode="auto">
          <a:xfrm>
            <a:off x="3973710" y="4125915"/>
            <a:ext cx="749613" cy="42430"/>
          </a:xfrm>
          <a:custGeom>
            <a:avLst/>
            <a:gdLst>
              <a:gd name="T0" fmla="*/ 19 w 699"/>
              <a:gd name="T1" fmla="*/ 38 h 39"/>
              <a:gd name="T2" fmla="*/ 0 w 699"/>
              <a:gd name="T3" fmla="*/ 19 h 39"/>
              <a:gd name="T4" fmla="*/ 20 w 699"/>
              <a:gd name="T5" fmla="*/ 0 h 39"/>
              <a:gd name="T6" fmla="*/ 39 w 699"/>
              <a:gd name="T7" fmla="*/ 19 h 39"/>
              <a:gd name="T8" fmla="*/ 74 w 699"/>
              <a:gd name="T9" fmla="*/ 38 h 39"/>
              <a:gd name="T10" fmla="*/ 55 w 699"/>
              <a:gd name="T11" fmla="*/ 19 h 39"/>
              <a:gd name="T12" fmla="*/ 75 w 699"/>
              <a:gd name="T13" fmla="*/ 0 h 39"/>
              <a:gd name="T14" fmla="*/ 75 w 699"/>
              <a:gd name="T15" fmla="*/ 38 h 39"/>
              <a:gd name="T16" fmla="*/ 128 w 699"/>
              <a:gd name="T17" fmla="*/ 38 h 39"/>
              <a:gd name="T18" fmla="*/ 128 w 699"/>
              <a:gd name="T19" fmla="*/ 0 h 39"/>
              <a:gd name="T20" fmla="*/ 148 w 699"/>
              <a:gd name="T21" fmla="*/ 19 h 39"/>
              <a:gd name="T22" fmla="*/ 185 w 699"/>
              <a:gd name="T23" fmla="*/ 38 h 39"/>
              <a:gd name="T24" fmla="*/ 164 w 699"/>
              <a:gd name="T25" fmla="*/ 19 h 39"/>
              <a:gd name="T26" fmla="*/ 185 w 699"/>
              <a:gd name="T27" fmla="*/ 0 h 39"/>
              <a:gd name="T28" fmla="*/ 204 w 699"/>
              <a:gd name="T29" fmla="*/ 19 h 39"/>
              <a:gd name="T30" fmla="*/ 240 w 699"/>
              <a:gd name="T31" fmla="*/ 38 h 39"/>
              <a:gd name="T32" fmla="*/ 220 w 699"/>
              <a:gd name="T33" fmla="*/ 19 h 39"/>
              <a:gd name="T34" fmla="*/ 238 w 699"/>
              <a:gd name="T35" fmla="*/ 0 h 39"/>
              <a:gd name="T36" fmla="*/ 259 w 699"/>
              <a:gd name="T37" fmla="*/ 19 h 39"/>
              <a:gd name="T38" fmla="*/ 295 w 699"/>
              <a:gd name="T39" fmla="*/ 38 h 39"/>
              <a:gd name="T40" fmla="*/ 294 w 699"/>
              <a:gd name="T41" fmla="*/ 38 h 39"/>
              <a:gd name="T42" fmla="*/ 294 w 699"/>
              <a:gd name="T43" fmla="*/ 0 h 39"/>
              <a:gd name="T44" fmla="*/ 295 w 699"/>
              <a:gd name="T45" fmla="*/ 0 h 39"/>
              <a:gd name="T46" fmla="*/ 295 w 699"/>
              <a:gd name="T47" fmla="*/ 38 h 39"/>
              <a:gd name="T48" fmla="*/ 348 w 699"/>
              <a:gd name="T49" fmla="*/ 38 h 39"/>
              <a:gd name="T50" fmla="*/ 330 w 699"/>
              <a:gd name="T51" fmla="*/ 19 h 39"/>
              <a:gd name="T52" fmla="*/ 350 w 699"/>
              <a:gd name="T53" fmla="*/ 1 h 39"/>
              <a:gd name="T54" fmla="*/ 368 w 699"/>
              <a:gd name="T55" fmla="*/ 19 h 39"/>
              <a:gd name="T56" fmla="*/ 403 w 699"/>
              <a:gd name="T57" fmla="*/ 38 h 39"/>
              <a:gd name="T58" fmla="*/ 384 w 699"/>
              <a:gd name="T59" fmla="*/ 19 h 39"/>
              <a:gd name="T60" fmla="*/ 404 w 699"/>
              <a:gd name="T61" fmla="*/ 1 h 39"/>
              <a:gd name="T62" fmla="*/ 404 w 699"/>
              <a:gd name="T63" fmla="*/ 38 h 39"/>
              <a:gd name="T64" fmla="*/ 458 w 699"/>
              <a:gd name="T65" fmla="*/ 38 h 39"/>
              <a:gd name="T66" fmla="*/ 458 w 699"/>
              <a:gd name="T67" fmla="*/ 1 h 39"/>
              <a:gd name="T68" fmla="*/ 478 w 699"/>
              <a:gd name="T69" fmla="*/ 19 h 39"/>
              <a:gd name="T70" fmla="*/ 514 w 699"/>
              <a:gd name="T71" fmla="*/ 38 h 39"/>
              <a:gd name="T72" fmla="*/ 494 w 699"/>
              <a:gd name="T73" fmla="*/ 19 h 39"/>
              <a:gd name="T74" fmla="*/ 514 w 699"/>
              <a:gd name="T75" fmla="*/ 1 h 39"/>
              <a:gd name="T76" fmla="*/ 532 w 699"/>
              <a:gd name="T77" fmla="*/ 19 h 39"/>
              <a:gd name="T78" fmla="*/ 569 w 699"/>
              <a:gd name="T79" fmla="*/ 38 h 39"/>
              <a:gd name="T80" fmla="*/ 549 w 699"/>
              <a:gd name="T81" fmla="*/ 19 h 39"/>
              <a:gd name="T82" fmla="*/ 567 w 699"/>
              <a:gd name="T83" fmla="*/ 1 h 39"/>
              <a:gd name="T84" fmla="*/ 588 w 699"/>
              <a:gd name="T85" fmla="*/ 19 h 39"/>
              <a:gd name="T86" fmla="*/ 624 w 699"/>
              <a:gd name="T87" fmla="*/ 38 h 39"/>
              <a:gd name="T88" fmla="*/ 622 w 699"/>
              <a:gd name="T89" fmla="*/ 38 h 39"/>
              <a:gd name="T90" fmla="*/ 622 w 699"/>
              <a:gd name="T91" fmla="*/ 1 h 39"/>
              <a:gd name="T92" fmla="*/ 624 w 699"/>
              <a:gd name="T93" fmla="*/ 1 h 39"/>
              <a:gd name="T94" fmla="*/ 624 w 699"/>
              <a:gd name="T95" fmla="*/ 38 h 39"/>
              <a:gd name="T96" fmla="*/ 678 w 699"/>
              <a:gd name="T97" fmla="*/ 38 h 39"/>
              <a:gd name="T98" fmla="*/ 658 w 699"/>
              <a:gd name="T99" fmla="*/ 19 h 39"/>
              <a:gd name="T100" fmla="*/ 679 w 699"/>
              <a:gd name="T101" fmla="*/ 1 h 39"/>
              <a:gd name="T102" fmla="*/ 698 w 699"/>
              <a:gd name="T10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9" h="39">
                <a:moveTo>
                  <a:pt x="20" y="38"/>
                </a:moveTo>
                <a:lnTo>
                  <a:pt x="20" y="38"/>
                </a:ln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cubicBezTo>
                  <a:pt x="31" y="0"/>
                  <a:pt x="39" y="9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0" y="38"/>
                </a:cubicBezTo>
                <a:close/>
                <a:moveTo>
                  <a:pt x="75" y="38"/>
                </a:moveTo>
                <a:lnTo>
                  <a:pt x="74" y="38"/>
                </a:lnTo>
                <a:lnTo>
                  <a:pt x="74" y="38"/>
                </a:lnTo>
                <a:cubicBezTo>
                  <a:pt x="64" y="38"/>
                  <a:pt x="55" y="30"/>
                  <a:pt x="55" y="19"/>
                </a:cubicBezTo>
                <a:lnTo>
                  <a:pt x="55" y="19"/>
                </a:lnTo>
                <a:cubicBezTo>
                  <a:pt x="55" y="9"/>
                  <a:pt x="64" y="0"/>
                  <a:pt x="74" y="0"/>
                </a:cubicBezTo>
                <a:lnTo>
                  <a:pt x="75" y="0"/>
                </a:lnTo>
                <a:lnTo>
                  <a:pt x="75" y="0"/>
                </a:lnTo>
                <a:cubicBezTo>
                  <a:pt x="86" y="0"/>
                  <a:pt x="94" y="9"/>
                  <a:pt x="94" y="19"/>
                </a:cubicBezTo>
                <a:lnTo>
                  <a:pt x="94" y="19"/>
                </a:lnTo>
                <a:cubicBezTo>
                  <a:pt x="94" y="30"/>
                  <a:pt x="86" y="38"/>
                  <a:pt x="75" y="38"/>
                </a:cubicBezTo>
                <a:close/>
                <a:moveTo>
                  <a:pt x="130" y="38"/>
                </a:moveTo>
                <a:lnTo>
                  <a:pt x="128" y="38"/>
                </a:lnTo>
                <a:lnTo>
                  <a:pt x="128" y="38"/>
                </a:lnTo>
                <a:cubicBezTo>
                  <a:pt x="118" y="38"/>
                  <a:pt x="110" y="30"/>
                  <a:pt x="110" y="19"/>
                </a:cubicBezTo>
                <a:lnTo>
                  <a:pt x="110" y="19"/>
                </a:lnTo>
                <a:cubicBezTo>
                  <a:pt x="110" y="9"/>
                  <a:pt x="118" y="0"/>
                  <a:pt x="128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40" y="0"/>
                  <a:pt x="148" y="9"/>
                  <a:pt x="148" y="19"/>
                </a:cubicBezTo>
                <a:lnTo>
                  <a:pt x="148" y="19"/>
                </a:lnTo>
                <a:cubicBezTo>
                  <a:pt x="148" y="30"/>
                  <a:pt x="140" y="38"/>
                  <a:pt x="130" y="38"/>
                </a:cubicBezTo>
                <a:close/>
                <a:moveTo>
                  <a:pt x="185" y="38"/>
                </a:moveTo>
                <a:lnTo>
                  <a:pt x="183" y="38"/>
                </a:lnTo>
                <a:lnTo>
                  <a:pt x="183" y="38"/>
                </a:lnTo>
                <a:cubicBezTo>
                  <a:pt x="173" y="38"/>
                  <a:pt x="164" y="30"/>
                  <a:pt x="164" y="19"/>
                </a:cubicBezTo>
                <a:lnTo>
                  <a:pt x="164" y="19"/>
                </a:lnTo>
                <a:cubicBezTo>
                  <a:pt x="164" y="9"/>
                  <a:pt x="173" y="0"/>
                  <a:pt x="183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5" y="0"/>
                  <a:pt x="204" y="9"/>
                  <a:pt x="204" y="19"/>
                </a:cubicBezTo>
                <a:lnTo>
                  <a:pt x="204" y="19"/>
                </a:lnTo>
                <a:cubicBezTo>
                  <a:pt x="204" y="30"/>
                  <a:pt x="195" y="38"/>
                  <a:pt x="185" y="38"/>
                </a:cubicBezTo>
                <a:close/>
                <a:moveTo>
                  <a:pt x="240" y="38"/>
                </a:moveTo>
                <a:lnTo>
                  <a:pt x="240" y="38"/>
                </a:lnTo>
                <a:lnTo>
                  <a:pt x="238" y="38"/>
                </a:lnTo>
                <a:lnTo>
                  <a:pt x="238" y="38"/>
                </a:lnTo>
                <a:cubicBezTo>
                  <a:pt x="228" y="38"/>
                  <a:pt x="220" y="30"/>
                  <a:pt x="220" y="19"/>
                </a:cubicBezTo>
                <a:lnTo>
                  <a:pt x="220" y="19"/>
                </a:lnTo>
                <a:cubicBezTo>
                  <a:pt x="220" y="9"/>
                  <a:pt x="228" y="0"/>
                  <a:pt x="238" y="0"/>
                </a:cubicBezTo>
                <a:lnTo>
                  <a:pt x="238" y="0"/>
                </a:lnTo>
                <a:lnTo>
                  <a:pt x="240" y="0"/>
                </a:lnTo>
                <a:lnTo>
                  <a:pt x="240" y="0"/>
                </a:lnTo>
                <a:cubicBezTo>
                  <a:pt x="250" y="0"/>
                  <a:pt x="259" y="9"/>
                  <a:pt x="259" y="19"/>
                </a:cubicBezTo>
                <a:lnTo>
                  <a:pt x="259" y="19"/>
                </a:lnTo>
                <a:cubicBezTo>
                  <a:pt x="259" y="30"/>
                  <a:pt x="250" y="38"/>
                  <a:pt x="240" y="38"/>
                </a:cubicBezTo>
                <a:close/>
                <a:moveTo>
                  <a:pt x="295" y="38"/>
                </a:moveTo>
                <a:lnTo>
                  <a:pt x="295" y="38"/>
                </a:lnTo>
                <a:lnTo>
                  <a:pt x="294" y="38"/>
                </a:lnTo>
                <a:lnTo>
                  <a:pt x="294" y="38"/>
                </a:lnTo>
                <a:cubicBezTo>
                  <a:pt x="283" y="38"/>
                  <a:pt x="274" y="30"/>
                  <a:pt x="274" y="19"/>
                </a:cubicBezTo>
                <a:lnTo>
                  <a:pt x="274" y="19"/>
                </a:lnTo>
                <a:cubicBezTo>
                  <a:pt x="274" y="9"/>
                  <a:pt x="283" y="0"/>
                  <a:pt x="294" y="0"/>
                </a:cubicBez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cubicBezTo>
                  <a:pt x="305" y="0"/>
                  <a:pt x="313" y="9"/>
                  <a:pt x="313" y="19"/>
                </a:cubicBezTo>
                <a:lnTo>
                  <a:pt x="313" y="19"/>
                </a:lnTo>
                <a:cubicBezTo>
                  <a:pt x="313" y="30"/>
                  <a:pt x="305" y="38"/>
                  <a:pt x="295" y="38"/>
                </a:cubicBezTo>
                <a:close/>
                <a:moveTo>
                  <a:pt x="349" y="38"/>
                </a:moveTo>
                <a:lnTo>
                  <a:pt x="349" y="38"/>
                </a:lnTo>
                <a:lnTo>
                  <a:pt x="348" y="38"/>
                </a:lnTo>
                <a:lnTo>
                  <a:pt x="348" y="38"/>
                </a:lnTo>
                <a:cubicBezTo>
                  <a:pt x="337" y="38"/>
                  <a:pt x="330" y="30"/>
                  <a:pt x="330" y="19"/>
                </a:cubicBezTo>
                <a:lnTo>
                  <a:pt x="330" y="19"/>
                </a:lnTo>
                <a:cubicBezTo>
                  <a:pt x="330" y="9"/>
                  <a:pt x="337" y="0"/>
                  <a:pt x="348" y="0"/>
                </a:cubicBezTo>
                <a:lnTo>
                  <a:pt x="348" y="0"/>
                </a:lnTo>
                <a:lnTo>
                  <a:pt x="350" y="1"/>
                </a:lnTo>
                <a:lnTo>
                  <a:pt x="350" y="1"/>
                </a:lnTo>
                <a:cubicBezTo>
                  <a:pt x="359" y="1"/>
                  <a:pt x="368" y="9"/>
                  <a:pt x="368" y="19"/>
                </a:cubicBezTo>
                <a:lnTo>
                  <a:pt x="368" y="19"/>
                </a:lnTo>
                <a:cubicBezTo>
                  <a:pt x="368" y="30"/>
                  <a:pt x="359" y="38"/>
                  <a:pt x="349" y="38"/>
                </a:cubicBezTo>
                <a:close/>
                <a:moveTo>
                  <a:pt x="404" y="38"/>
                </a:moveTo>
                <a:lnTo>
                  <a:pt x="403" y="38"/>
                </a:lnTo>
                <a:lnTo>
                  <a:pt x="403" y="38"/>
                </a:lnTo>
                <a:cubicBezTo>
                  <a:pt x="393" y="38"/>
                  <a:pt x="384" y="30"/>
                  <a:pt x="384" y="19"/>
                </a:cubicBezTo>
                <a:lnTo>
                  <a:pt x="384" y="19"/>
                </a:lnTo>
                <a:cubicBezTo>
                  <a:pt x="384" y="9"/>
                  <a:pt x="393" y="1"/>
                  <a:pt x="403" y="1"/>
                </a:cubicBezTo>
                <a:lnTo>
                  <a:pt x="404" y="1"/>
                </a:lnTo>
                <a:lnTo>
                  <a:pt x="404" y="1"/>
                </a:lnTo>
                <a:cubicBezTo>
                  <a:pt x="415" y="1"/>
                  <a:pt x="423" y="9"/>
                  <a:pt x="423" y="19"/>
                </a:cubicBezTo>
                <a:lnTo>
                  <a:pt x="423" y="19"/>
                </a:lnTo>
                <a:cubicBezTo>
                  <a:pt x="423" y="30"/>
                  <a:pt x="415" y="38"/>
                  <a:pt x="404" y="38"/>
                </a:cubicBezTo>
                <a:close/>
                <a:moveTo>
                  <a:pt x="459" y="38"/>
                </a:moveTo>
                <a:lnTo>
                  <a:pt x="458" y="38"/>
                </a:lnTo>
                <a:lnTo>
                  <a:pt x="458" y="38"/>
                </a:lnTo>
                <a:cubicBezTo>
                  <a:pt x="448" y="38"/>
                  <a:pt x="439" y="30"/>
                  <a:pt x="439" y="19"/>
                </a:cubicBezTo>
                <a:lnTo>
                  <a:pt x="439" y="19"/>
                </a:lnTo>
                <a:cubicBezTo>
                  <a:pt x="439" y="9"/>
                  <a:pt x="448" y="1"/>
                  <a:pt x="458" y="1"/>
                </a:cubicBezTo>
                <a:lnTo>
                  <a:pt x="459" y="1"/>
                </a:lnTo>
                <a:lnTo>
                  <a:pt x="459" y="1"/>
                </a:lnTo>
                <a:cubicBezTo>
                  <a:pt x="470" y="1"/>
                  <a:pt x="478" y="9"/>
                  <a:pt x="478" y="19"/>
                </a:cubicBezTo>
                <a:lnTo>
                  <a:pt x="478" y="19"/>
                </a:lnTo>
                <a:cubicBezTo>
                  <a:pt x="478" y="30"/>
                  <a:pt x="470" y="38"/>
                  <a:pt x="459" y="38"/>
                </a:cubicBezTo>
                <a:close/>
                <a:moveTo>
                  <a:pt x="514" y="38"/>
                </a:moveTo>
                <a:lnTo>
                  <a:pt x="513" y="38"/>
                </a:lnTo>
                <a:lnTo>
                  <a:pt x="513" y="38"/>
                </a:lnTo>
                <a:cubicBezTo>
                  <a:pt x="503" y="38"/>
                  <a:pt x="494" y="30"/>
                  <a:pt x="494" y="19"/>
                </a:cubicBezTo>
                <a:lnTo>
                  <a:pt x="494" y="19"/>
                </a:lnTo>
                <a:cubicBezTo>
                  <a:pt x="494" y="9"/>
                  <a:pt x="503" y="1"/>
                  <a:pt x="513" y="1"/>
                </a:cubicBezTo>
                <a:lnTo>
                  <a:pt x="514" y="1"/>
                </a:lnTo>
                <a:lnTo>
                  <a:pt x="514" y="1"/>
                </a:lnTo>
                <a:cubicBezTo>
                  <a:pt x="525" y="1"/>
                  <a:pt x="532" y="9"/>
                  <a:pt x="532" y="19"/>
                </a:cubicBezTo>
                <a:lnTo>
                  <a:pt x="532" y="19"/>
                </a:lnTo>
                <a:cubicBezTo>
                  <a:pt x="532" y="30"/>
                  <a:pt x="525" y="38"/>
                  <a:pt x="514" y="38"/>
                </a:cubicBezTo>
                <a:close/>
                <a:moveTo>
                  <a:pt x="569" y="38"/>
                </a:moveTo>
                <a:lnTo>
                  <a:pt x="569" y="38"/>
                </a:lnTo>
                <a:lnTo>
                  <a:pt x="567" y="38"/>
                </a:lnTo>
                <a:lnTo>
                  <a:pt x="567" y="38"/>
                </a:lnTo>
                <a:cubicBezTo>
                  <a:pt x="557" y="38"/>
                  <a:pt x="549" y="30"/>
                  <a:pt x="549" y="19"/>
                </a:cubicBezTo>
                <a:lnTo>
                  <a:pt x="549" y="19"/>
                </a:lnTo>
                <a:cubicBezTo>
                  <a:pt x="549" y="9"/>
                  <a:pt x="557" y="1"/>
                  <a:pt x="567" y="1"/>
                </a:cubicBezTo>
                <a:lnTo>
                  <a:pt x="567" y="1"/>
                </a:lnTo>
                <a:lnTo>
                  <a:pt x="569" y="1"/>
                </a:lnTo>
                <a:lnTo>
                  <a:pt x="569" y="1"/>
                </a:lnTo>
                <a:cubicBezTo>
                  <a:pt x="579" y="1"/>
                  <a:pt x="588" y="9"/>
                  <a:pt x="588" y="19"/>
                </a:cubicBezTo>
                <a:lnTo>
                  <a:pt x="588" y="19"/>
                </a:lnTo>
                <a:cubicBezTo>
                  <a:pt x="588" y="30"/>
                  <a:pt x="579" y="38"/>
                  <a:pt x="569" y="38"/>
                </a:cubicBezTo>
                <a:close/>
                <a:moveTo>
                  <a:pt x="624" y="38"/>
                </a:moveTo>
                <a:lnTo>
                  <a:pt x="624" y="38"/>
                </a:lnTo>
                <a:lnTo>
                  <a:pt x="622" y="38"/>
                </a:lnTo>
                <a:lnTo>
                  <a:pt x="622" y="38"/>
                </a:lnTo>
                <a:cubicBezTo>
                  <a:pt x="612" y="38"/>
                  <a:pt x="604" y="30"/>
                  <a:pt x="604" y="19"/>
                </a:cubicBezTo>
                <a:lnTo>
                  <a:pt x="604" y="19"/>
                </a:lnTo>
                <a:cubicBezTo>
                  <a:pt x="604" y="9"/>
                  <a:pt x="612" y="1"/>
                  <a:pt x="622" y="1"/>
                </a:cubicBezTo>
                <a:lnTo>
                  <a:pt x="622" y="1"/>
                </a:lnTo>
                <a:lnTo>
                  <a:pt x="624" y="1"/>
                </a:lnTo>
                <a:lnTo>
                  <a:pt x="624" y="1"/>
                </a:lnTo>
                <a:cubicBezTo>
                  <a:pt x="634" y="1"/>
                  <a:pt x="643" y="9"/>
                  <a:pt x="643" y="19"/>
                </a:cubicBezTo>
                <a:lnTo>
                  <a:pt x="643" y="19"/>
                </a:lnTo>
                <a:cubicBezTo>
                  <a:pt x="643" y="30"/>
                  <a:pt x="634" y="38"/>
                  <a:pt x="624" y="38"/>
                </a:cubicBezTo>
                <a:close/>
                <a:moveTo>
                  <a:pt x="679" y="38"/>
                </a:moveTo>
                <a:lnTo>
                  <a:pt x="679" y="38"/>
                </a:lnTo>
                <a:lnTo>
                  <a:pt x="678" y="38"/>
                </a:lnTo>
                <a:lnTo>
                  <a:pt x="678" y="38"/>
                </a:lnTo>
                <a:cubicBezTo>
                  <a:pt x="667" y="38"/>
                  <a:pt x="658" y="30"/>
                  <a:pt x="658" y="19"/>
                </a:cubicBezTo>
                <a:lnTo>
                  <a:pt x="658" y="19"/>
                </a:lnTo>
                <a:cubicBezTo>
                  <a:pt x="658" y="9"/>
                  <a:pt x="667" y="1"/>
                  <a:pt x="678" y="1"/>
                </a:cubicBezTo>
                <a:lnTo>
                  <a:pt x="678" y="1"/>
                </a:lnTo>
                <a:lnTo>
                  <a:pt x="679" y="1"/>
                </a:lnTo>
                <a:lnTo>
                  <a:pt x="679" y="1"/>
                </a:lnTo>
                <a:cubicBezTo>
                  <a:pt x="689" y="1"/>
                  <a:pt x="698" y="10"/>
                  <a:pt x="698" y="19"/>
                </a:cubicBezTo>
                <a:lnTo>
                  <a:pt x="698" y="19"/>
                </a:lnTo>
                <a:cubicBezTo>
                  <a:pt x="698" y="30"/>
                  <a:pt x="689" y="38"/>
                  <a:pt x="679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3"/>
          <p:cNvSpPr>
            <a:spLocks noChangeArrowheads="1"/>
          </p:cNvSpPr>
          <p:nvPr/>
        </p:nvSpPr>
        <p:spPr bwMode="auto">
          <a:xfrm>
            <a:off x="10795673" y="10669720"/>
            <a:ext cx="513888" cy="782616"/>
          </a:xfrm>
          <a:custGeom>
            <a:avLst/>
            <a:gdLst>
              <a:gd name="T0" fmla="*/ 411 w 479"/>
              <a:gd name="T1" fmla="*/ 730 h 731"/>
              <a:gd name="T2" fmla="*/ 67 w 479"/>
              <a:gd name="T3" fmla="*/ 730 h 731"/>
              <a:gd name="T4" fmla="*/ 67 w 479"/>
              <a:gd name="T5" fmla="*/ 730 h 731"/>
              <a:gd name="T6" fmla="*/ 0 w 479"/>
              <a:gd name="T7" fmla="*/ 662 h 731"/>
              <a:gd name="T8" fmla="*/ 0 w 479"/>
              <a:gd name="T9" fmla="*/ 67 h 731"/>
              <a:gd name="T10" fmla="*/ 0 w 479"/>
              <a:gd name="T11" fmla="*/ 67 h 731"/>
              <a:gd name="T12" fmla="*/ 67 w 479"/>
              <a:gd name="T13" fmla="*/ 0 h 731"/>
              <a:gd name="T14" fmla="*/ 411 w 479"/>
              <a:gd name="T15" fmla="*/ 0 h 731"/>
              <a:gd name="T16" fmla="*/ 411 w 479"/>
              <a:gd name="T17" fmla="*/ 0 h 731"/>
              <a:gd name="T18" fmla="*/ 478 w 479"/>
              <a:gd name="T19" fmla="*/ 67 h 731"/>
              <a:gd name="T20" fmla="*/ 478 w 479"/>
              <a:gd name="T21" fmla="*/ 269 h 731"/>
              <a:gd name="T22" fmla="*/ 478 w 479"/>
              <a:gd name="T23" fmla="*/ 269 h 731"/>
              <a:gd name="T24" fmla="*/ 461 w 479"/>
              <a:gd name="T25" fmla="*/ 286 h 731"/>
              <a:gd name="T26" fmla="*/ 461 w 479"/>
              <a:gd name="T27" fmla="*/ 286 h 731"/>
              <a:gd name="T28" fmla="*/ 444 w 479"/>
              <a:gd name="T29" fmla="*/ 269 h 731"/>
              <a:gd name="T30" fmla="*/ 444 w 479"/>
              <a:gd name="T31" fmla="*/ 67 h 731"/>
              <a:gd name="T32" fmla="*/ 444 w 479"/>
              <a:gd name="T33" fmla="*/ 67 h 731"/>
              <a:gd name="T34" fmla="*/ 411 w 479"/>
              <a:gd name="T35" fmla="*/ 34 h 731"/>
              <a:gd name="T36" fmla="*/ 67 w 479"/>
              <a:gd name="T37" fmla="*/ 34 h 731"/>
              <a:gd name="T38" fmla="*/ 67 w 479"/>
              <a:gd name="T39" fmla="*/ 34 h 731"/>
              <a:gd name="T40" fmla="*/ 34 w 479"/>
              <a:gd name="T41" fmla="*/ 67 h 731"/>
              <a:gd name="T42" fmla="*/ 34 w 479"/>
              <a:gd name="T43" fmla="*/ 662 h 731"/>
              <a:gd name="T44" fmla="*/ 34 w 479"/>
              <a:gd name="T45" fmla="*/ 662 h 731"/>
              <a:gd name="T46" fmla="*/ 67 w 479"/>
              <a:gd name="T47" fmla="*/ 695 h 731"/>
              <a:gd name="T48" fmla="*/ 411 w 479"/>
              <a:gd name="T49" fmla="*/ 695 h 731"/>
              <a:gd name="T50" fmla="*/ 411 w 479"/>
              <a:gd name="T51" fmla="*/ 695 h 731"/>
              <a:gd name="T52" fmla="*/ 426 w 479"/>
              <a:gd name="T53" fmla="*/ 692 h 731"/>
              <a:gd name="T54" fmla="*/ 426 w 479"/>
              <a:gd name="T55" fmla="*/ 692 h 731"/>
              <a:gd name="T56" fmla="*/ 448 w 479"/>
              <a:gd name="T57" fmla="*/ 700 h 731"/>
              <a:gd name="T58" fmla="*/ 448 w 479"/>
              <a:gd name="T59" fmla="*/ 700 h 731"/>
              <a:gd name="T60" fmla="*/ 441 w 479"/>
              <a:gd name="T61" fmla="*/ 722 h 731"/>
              <a:gd name="T62" fmla="*/ 441 w 479"/>
              <a:gd name="T63" fmla="*/ 722 h 731"/>
              <a:gd name="T64" fmla="*/ 411 w 479"/>
              <a:gd name="T65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9" h="731">
                <a:moveTo>
                  <a:pt x="411" y="730"/>
                </a:moveTo>
                <a:lnTo>
                  <a:pt x="67" y="730"/>
                </a:lnTo>
                <a:lnTo>
                  <a:pt x="67" y="730"/>
                </a:lnTo>
                <a:cubicBezTo>
                  <a:pt x="30" y="730"/>
                  <a:pt x="0" y="699"/>
                  <a:pt x="0" y="662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31"/>
                  <a:pt x="30" y="0"/>
                  <a:pt x="67" y="0"/>
                </a:cubicBezTo>
                <a:lnTo>
                  <a:pt x="411" y="0"/>
                </a:lnTo>
                <a:lnTo>
                  <a:pt x="411" y="0"/>
                </a:lnTo>
                <a:cubicBezTo>
                  <a:pt x="448" y="0"/>
                  <a:pt x="478" y="31"/>
                  <a:pt x="478" y="67"/>
                </a:cubicBezTo>
                <a:lnTo>
                  <a:pt x="478" y="269"/>
                </a:lnTo>
                <a:lnTo>
                  <a:pt x="478" y="269"/>
                </a:lnTo>
                <a:cubicBezTo>
                  <a:pt x="478" y="278"/>
                  <a:pt x="470" y="286"/>
                  <a:pt x="461" y="286"/>
                </a:cubicBezTo>
                <a:lnTo>
                  <a:pt x="461" y="286"/>
                </a:lnTo>
                <a:cubicBezTo>
                  <a:pt x="452" y="286"/>
                  <a:pt x="444" y="278"/>
                  <a:pt x="444" y="269"/>
                </a:cubicBezTo>
                <a:lnTo>
                  <a:pt x="444" y="67"/>
                </a:lnTo>
                <a:lnTo>
                  <a:pt x="444" y="67"/>
                </a:lnTo>
                <a:cubicBezTo>
                  <a:pt x="444" y="49"/>
                  <a:pt x="429" y="34"/>
                  <a:pt x="411" y="34"/>
                </a:cubicBezTo>
                <a:lnTo>
                  <a:pt x="67" y="34"/>
                </a:lnTo>
                <a:lnTo>
                  <a:pt x="67" y="34"/>
                </a:lnTo>
                <a:cubicBezTo>
                  <a:pt x="49" y="34"/>
                  <a:pt x="34" y="49"/>
                  <a:pt x="34" y="67"/>
                </a:cubicBezTo>
                <a:lnTo>
                  <a:pt x="34" y="662"/>
                </a:lnTo>
                <a:lnTo>
                  <a:pt x="34" y="662"/>
                </a:lnTo>
                <a:cubicBezTo>
                  <a:pt x="34" y="681"/>
                  <a:pt x="49" y="695"/>
                  <a:pt x="67" y="695"/>
                </a:cubicBezTo>
                <a:lnTo>
                  <a:pt x="411" y="695"/>
                </a:lnTo>
                <a:lnTo>
                  <a:pt x="411" y="695"/>
                </a:lnTo>
                <a:cubicBezTo>
                  <a:pt x="416" y="695"/>
                  <a:pt x="421" y="694"/>
                  <a:pt x="426" y="692"/>
                </a:cubicBezTo>
                <a:lnTo>
                  <a:pt x="426" y="692"/>
                </a:lnTo>
                <a:cubicBezTo>
                  <a:pt x="434" y="688"/>
                  <a:pt x="444" y="691"/>
                  <a:pt x="448" y="700"/>
                </a:cubicBezTo>
                <a:lnTo>
                  <a:pt x="448" y="700"/>
                </a:lnTo>
                <a:cubicBezTo>
                  <a:pt x="453" y="708"/>
                  <a:pt x="449" y="718"/>
                  <a:pt x="441" y="722"/>
                </a:cubicBezTo>
                <a:lnTo>
                  <a:pt x="441" y="722"/>
                </a:lnTo>
                <a:cubicBezTo>
                  <a:pt x="431" y="727"/>
                  <a:pt x="422" y="730"/>
                  <a:pt x="411" y="7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4"/>
          <p:cNvSpPr>
            <a:spLocks noChangeArrowheads="1"/>
          </p:cNvSpPr>
          <p:nvPr/>
        </p:nvSpPr>
        <p:spPr bwMode="auto">
          <a:xfrm>
            <a:off x="11139837" y="11315613"/>
            <a:ext cx="47146" cy="47146"/>
          </a:xfrm>
          <a:custGeom>
            <a:avLst/>
            <a:gdLst>
              <a:gd name="T0" fmla="*/ 20 w 42"/>
              <a:gd name="T1" fmla="*/ 7 h 42"/>
              <a:gd name="T2" fmla="*/ 20 w 42"/>
              <a:gd name="T3" fmla="*/ 7 h 42"/>
              <a:gd name="T4" fmla="*/ 7 w 42"/>
              <a:gd name="T5" fmla="*/ 20 h 42"/>
              <a:gd name="T6" fmla="*/ 7 w 42"/>
              <a:gd name="T7" fmla="*/ 20 h 42"/>
              <a:gd name="T8" fmla="*/ 20 w 42"/>
              <a:gd name="T9" fmla="*/ 33 h 42"/>
              <a:gd name="T10" fmla="*/ 20 w 42"/>
              <a:gd name="T11" fmla="*/ 33 h 42"/>
              <a:gd name="T12" fmla="*/ 33 w 42"/>
              <a:gd name="T13" fmla="*/ 20 h 42"/>
              <a:gd name="T14" fmla="*/ 33 w 42"/>
              <a:gd name="T15" fmla="*/ 20 h 42"/>
              <a:gd name="T16" fmla="*/ 20 w 42"/>
              <a:gd name="T17" fmla="*/ 7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7"/>
                </a:moveTo>
                <a:lnTo>
                  <a:pt x="20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0" y="33"/>
                </a:cubicBezTo>
                <a:lnTo>
                  <a:pt x="20" y="33"/>
                </a:lnTo>
                <a:cubicBezTo>
                  <a:pt x="27" y="33"/>
                  <a:pt x="33" y="27"/>
                  <a:pt x="33" y="20"/>
                </a:cubicBezTo>
                <a:lnTo>
                  <a:pt x="33" y="20"/>
                </a:lnTo>
                <a:cubicBezTo>
                  <a:pt x="33" y="13"/>
                  <a:pt x="27" y="7"/>
                  <a:pt x="20" y="7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5"/>
          <p:cNvSpPr>
            <a:spLocks noChangeArrowheads="1"/>
          </p:cNvSpPr>
          <p:nvPr/>
        </p:nvSpPr>
        <p:spPr bwMode="auto">
          <a:xfrm>
            <a:off x="10918251" y="11320329"/>
            <a:ext cx="179153" cy="37716"/>
          </a:xfrm>
          <a:custGeom>
            <a:avLst/>
            <a:gdLst>
              <a:gd name="T0" fmla="*/ 149 w 167"/>
              <a:gd name="T1" fmla="*/ 34 h 35"/>
              <a:gd name="T2" fmla="*/ 17 w 167"/>
              <a:gd name="T3" fmla="*/ 34 h 35"/>
              <a:gd name="T4" fmla="*/ 17 w 167"/>
              <a:gd name="T5" fmla="*/ 34 h 35"/>
              <a:gd name="T6" fmla="*/ 0 w 167"/>
              <a:gd name="T7" fmla="*/ 17 h 35"/>
              <a:gd name="T8" fmla="*/ 0 w 167"/>
              <a:gd name="T9" fmla="*/ 17 h 35"/>
              <a:gd name="T10" fmla="*/ 17 w 167"/>
              <a:gd name="T11" fmla="*/ 0 h 35"/>
              <a:gd name="T12" fmla="*/ 149 w 167"/>
              <a:gd name="T13" fmla="*/ 0 h 35"/>
              <a:gd name="T14" fmla="*/ 149 w 167"/>
              <a:gd name="T15" fmla="*/ 0 h 35"/>
              <a:gd name="T16" fmla="*/ 166 w 167"/>
              <a:gd name="T17" fmla="*/ 17 h 35"/>
              <a:gd name="T18" fmla="*/ 166 w 167"/>
              <a:gd name="T19" fmla="*/ 17 h 35"/>
              <a:gd name="T20" fmla="*/ 149 w 167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" h="35">
                <a:moveTo>
                  <a:pt x="149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58" y="0"/>
                  <a:pt x="166" y="8"/>
                  <a:pt x="166" y="17"/>
                </a:cubicBezTo>
                <a:lnTo>
                  <a:pt x="166" y="17"/>
                </a:lnTo>
                <a:cubicBezTo>
                  <a:pt x="166" y="27"/>
                  <a:pt x="158" y="34"/>
                  <a:pt x="149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6"/>
          <p:cNvSpPr>
            <a:spLocks noChangeArrowheads="1"/>
          </p:cNvSpPr>
          <p:nvPr/>
        </p:nvSpPr>
        <p:spPr bwMode="auto">
          <a:xfrm>
            <a:off x="10856963" y="10726295"/>
            <a:ext cx="386594" cy="212154"/>
          </a:xfrm>
          <a:custGeom>
            <a:avLst/>
            <a:gdLst>
              <a:gd name="T0" fmla="*/ 34 w 363"/>
              <a:gd name="T1" fmla="*/ 163 h 198"/>
              <a:gd name="T2" fmla="*/ 329 w 363"/>
              <a:gd name="T3" fmla="*/ 163 h 198"/>
              <a:gd name="T4" fmla="*/ 329 w 363"/>
              <a:gd name="T5" fmla="*/ 34 h 198"/>
              <a:gd name="T6" fmla="*/ 34 w 363"/>
              <a:gd name="T7" fmla="*/ 34 h 198"/>
              <a:gd name="T8" fmla="*/ 34 w 363"/>
              <a:gd name="T9" fmla="*/ 163 h 198"/>
              <a:gd name="T10" fmla="*/ 345 w 363"/>
              <a:gd name="T11" fmla="*/ 197 h 198"/>
              <a:gd name="T12" fmla="*/ 17 w 363"/>
              <a:gd name="T13" fmla="*/ 197 h 198"/>
              <a:gd name="T14" fmla="*/ 17 w 363"/>
              <a:gd name="T15" fmla="*/ 197 h 198"/>
              <a:gd name="T16" fmla="*/ 0 w 363"/>
              <a:gd name="T17" fmla="*/ 180 h 198"/>
              <a:gd name="T18" fmla="*/ 0 w 363"/>
              <a:gd name="T19" fmla="*/ 17 h 198"/>
              <a:gd name="T20" fmla="*/ 0 w 363"/>
              <a:gd name="T21" fmla="*/ 17 h 198"/>
              <a:gd name="T22" fmla="*/ 17 w 363"/>
              <a:gd name="T23" fmla="*/ 0 h 198"/>
              <a:gd name="T24" fmla="*/ 345 w 363"/>
              <a:gd name="T25" fmla="*/ 0 h 198"/>
              <a:gd name="T26" fmla="*/ 345 w 363"/>
              <a:gd name="T27" fmla="*/ 0 h 198"/>
              <a:gd name="T28" fmla="*/ 362 w 363"/>
              <a:gd name="T29" fmla="*/ 17 h 198"/>
              <a:gd name="T30" fmla="*/ 362 w 363"/>
              <a:gd name="T31" fmla="*/ 180 h 198"/>
              <a:gd name="T32" fmla="*/ 362 w 363"/>
              <a:gd name="T33" fmla="*/ 180 h 198"/>
              <a:gd name="T34" fmla="*/ 345 w 363"/>
              <a:gd name="T3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198">
                <a:moveTo>
                  <a:pt x="34" y="163"/>
                </a:moveTo>
                <a:lnTo>
                  <a:pt x="329" y="163"/>
                </a:lnTo>
                <a:lnTo>
                  <a:pt x="329" y="34"/>
                </a:lnTo>
                <a:lnTo>
                  <a:pt x="34" y="34"/>
                </a:lnTo>
                <a:lnTo>
                  <a:pt x="34" y="163"/>
                </a:lnTo>
                <a:close/>
                <a:moveTo>
                  <a:pt x="345" y="197"/>
                </a:moveTo>
                <a:lnTo>
                  <a:pt x="17" y="197"/>
                </a:lnTo>
                <a:lnTo>
                  <a:pt x="17" y="197"/>
                </a:lnTo>
                <a:cubicBezTo>
                  <a:pt x="8" y="197"/>
                  <a:pt x="0" y="189"/>
                  <a:pt x="0" y="180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55" y="0"/>
                  <a:pt x="362" y="7"/>
                  <a:pt x="362" y="17"/>
                </a:cubicBezTo>
                <a:lnTo>
                  <a:pt x="362" y="180"/>
                </a:lnTo>
                <a:lnTo>
                  <a:pt x="362" y="180"/>
                </a:lnTo>
                <a:cubicBezTo>
                  <a:pt x="362" y="189"/>
                  <a:pt x="355" y="197"/>
                  <a:pt x="34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7"/>
          <p:cNvSpPr>
            <a:spLocks noChangeArrowheads="1"/>
          </p:cNvSpPr>
          <p:nvPr/>
        </p:nvSpPr>
        <p:spPr bwMode="auto">
          <a:xfrm>
            <a:off x="11139837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3 w 42"/>
              <a:gd name="T13" fmla="*/ 21 h 42"/>
              <a:gd name="T14" fmla="*/ 33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3" y="28"/>
                  <a:pt x="33" y="21"/>
                </a:cubicBezTo>
                <a:lnTo>
                  <a:pt x="33" y="21"/>
                </a:lnTo>
                <a:cubicBezTo>
                  <a:pt x="33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8"/>
          <p:cNvSpPr>
            <a:spLocks noChangeArrowheads="1"/>
          </p:cNvSpPr>
          <p:nvPr/>
        </p:nvSpPr>
        <p:spPr bwMode="auto">
          <a:xfrm>
            <a:off x="11139837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1 h 42"/>
              <a:gd name="T6" fmla="*/ 8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4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9"/>
          <p:cNvSpPr>
            <a:spLocks noChangeArrowheads="1"/>
          </p:cNvSpPr>
          <p:nvPr/>
        </p:nvSpPr>
        <p:spPr bwMode="auto">
          <a:xfrm>
            <a:off x="11031401" y="11084601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1"/>
                </a:cubicBezTo>
                <a:lnTo>
                  <a:pt x="41" y="21"/>
                </a:ln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0"/>
          <p:cNvSpPr>
            <a:spLocks noChangeArrowheads="1"/>
          </p:cNvSpPr>
          <p:nvPr/>
        </p:nvSpPr>
        <p:spPr bwMode="auto">
          <a:xfrm>
            <a:off x="10918251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1 h 42"/>
              <a:gd name="T6" fmla="*/ 7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1" y="34"/>
                </a:cubicBezTo>
                <a:lnTo>
                  <a:pt x="21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91"/>
          <p:cNvSpPr>
            <a:spLocks noChangeArrowheads="1"/>
          </p:cNvSpPr>
          <p:nvPr/>
        </p:nvSpPr>
        <p:spPr bwMode="auto">
          <a:xfrm>
            <a:off x="11031401" y="11178892"/>
            <a:ext cx="47146" cy="47146"/>
          </a:xfrm>
          <a:custGeom>
            <a:avLst/>
            <a:gdLst>
              <a:gd name="T0" fmla="*/ 21 w 42"/>
              <a:gd name="T1" fmla="*/ 8 h 42"/>
              <a:gd name="T2" fmla="*/ 21 w 42"/>
              <a:gd name="T3" fmla="*/ 8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8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8"/>
                </a:moveTo>
                <a:lnTo>
                  <a:pt x="21" y="8"/>
                </a:lnTo>
                <a:cubicBezTo>
                  <a:pt x="13" y="8"/>
                  <a:pt x="8" y="14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8" y="8"/>
                  <a:pt x="21" y="8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2"/>
          <p:cNvSpPr>
            <a:spLocks noChangeArrowheads="1"/>
          </p:cNvSpPr>
          <p:nvPr/>
        </p:nvSpPr>
        <p:spPr bwMode="auto">
          <a:xfrm>
            <a:off x="10918251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93"/>
          <p:cNvSpPr>
            <a:spLocks noChangeArrowheads="1"/>
          </p:cNvSpPr>
          <p:nvPr/>
        </p:nvSpPr>
        <p:spPr bwMode="auto">
          <a:xfrm>
            <a:off x="11139837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0 h 42"/>
              <a:gd name="T6" fmla="*/ 8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4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94"/>
          <p:cNvSpPr>
            <a:spLocks noChangeArrowheads="1"/>
          </p:cNvSpPr>
          <p:nvPr/>
        </p:nvSpPr>
        <p:spPr bwMode="auto">
          <a:xfrm>
            <a:off x="11031401" y="10990310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0 h 42"/>
              <a:gd name="T6" fmla="*/ 8 w 42"/>
              <a:gd name="T7" fmla="*/ 20 h 42"/>
              <a:gd name="T8" fmla="*/ 21 w 42"/>
              <a:gd name="T9" fmla="*/ 33 h 42"/>
              <a:gd name="T10" fmla="*/ 21 w 42"/>
              <a:gd name="T11" fmla="*/ 33 h 42"/>
              <a:gd name="T12" fmla="*/ 34 w 42"/>
              <a:gd name="T13" fmla="*/ 20 h 42"/>
              <a:gd name="T14" fmla="*/ 34 w 42"/>
              <a:gd name="T15" fmla="*/ 20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3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5"/>
          <p:cNvSpPr>
            <a:spLocks noChangeArrowheads="1"/>
          </p:cNvSpPr>
          <p:nvPr/>
        </p:nvSpPr>
        <p:spPr bwMode="auto">
          <a:xfrm>
            <a:off x="10918251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0 h 42"/>
              <a:gd name="T6" fmla="*/ 7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1" y="33"/>
                </a:cubicBezTo>
                <a:lnTo>
                  <a:pt x="21" y="33"/>
                </a:lnTo>
                <a:cubicBezTo>
                  <a:pt x="27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6"/>
          <p:cNvSpPr>
            <a:spLocks noChangeArrowheads="1"/>
          </p:cNvSpPr>
          <p:nvPr/>
        </p:nvSpPr>
        <p:spPr bwMode="auto">
          <a:xfrm>
            <a:off x="11153979" y="10933735"/>
            <a:ext cx="523317" cy="523314"/>
          </a:xfrm>
          <a:custGeom>
            <a:avLst/>
            <a:gdLst>
              <a:gd name="T0" fmla="*/ 245 w 490"/>
              <a:gd name="T1" fmla="*/ 30 h 490"/>
              <a:gd name="T2" fmla="*/ 245 w 490"/>
              <a:gd name="T3" fmla="*/ 30 h 490"/>
              <a:gd name="T4" fmla="*/ 30 w 490"/>
              <a:gd name="T5" fmla="*/ 245 h 490"/>
              <a:gd name="T6" fmla="*/ 30 w 490"/>
              <a:gd name="T7" fmla="*/ 245 h 490"/>
              <a:gd name="T8" fmla="*/ 245 w 490"/>
              <a:gd name="T9" fmla="*/ 459 h 490"/>
              <a:gd name="T10" fmla="*/ 245 w 490"/>
              <a:gd name="T11" fmla="*/ 459 h 490"/>
              <a:gd name="T12" fmla="*/ 460 w 490"/>
              <a:gd name="T13" fmla="*/ 245 h 490"/>
              <a:gd name="T14" fmla="*/ 460 w 490"/>
              <a:gd name="T15" fmla="*/ 245 h 490"/>
              <a:gd name="T16" fmla="*/ 245 w 490"/>
              <a:gd name="T17" fmla="*/ 30 h 490"/>
              <a:gd name="T18" fmla="*/ 245 w 490"/>
              <a:gd name="T19" fmla="*/ 489 h 490"/>
              <a:gd name="T20" fmla="*/ 245 w 490"/>
              <a:gd name="T21" fmla="*/ 489 h 490"/>
              <a:gd name="T22" fmla="*/ 72 w 490"/>
              <a:gd name="T23" fmla="*/ 417 h 490"/>
              <a:gd name="T24" fmla="*/ 72 w 490"/>
              <a:gd name="T25" fmla="*/ 417 h 490"/>
              <a:gd name="T26" fmla="*/ 0 w 490"/>
              <a:gd name="T27" fmla="*/ 245 h 490"/>
              <a:gd name="T28" fmla="*/ 0 w 490"/>
              <a:gd name="T29" fmla="*/ 245 h 490"/>
              <a:gd name="T30" fmla="*/ 72 w 490"/>
              <a:gd name="T31" fmla="*/ 72 h 490"/>
              <a:gd name="T32" fmla="*/ 72 w 490"/>
              <a:gd name="T33" fmla="*/ 72 h 490"/>
              <a:gd name="T34" fmla="*/ 245 w 490"/>
              <a:gd name="T35" fmla="*/ 0 h 490"/>
              <a:gd name="T36" fmla="*/ 245 w 490"/>
              <a:gd name="T37" fmla="*/ 0 h 490"/>
              <a:gd name="T38" fmla="*/ 418 w 490"/>
              <a:gd name="T39" fmla="*/ 72 h 490"/>
              <a:gd name="T40" fmla="*/ 418 w 490"/>
              <a:gd name="T41" fmla="*/ 72 h 490"/>
              <a:gd name="T42" fmla="*/ 489 w 490"/>
              <a:gd name="T43" fmla="*/ 245 h 490"/>
              <a:gd name="T44" fmla="*/ 489 w 490"/>
              <a:gd name="T45" fmla="*/ 245 h 490"/>
              <a:gd name="T46" fmla="*/ 418 w 490"/>
              <a:gd name="T47" fmla="*/ 417 h 490"/>
              <a:gd name="T48" fmla="*/ 418 w 490"/>
              <a:gd name="T49" fmla="*/ 417 h 490"/>
              <a:gd name="T50" fmla="*/ 245 w 490"/>
              <a:gd name="T51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490">
                <a:moveTo>
                  <a:pt x="245" y="30"/>
                </a:moveTo>
                <a:lnTo>
                  <a:pt x="245" y="30"/>
                </a:lnTo>
                <a:cubicBezTo>
                  <a:pt x="126" y="30"/>
                  <a:pt x="30" y="126"/>
                  <a:pt x="30" y="245"/>
                </a:cubicBezTo>
                <a:lnTo>
                  <a:pt x="30" y="245"/>
                </a:lnTo>
                <a:cubicBezTo>
                  <a:pt x="30" y="363"/>
                  <a:pt x="126" y="459"/>
                  <a:pt x="245" y="459"/>
                </a:cubicBezTo>
                <a:lnTo>
                  <a:pt x="245" y="459"/>
                </a:lnTo>
                <a:cubicBezTo>
                  <a:pt x="363" y="459"/>
                  <a:pt x="460" y="363"/>
                  <a:pt x="460" y="245"/>
                </a:cubicBezTo>
                <a:lnTo>
                  <a:pt x="460" y="245"/>
                </a:lnTo>
                <a:cubicBezTo>
                  <a:pt x="460" y="126"/>
                  <a:pt x="363" y="30"/>
                  <a:pt x="245" y="30"/>
                </a:cubicBezTo>
                <a:close/>
                <a:moveTo>
                  <a:pt x="245" y="489"/>
                </a:moveTo>
                <a:lnTo>
                  <a:pt x="245" y="489"/>
                </a:lnTo>
                <a:cubicBezTo>
                  <a:pt x="179" y="489"/>
                  <a:pt x="118" y="464"/>
                  <a:pt x="72" y="417"/>
                </a:cubicBezTo>
                <a:lnTo>
                  <a:pt x="72" y="417"/>
                </a:lnTo>
                <a:cubicBezTo>
                  <a:pt x="25" y="371"/>
                  <a:pt x="0" y="310"/>
                  <a:pt x="0" y="245"/>
                </a:cubicBezTo>
                <a:lnTo>
                  <a:pt x="0" y="245"/>
                </a:lnTo>
                <a:cubicBezTo>
                  <a:pt x="0" y="179"/>
                  <a:pt x="25" y="117"/>
                  <a:pt x="72" y="72"/>
                </a:cubicBezTo>
                <a:lnTo>
                  <a:pt x="72" y="72"/>
                </a:lnTo>
                <a:cubicBezTo>
                  <a:pt x="118" y="25"/>
                  <a:pt x="179" y="0"/>
                  <a:pt x="245" y="0"/>
                </a:cubicBezTo>
                <a:lnTo>
                  <a:pt x="245" y="0"/>
                </a:lnTo>
                <a:cubicBezTo>
                  <a:pt x="310" y="0"/>
                  <a:pt x="372" y="25"/>
                  <a:pt x="418" y="72"/>
                </a:cubicBezTo>
                <a:lnTo>
                  <a:pt x="418" y="72"/>
                </a:lnTo>
                <a:cubicBezTo>
                  <a:pt x="464" y="117"/>
                  <a:pt x="489" y="179"/>
                  <a:pt x="489" y="245"/>
                </a:cubicBezTo>
                <a:lnTo>
                  <a:pt x="489" y="245"/>
                </a:lnTo>
                <a:cubicBezTo>
                  <a:pt x="489" y="310"/>
                  <a:pt x="464" y="371"/>
                  <a:pt x="418" y="417"/>
                </a:cubicBezTo>
                <a:lnTo>
                  <a:pt x="418" y="417"/>
                </a:lnTo>
                <a:cubicBezTo>
                  <a:pt x="372" y="464"/>
                  <a:pt x="310" y="489"/>
                  <a:pt x="245" y="4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7"/>
          <p:cNvSpPr>
            <a:spLocks noChangeArrowheads="1"/>
          </p:cNvSpPr>
          <p:nvPr/>
        </p:nvSpPr>
        <p:spPr bwMode="auto">
          <a:xfrm>
            <a:off x="11215270" y="10995023"/>
            <a:ext cx="400736" cy="400739"/>
          </a:xfrm>
          <a:custGeom>
            <a:avLst/>
            <a:gdLst>
              <a:gd name="T0" fmla="*/ 187 w 375"/>
              <a:gd name="T1" fmla="*/ 30 h 375"/>
              <a:gd name="T2" fmla="*/ 187 w 375"/>
              <a:gd name="T3" fmla="*/ 30 h 375"/>
              <a:gd name="T4" fmla="*/ 30 w 375"/>
              <a:gd name="T5" fmla="*/ 187 h 375"/>
              <a:gd name="T6" fmla="*/ 30 w 375"/>
              <a:gd name="T7" fmla="*/ 187 h 375"/>
              <a:gd name="T8" fmla="*/ 187 w 375"/>
              <a:gd name="T9" fmla="*/ 344 h 375"/>
              <a:gd name="T10" fmla="*/ 187 w 375"/>
              <a:gd name="T11" fmla="*/ 344 h 375"/>
              <a:gd name="T12" fmla="*/ 344 w 375"/>
              <a:gd name="T13" fmla="*/ 187 h 375"/>
              <a:gd name="T14" fmla="*/ 344 w 375"/>
              <a:gd name="T15" fmla="*/ 187 h 375"/>
              <a:gd name="T16" fmla="*/ 187 w 375"/>
              <a:gd name="T17" fmla="*/ 30 h 375"/>
              <a:gd name="T18" fmla="*/ 187 w 375"/>
              <a:gd name="T19" fmla="*/ 374 h 375"/>
              <a:gd name="T20" fmla="*/ 187 w 375"/>
              <a:gd name="T21" fmla="*/ 374 h 375"/>
              <a:gd name="T22" fmla="*/ 0 w 375"/>
              <a:gd name="T23" fmla="*/ 187 h 375"/>
              <a:gd name="T24" fmla="*/ 0 w 375"/>
              <a:gd name="T25" fmla="*/ 187 h 375"/>
              <a:gd name="T26" fmla="*/ 187 w 375"/>
              <a:gd name="T27" fmla="*/ 0 h 375"/>
              <a:gd name="T28" fmla="*/ 187 w 375"/>
              <a:gd name="T29" fmla="*/ 0 h 375"/>
              <a:gd name="T30" fmla="*/ 374 w 375"/>
              <a:gd name="T31" fmla="*/ 187 h 375"/>
              <a:gd name="T32" fmla="*/ 374 w 375"/>
              <a:gd name="T33" fmla="*/ 187 h 375"/>
              <a:gd name="T34" fmla="*/ 187 w 375"/>
              <a:gd name="T3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" h="375">
                <a:moveTo>
                  <a:pt x="187" y="30"/>
                </a:moveTo>
                <a:lnTo>
                  <a:pt x="187" y="30"/>
                </a:lnTo>
                <a:cubicBezTo>
                  <a:pt x="100" y="30"/>
                  <a:pt x="30" y="100"/>
                  <a:pt x="30" y="187"/>
                </a:cubicBezTo>
                <a:lnTo>
                  <a:pt x="30" y="187"/>
                </a:lnTo>
                <a:cubicBezTo>
                  <a:pt x="30" y="273"/>
                  <a:pt x="100" y="344"/>
                  <a:pt x="187" y="344"/>
                </a:cubicBezTo>
                <a:lnTo>
                  <a:pt x="187" y="344"/>
                </a:lnTo>
                <a:cubicBezTo>
                  <a:pt x="274" y="344"/>
                  <a:pt x="344" y="273"/>
                  <a:pt x="344" y="187"/>
                </a:cubicBezTo>
                <a:lnTo>
                  <a:pt x="344" y="187"/>
                </a:lnTo>
                <a:cubicBezTo>
                  <a:pt x="344" y="100"/>
                  <a:pt x="274" y="30"/>
                  <a:pt x="187" y="30"/>
                </a:cubicBezTo>
                <a:close/>
                <a:moveTo>
                  <a:pt x="187" y="374"/>
                </a:move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3"/>
                  <a:pt x="374" y="187"/>
                </a:cubicBez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8"/>
          <p:cNvSpPr>
            <a:spLocks noChangeArrowheads="1"/>
          </p:cNvSpPr>
          <p:nvPr/>
        </p:nvSpPr>
        <p:spPr bwMode="auto">
          <a:xfrm>
            <a:off x="11356706" y="11094030"/>
            <a:ext cx="122578" cy="198011"/>
          </a:xfrm>
          <a:custGeom>
            <a:avLst/>
            <a:gdLst>
              <a:gd name="T0" fmla="*/ 52 w 113"/>
              <a:gd name="T1" fmla="*/ 184 h 185"/>
              <a:gd name="T2" fmla="*/ 52 w 113"/>
              <a:gd name="T3" fmla="*/ 184 h 185"/>
              <a:gd name="T4" fmla="*/ 8 w 113"/>
              <a:gd name="T5" fmla="*/ 174 h 185"/>
              <a:gd name="T6" fmla="*/ 8 w 113"/>
              <a:gd name="T7" fmla="*/ 174 h 185"/>
              <a:gd name="T8" fmla="*/ 2 w 113"/>
              <a:gd name="T9" fmla="*/ 159 h 185"/>
              <a:gd name="T10" fmla="*/ 2 w 113"/>
              <a:gd name="T11" fmla="*/ 159 h 185"/>
              <a:gd name="T12" fmla="*/ 17 w 113"/>
              <a:gd name="T13" fmla="*/ 153 h 185"/>
              <a:gd name="T14" fmla="*/ 17 w 113"/>
              <a:gd name="T15" fmla="*/ 153 h 185"/>
              <a:gd name="T16" fmla="*/ 77 w 113"/>
              <a:gd name="T17" fmla="*/ 154 h 185"/>
              <a:gd name="T18" fmla="*/ 77 w 113"/>
              <a:gd name="T19" fmla="*/ 154 h 185"/>
              <a:gd name="T20" fmla="*/ 88 w 113"/>
              <a:gd name="T21" fmla="*/ 133 h 185"/>
              <a:gd name="T22" fmla="*/ 88 w 113"/>
              <a:gd name="T23" fmla="*/ 133 h 185"/>
              <a:gd name="T24" fmla="*/ 51 w 113"/>
              <a:gd name="T25" fmla="*/ 103 h 185"/>
              <a:gd name="T26" fmla="*/ 51 w 113"/>
              <a:gd name="T27" fmla="*/ 103 h 185"/>
              <a:gd name="T28" fmla="*/ 19 w 113"/>
              <a:gd name="T29" fmla="*/ 86 h 185"/>
              <a:gd name="T30" fmla="*/ 19 w 113"/>
              <a:gd name="T31" fmla="*/ 86 h 185"/>
              <a:gd name="T32" fmla="*/ 1 w 113"/>
              <a:gd name="T33" fmla="*/ 54 h 185"/>
              <a:gd name="T34" fmla="*/ 1 w 113"/>
              <a:gd name="T35" fmla="*/ 54 h 185"/>
              <a:gd name="T36" fmla="*/ 22 w 113"/>
              <a:gd name="T37" fmla="*/ 14 h 185"/>
              <a:gd name="T38" fmla="*/ 22 w 113"/>
              <a:gd name="T39" fmla="*/ 14 h 185"/>
              <a:gd name="T40" fmla="*/ 104 w 113"/>
              <a:gd name="T41" fmla="*/ 12 h 185"/>
              <a:gd name="T42" fmla="*/ 104 w 113"/>
              <a:gd name="T43" fmla="*/ 12 h 185"/>
              <a:gd name="T44" fmla="*/ 110 w 113"/>
              <a:gd name="T45" fmla="*/ 27 h 185"/>
              <a:gd name="T46" fmla="*/ 110 w 113"/>
              <a:gd name="T47" fmla="*/ 27 h 185"/>
              <a:gd name="T48" fmla="*/ 94 w 113"/>
              <a:gd name="T49" fmla="*/ 33 h 185"/>
              <a:gd name="T50" fmla="*/ 94 w 113"/>
              <a:gd name="T51" fmla="*/ 33 h 185"/>
              <a:gd name="T52" fmla="*/ 35 w 113"/>
              <a:gd name="T53" fmla="*/ 33 h 185"/>
              <a:gd name="T54" fmla="*/ 35 w 113"/>
              <a:gd name="T55" fmla="*/ 33 h 185"/>
              <a:gd name="T56" fmla="*/ 23 w 113"/>
              <a:gd name="T57" fmla="*/ 54 h 185"/>
              <a:gd name="T58" fmla="*/ 23 w 113"/>
              <a:gd name="T59" fmla="*/ 54 h 185"/>
              <a:gd name="T60" fmla="*/ 61 w 113"/>
              <a:gd name="T61" fmla="*/ 83 h 185"/>
              <a:gd name="T62" fmla="*/ 61 w 113"/>
              <a:gd name="T63" fmla="*/ 83 h 185"/>
              <a:gd name="T64" fmla="*/ 93 w 113"/>
              <a:gd name="T65" fmla="*/ 101 h 185"/>
              <a:gd name="T66" fmla="*/ 93 w 113"/>
              <a:gd name="T67" fmla="*/ 101 h 185"/>
              <a:gd name="T68" fmla="*/ 111 w 113"/>
              <a:gd name="T69" fmla="*/ 133 h 185"/>
              <a:gd name="T70" fmla="*/ 111 w 113"/>
              <a:gd name="T71" fmla="*/ 133 h 185"/>
              <a:gd name="T72" fmla="*/ 90 w 113"/>
              <a:gd name="T73" fmla="*/ 173 h 185"/>
              <a:gd name="T74" fmla="*/ 90 w 113"/>
              <a:gd name="T75" fmla="*/ 173 h 185"/>
              <a:gd name="T76" fmla="*/ 52 w 113"/>
              <a:gd name="T7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85">
                <a:moveTo>
                  <a:pt x="52" y="184"/>
                </a:moveTo>
                <a:lnTo>
                  <a:pt x="52" y="184"/>
                </a:lnTo>
                <a:cubicBezTo>
                  <a:pt x="38" y="184"/>
                  <a:pt x="22" y="180"/>
                  <a:pt x="8" y="174"/>
                </a:cubicBezTo>
                <a:lnTo>
                  <a:pt x="8" y="174"/>
                </a:lnTo>
                <a:cubicBezTo>
                  <a:pt x="2" y="171"/>
                  <a:pt x="0" y="164"/>
                  <a:pt x="2" y="159"/>
                </a:cubicBezTo>
                <a:lnTo>
                  <a:pt x="2" y="159"/>
                </a:lnTo>
                <a:cubicBezTo>
                  <a:pt x="5" y="153"/>
                  <a:pt x="11" y="150"/>
                  <a:pt x="17" y="153"/>
                </a:cubicBezTo>
                <a:lnTo>
                  <a:pt x="17" y="153"/>
                </a:lnTo>
                <a:cubicBezTo>
                  <a:pt x="39" y="163"/>
                  <a:pt x="63" y="163"/>
                  <a:pt x="77" y="154"/>
                </a:cubicBezTo>
                <a:lnTo>
                  <a:pt x="77" y="154"/>
                </a:lnTo>
                <a:cubicBezTo>
                  <a:pt x="85" y="149"/>
                  <a:pt x="88" y="142"/>
                  <a:pt x="88" y="133"/>
                </a:cubicBezTo>
                <a:lnTo>
                  <a:pt x="88" y="133"/>
                </a:lnTo>
                <a:cubicBezTo>
                  <a:pt x="88" y="122"/>
                  <a:pt x="68" y="112"/>
                  <a:pt x="51" y="103"/>
                </a:cubicBezTo>
                <a:lnTo>
                  <a:pt x="51" y="103"/>
                </a:lnTo>
                <a:cubicBezTo>
                  <a:pt x="39" y="98"/>
                  <a:pt x="28" y="92"/>
                  <a:pt x="19" y="86"/>
                </a:cubicBezTo>
                <a:lnTo>
                  <a:pt x="19" y="86"/>
                </a:lnTo>
                <a:cubicBezTo>
                  <a:pt x="7" y="76"/>
                  <a:pt x="1" y="66"/>
                  <a:pt x="1" y="54"/>
                </a:cubicBezTo>
                <a:lnTo>
                  <a:pt x="1" y="54"/>
                </a:lnTo>
                <a:cubicBezTo>
                  <a:pt x="1" y="37"/>
                  <a:pt x="9" y="23"/>
                  <a:pt x="22" y="14"/>
                </a:cubicBezTo>
                <a:lnTo>
                  <a:pt x="22" y="14"/>
                </a:lnTo>
                <a:cubicBezTo>
                  <a:pt x="43" y="1"/>
                  <a:pt x="74" y="0"/>
                  <a:pt x="104" y="12"/>
                </a:cubicBezTo>
                <a:lnTo>
                  <a:pt x="104" y="12"/>
                </a:lnTo>
                <a:cubicBezTo>
                  <a:pt x="109" y="14"/>
                  <a:pt x="112" y="21"/>
                  <a:pt x="110" y="27"/>
                </a:cubicBezTo>
                <a:lnTo>
                  <a:pt x="110" y="27"/>
                </a:lnTo>
                <a:cubicBezTo>
                  <a:pt x="107" y="33"/>
                  <a:pt x="101" y="35"/>
                  <a:pt x="94" y="33"/>
                </a:cubicBezTo>
                <a:lnTo>
                  <a:pt x="94" y="33"/>
                </a:lnTo>
                <a:cubicBezTo>
                  <a:pt x="73" y="24"/>
                  <a:pt x="49" y="24"/>
                  <a:pt x="35" y="33"/>
                </a:cubicBezTo>
                <a:lnTo>
                  <a:pt x="35" y="33"/>
                </a:lnTo>
                <a:cubicBezTo>
                  <a:pt x="28" y="38"/>
                  <a:pt x="23" y="45"/>
                  <a:pt x="23" y="54"/>
                </a:cubicBezTo>
                <a:lnTo>
                  <a:pt x="23" y="54"/>
                </a:lnTo>
                <a:cubicBezTo>
                  <a:pt x="23" y="65"/>
                  <a:pt x="44" y="75"/>
                  <a:pt x="61" y="83"/>
                </a:cubicBezTo>
                <a:lnTo>
                  <a:pt x="61" y="83"/>
                </a:lnTo>
                <a:cubicBezTo>
                  <a:pt x="73" y="89"/>
                  <a:pt x="84" y="95"/>
                  <a:pt x="93" y="101"/>
                </a:cubicBezTo>
                <a:lnTo>
                  <a:pt x="93" y="101"/>
                </a:lnTo>
                <a:cubicBezTo>
                  <a:pt x="105" y="111"/>
                  <a:pt x="111" y="122"/>
                  <a:pt x="111" y="133"/>
                </a:cubicBezTo>
                <a:lnTo>
                  <a:pt x="111" y="133"/>
                </a:lnTo>
                <a:cubicBezTo>
                  <a:pt x="111" y="150"/>
                  <a:pt x="104" y="164"/>
                  <a:pt x="90" y="173"/>
                </a:cubicBezTo>
                <a:lnTo>
                  <a:pt x="90" y="173"/>
                </a:lnTo>
                <a:cubicBezTo>
                  <a:pt x="79" y="180"/>
                  <a:pt x="66" y="184"/>
                  <a:pt x="52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9"/>
          <p:cNvSpPr>
            <a:spLocks noChangeArrowheads="1"/>
          </p:cNvSpPr>
          <p:nvPr/>
        </p:nvSpPr>
        <p:spPr bwMode="auto">
          <a:xfrm>
            <a:off x="11403852" y="11051598"/>
            <a:ext cx="23571" cy="47146"/>
          </a:xfrm>
          <a:custGeom>
            <a:avLst/>
            <a:gdLst>
              <a:gd name="T0" fmla="*/ 11 w 24"/>
              <a:gd name="T1" fmla="*/ 41 h 42"/>
              <a:gd name="T2" fmla="*/ 11 w 24"/>
              <a:gd name="T3" fmla="*/ 41 h 42"/>
              <a:gd name="T4" fmla="*/ 0 w 24"/>
              <a:gd name="T5" fmla="*/ 30 h 42"/>
              <a:gd name="T6" fmla="*/ 0 w 24"/>
              <a:gd name="T7" fmla="*/ 12 h 42"/>
              <a:gd name="T8" fmla="*/ 0 w 24"/>
              <a:gd name="T9" fmla="*/ 12 h 42"/>
              <a:gd name="T10" fmla="*/ 11 w 24"/>
              <a:gd name="T11" fmla="*/ 0 h 42"/>
              <a:gd name="T12" fmla="*/ 11 w 24"/>
              <a:gd name="T13" fmla="*/ 0 h 42"/>
              <a:gd name="T14" fmla="*/ 23 w 24"/>
              <a:gd name="T15" fmla="*/ 12 h 42"/>
              <a:gd name="T16" fmla="*/ 23 w 24"/>
              <a:gd name="T17" fmla="*/ 30 h 42"/>
              <a:gd name="T18" fmla="*/ 23 w 24"/>
              <a:gd name="T19" fmla="*/ 30 h 42"/>
              <a:gd name="T20" fmla="*/ 11 w 24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2">
                <a:moveTo>
                  <a:pt x="11" y="41"/>
                </a:moveTo>
                <a:lnTo>
                  <a:pt x="11" y="41"/>
                </a:lnTo>
                <a:cubicBezTo>
                  <a:pt x="5" y="41"/>
                  <a:pt x="0" y="36"/>
                  <a:pt x="0" y="30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6"/>
                  <a:pt x="23" y="12"/>
                </a:cubicBezTo>
                <a:lnTo>
                  <a:pt x="23" y="30"/>
                </a:lnTo>
                <a:lnTo>
                  <a:pt x="23" y="30"/>
                </a:lnTo>
                <a:cubicBezTo>
                  <a:pt x="23" y="36"/>
                  <a:pt x="18" y="41"/>
                  <a:pt x="11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00"/>
          <p:cNvSpPr>
            <a:spLocks noChangeArrowheads="1"/>
          </p:cNvSpPr>
          <p:nvPr/>
        </p:nvSpPr>
        <p:spPr bwMode="auto">
          <a:xfrm>
            <a:off x="11403852" y="11296755"/>
            <a:ext cx="23571" cy="42432"/>
          </a:xfrm>
          <a:custGeom>
            <a:avLst/>
            <a:gdLst>
              <a:gd name="T0" fmla="*/ 11 w 24"/>
              <a:gd name="T1" fmla="*/ 40 h 41"/>
              <a:gd name="T2" fmla="*/ 11 w 24"/>
              <a:gd name="T3" fmla="*/ 40 h 41"/>
              <a:gd name="T4" fmla="*/ 0 w 24"/>
              <a:gd name="T5" fmla="*/ 28 h 41"/>
              <a:gd name="T6" fmla="*/ 0 w 24"/>
              <a:gd name="T7" fmla="*/ 11 h 41"/>
              <a:gd name="T8" fmla="*/ 0 w 24"/>
              <a:gd name="T9" fmla="*/ 11 h 41"/>
              <a:gd name="T10" fmla="*/ 11 w 24"/>
              <a:gd name="T11" fmla="*/ 0 h 41"/>
              <a:gd name="T12" fmla="*/ 11 w 24"/>
              <a:gd name="T13" fmla="*/ 0 h 41"/>
              <a:gd name="T14" fmla="*/ 23 w 24"/>
              <a:gd name="T15" fmla="*/ 11 h 41"/>
              <a:gd name="T16" fmla="*/ 23 w 24"/>
              <a:gd name="T17" fmla="*/ 28 h 41"/>
              <a:gd name="T18" fmla="*/ 23 w 24"/>
              <a:gd name="T19" fmla="*/ 28 h 41"/>
              <a:gd name="T20" fmla="*/ 11 w 24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1">
                <a:moveTo>
                  <a:pt x="11" y="40"/>
                </a:moveTo>
                <a:lnTo>
                  <a:pt x="11" y="40"/>
                </a:lnTo>
                <a:cubicBezTo>
                  <a:pt x="5" y="40"/>
                  <a:pt x="0" y="35"/>
                  <a:pt x="0" y="28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4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4"/>
                  <a:pt x="23" y="11"/>
                </a:cubicBezTo>
                <a:lnTo>
                  <a:pt x="23" y="28"/>
                </a:lnTo>
                <a:lnTo>
                  <a:pt x="23" y="28"/>
                </a:lnTo>
                <a:cubicBezTo>
                  <a:pt x="23" y="35"/>
                  <a:pt x="18" y="40"/>
                  <a:pt x="11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01"/>
          <p:cNvSpPr>
            <a:spLocks noChangeArrowheads="1"/>
          </p:cNvSpPr>
          <p:nvPr/>
        </p:nvSpPr>
        <p:spPr bwMode="auto">
          <a:xfrm>
            <a:off x="3794557" y="10622575"/>
            <a:ext cx="650609" cy="853333"/>
          </a:xfrm>
          <a:custGeom>
            <a:avLst/>
            <a:gdLst>
              <a:gd name="T0" fmla="*/ 303 w 608"/>
              <a:gd name="T1" fmla="*/ 609 h 797"/>
              <a:gd name="T2" fmla="*/ 303 w 608"/>
              <a:gd name="T3" fmla="*/ 609 h 797"/>
              <a:gd name="T4" fmla="*/ 314 w 608"/>
              <a:gd name="T5" fmla="*/ 611 h 797"/>
              <a:gd name="T6" fmla="*/ 555 w 608"/>
              <a:gd name="T7" fmla="*/ 728 h 797"/>
              <a:gd name="T8" fmla="*/ 555 w 608"/>
              <a:gd name="T9" fmla="*/ 52 h 797"/>
              <a:gd name="T10" fmla="*/ 52 w 608"/>
              <a:gd name="T11" fmla="*/ 52 h 797"/>
              <a:gd name="T12" fmla="*/ 52 w 608"/>
              <a:gd name="T13" fmla="*/ 728 h 797"/>
              <a:gd name="T14" fmla="*/ 292 w 608"/>
              <a:gd name="T15" fmla="*/ 611 h 797"/>
              <a:gd name="T16" fmla="*/ 292 w 608"/>
              <a:gd name="T17" fmla="*/ 611 h 797"/>
              <a:gd name="T18" fmla="*/ 303 w 608"/>
              <a:gd name="T19" fmla="*/ 609 h 797"/>
              <a:gd name="T20" fmla="*/ 26 w 608"/>
              <a:gd name="T21" fmla="*/ 795 h 797"/>
              <a:gd name="T22" fmla="*/ 26 w 608"/>
              <a:gd name="T23" fmla="*/ 795 h 797"/>
              <a:gd name="T24" fmla="*/ 12 w 608"/>
              <a:gd name="T25" fmla="*/ 791 h 797"/>
              <a:gd name="T26" fmla="*/ 12 w 608"/>
              <a:gd name="T27" fmla="*/ 791 h 797"/>
              <a:gd name="T28" fmla="*/ 0 w 608"/>
              <a:gd name="T29" fmla="*/ 770 h 797"/>
              <a:gd name="T30" fmla="*/ 0 w 608"/>
              <a:gd name="T31" fmla="*/ 49 h 797"/>
              <a:gd name="T32" fmla="*/ 0 w 608"/>
              <a:gd name="T33" fmla="*/ 49 h 797"/>
              <a:gd name="T34" fmla="*/ 36 w 608"/>
              <a:gd name="T35" fmla="*/ 0 h 797"/>
              <a:gd name="T36" fmla="*/ 570 w 608"/>
              <a:gd name="T37" fmla="*/ 0 h 797"/>
              <a:gd name="T38" fmla="*/ 570 w 608"/>
              <a:gd name="T39" fmla="*/ 0 h 797"/>
              <a:gd name="T40" fmla="*/ 607 w 608"/>
              <a:gd name="T41" fmla="*/ 49 h 797"/>
              <a:gd name="T42" fmla="*/ 607 w 608"/>
              <a:gd name="T43" fmla="*/ 770 h 797"/>
              <a:gd name="T44" fmla="*/ 607 w 608"/>
              <a:gd name="T45" fmla="*/ 770 h 797"/>
              <a:gd name="T46" fmla="*/ 594 w 608"/>
              <a:gd name="T47" fmla="*/ 791 h 797"/>
              <a:gd name="T48" fmla="*/ 594 w 608"/>
              <a:gd name="T49" fmla="*/ 791 h 797"/>
              <a:gd name="T50" fmla="*/ 570 w 608"/>
              <a:gd name="T51" fmla="*/ 792 h 797"/>
              <a:gd name="T52" fmla="*/ 303 w 608"/>
              <a:gd name="T53" fmla="*/ 663 h 797"/>
              <a:gd name="T54" fmla="*/ 37 w 608"/>
              <a:gd name="T55" fmla="*/ 792 h 797"/>
              <a:gd name="T56" fmla="*/ 37 w 608"/>
              <a:gd name="T57" fmla="*/ 792 h 797"/>
              <a:gd name="T58" fmla="*/ 26 w 608"/>
              <a:gd name="T59" fmla="*/ 795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8" h="797">
                <a:moveTo>
                  <a:pt x="303" y="609"/>
                </a:moveTo>
                <a:lnTo>
                  <a:pt x="303" y="609"/>
                </a:lnTo>
                <a:cubicBezTo>
                  <a:pt x="307" y="609"/>
                  <a:pt x="311" y="609"/>
                  <a:pt x="314" y="611"/>
                </a:cubicBezTo>
                <a:lnTo>
                  <a:pt x="555" y="728"/>
                </a:lnTo>
                <a:lnTo>
                  <a:pt x="555" y="52"/>
                </a:lnTo>
                <a:lnTo>
                  <a:pt x="52" y="52"/>
                </a:lnTo>
                <a:lnTo>
                  <a:pt x="52" y="728"/>
                </a:lnTo>
                <a:lnTo>
                  <a:pt x="292" y="611"/>
                </a:lnTo>
                <a:lnTo>
                  <a:pt x="292" y="611"/>
                </a:lnTo>
                <a:cubicBezTo>
                  <a:pt x="295" y="609"/>
                  <a:pt x="299" y="609"/>
                  <a:pt x="303" y="609"/>
                </a:cubicBezTo>
                <a:close/>
                <a:moveTo>
                  <a:pt x="26" y="795"/>
                </a:moveTo>
                <a:lnTo>
                  <a:pt x="26" y="795"/>
                </a:lnTo>
                <a:cubicBezTo>
                  <a:pt x="21" y="795"/>
                  <a:pt x="16" y="794"/>
                  <a:pt x="12" y="791"/>
                </a:cubicBezTo>
                <a:lnTo>
                  <a:pt x="12" y="791"/>
                </a:lnTo>
                <a:cubicBezTo>
                  <a:pt x="5" y="787"/>
                  <a:pt x="0" y="778"/>
                  <a:pt x="0" y="770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0"/>
                  <a:pt x="15" y="0"/>
                  <a:pt x="36" y="0"/>
                </a:cubicBezTo>
                <a:lnTo>
                  <a:pt x="570" y="0"/>
                </a:lnTo>
                <a:lnTo>
                  <a:pt x="570" y="0"/>
                </a:lnTo>
                <a:cubicBezTo>
                  <a:pt x="592" y="0"/>
                  <a:pt x="607" y="20"/>
                  <a:pt x="607" y="49"/>
                </a:cubicBezTo>
                <a:lnTo>
                  <a:pt x="607" y="770"/>
                </a:lnTo>
                <a:lnTo>
                  <a:pt x="607" y="770"/>
                </a:lnTo>
                <a:cubicBezTo>
                  <a:pt x="607" y="778"/>
                  <a:pt x="602" y="787"/>
                  <a:pt x="594" y="791"/>
                </a:cubicBezTo>
                <a:lnTo>
                  <a:pt x="594" y="791"/>
                </a:lnTo>
                <a:cubicBezTo>
                  <a:pt x="587" y="796"/>
                  <a:pt x="578" y="796"/>
                  <a:pt x="570" y="792"/>
                </a:cubicBezTo>
                <a:lnTo>
                  <a:pt x="303" y="663"/>
                </a:lnTo>
                <a:lnTo>
                  <a:pt x="37" y="792"/>
                </a:lnTo>
                <a:lnTo>
                  <a:pt x="37" y="792"/>
                </a:lnTo>
                <a:cubicBezTo>
                  <a:pt x="34" y="794"/>
                  <a:pt x="30" y="795"/>
                  <a:pt x="26" y="7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02"/>
          <p:cNvSpPr>
            <a:spLocks noChangeArrowheads="1"/>
          </p:cNvSpPr>
          <p:nvPr/>
        </p:nvSpPr>
        <p:spPr bwMode="auto">
          <a:xfrm>
            <a:off x="6307414" y="6912217"/>
            <a:ext cx="669467" cy="792046"/>
          </a:xfrm>
          <a:custGeom>
            <a:avLst/>
            <a:gdLst>
              <a:gd name="T0" fmla="*/ 596 w 624"/>
              <a:gd name="T1" fmla="*/ 34 h 739"/>
              <a:gd name="T2" fmla="*/ 596 w 624"/>
              <a:gd name="T3" fmla="*/ 34 h 739"/>
              <a:gd name="T4" fmla="*/ 596 w 624"/>
              <a:gd name="T5" fmla="*/ 738 h 739"/>
              <a:gd name="T6" fmla="*/ 27 w 624"/>
              <a:gd name="T7" fmla="*/ 738 h 739"/>
              <a:gd name="T8" fmla="*/ 27 w 624"/>
              <a:gd name="T9" fmla="*/ 738 h 739"/>
              <a:gd name="T10" fmla="*/ 0 w 624"/>
              <a:gd name="T11" fmla="*/ 710 h 739"/>
              <a:gd name="T12" fmla="*/ 0 w 624"/>
              <a:gd name="T13" fmla="*/ 27 h 739"/>
              <a:gd name="T14" fmla="*/ 0 w 624"/>
              <a:gd name="T15" fmla="*/ 27 h 739"/>
              <a:gd name="T16" fmla="*/ 27 w 624"/>
              <a:gd name="T17" fmla="*/ 0 h 739"/>
              <a:gd name="T18" fmla="*/ 136 w 624"/>
              <a:gd name="T19" fmla="*/ 0 h 739"/>
              <a:gd name="T20" fmla="*/ 136 w 624"/>
              <a:gd name="T21" fmla="*/ 0 h 739"/>
              <a:gd name="T22" fmla="*/ 153 w 624"/>
              <a:gd name="T23" fmla="*/ 17 h 739"/>
              <a:gd name="T24" fmla="*/ 153 w 624"/>
              <a:gd name="T25" fmla="*/ 17 h 739"/>
              <a:gd name="T26" fmla="*/ 136 w 624"/>
              <a:gd name="T27" fmla="*/ 34 h 739"/>
              <a:gd name="T28" fmla="*/ 34 w 624"/>
              <a:gd name="T29" fmla="*/ 34 h 739"/>
              <a:gd name="T30" fmla="*/ 34 w 624"/>
              <a:gd name="T31" fmla="*/ 703 h 739"/>
              <a:gd name="T32" fmla="*/ 589 w 624"/>
              <a:gd name="T33" fmla="*/ 703 h 739"/>
              <a:gd name="T34" fmla="*/ 589 w 624"/>
              <a:gd name="T35" fmla="*/ 34 h 739"/>
              <a:gd name="T36" fmla="*/ 487 w 624"/>
              <a:gd name="T37" fmla="*/ 34 h 739"/>
              <a:gd name="T38" fmla="*/ 487 w 624"/>
              <a:gd name="T39" fmla="*/ 34 h 739"/>
              <a:gd name="T40" fmla="*/ 470 w 624"/>
              <a:gd name="T41" fmla="*/ 17 h 739"/>
              <a:gd name="T42" fmla="*/ 470 w 624"/>
              <a:gd name="T43" fmla="*/ 17 h 739"/>
              <a:gd name="T44" fmla="*/ 487 w 624"/>
              <a:gd name="T45" fmla="*/ 0 h 739"/>
              <a:gd name="T46" fmla="*/ 596 w 624"/>
              <a:gd name="T47" fmla="*/ 0 h 739"/>
              <a:gd name="T48" fmla="*/ 596 w 624"/>
              <a:gd name="T49" fmla="*/ 0 h 739"/>
              <a:gd name="T50" fmla="*/ 623 w 624"/>
              <a:gd name="T51" fmla="*/ 27 h 739"/>
              <a:gd name="T52" fmla="*/ 623 w 624"/>
              <a:gd name="T53" fmla="*/ 710 h 739"/>
              <a:gd name="T54" fmla="*/ 623 w 624"/>
              <a:gd name="T55" fmla="*/ 710 h 739"/>
              <a:gd name="T56" fmla="*/ 596 w 624"/>
              <a:gd name="T57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4" h="739">
                <a:moveTo>
                  <a:pt x="596" y="34"/>
                </a:moveTo>
                <a:lnTo>
                  <a:pt x="596" y="34"/>
                </a:lnTo>
                <a:close/>
                <a:moveTo>
                  <a:pt x="596" y="738"/>
                </a:moveTo>
                <a:lnTo>
                  <a:pt x="27" y="738"/>
                </a:lnTo>
                <a:lnTo>
                  <a:pt x="27" y="738"/>
                </a:lnTo>
                <a:cubicBezTo>
                  <a:pt x="12" y="738"/>
                  <a:pt x="0" y="725"/>
                  <a:pt x="0" y="710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2" y="0"/>
                  <a:pt x="27" y="0"/>
                </a:cubicBezTo>
                <a:lnTo>
                  <a:pt x="136" y="0"/>
                </a:lnTo>
                <a:lnTo>
                  <a:pt x="136" y="0"/>
                </a:lnTo>
                <a:cubicBezTo>
                  <a:pt x="146" y="0"/>
                  <a:pt x="153" y="8"/>
                  <a:pt x="153" y="17"/>
                </a:cubicBezTo>
                <a:lnTo>
                  <a:pt x="153" y="17"/>
                </a:lnTo>
                <a:cubicBezTo>
                  <a:pt x="153" y="27"/>
                  <a:pt x="146" y="34"/>
                  <a:pt x="136" y="34"/>
                </a:cubicBezTo>
                <a:lnTo>
                  <a:pt x="34" y="34"/>
                </a:lnTo>
                <a:lnTo>
                  <a:pt x="34" y="703"/>
                </a:lnTo>
                <a:lnTo>
                  <a:pt x="589" y="703"/>
                </a:lnTo>
                <a:lnTo>
                  <a:pt x="589" y="34"/>
                </a:lnTo>
                <a:lnTo>
                  <a:pt x="487" y="34"/>
                </a:lnTo>
                <a:lnTo>
                  <a:pt x="487" y="34"/>
                </a:lnTo>
                <a:cubicBezTo>
                  <a:pt x="477" y="34"/>
                  <a:pt x="470" y="27"/>
                  <a:pt x="470" y="17"/>
                </a:cubicBezTo>
                <a:lnTo>
                  <a:pt x="470" y="17"/>
                </a:lnTo>
                <a:cubicBezTo>
                  <a:pt x="470" y="8"/>
                  <a:pt x="477" y="0"/>
                  <a:pt x="487" y="0"/>
                </a:cubicBezTo>
                <a:lnTo>
                  <a:pt x="596" y="0"/>
                </a:lnTo>
                <a:lnTo>
                  <a:pt x="596" y="0"/>
                </a:lnTo>
                <a:cubicBezTo>
                  <a:pt x="611" y="0"/>
                  <a:pt x="623" y="13"/>
                  <a:pt x="623" y="27"/>
                </a:cubicBezTo>
                <a:lnTo>
                  <a:pt x="623" y="710"/>
                </a:lnTo>
                <a:lnTo>
                  <a:pt x="623" y="710"/>
                </a:lnTo>
                <a:cubicBezTo>
                  <a:pt x="623" y="725"/>
                  <a:pt x="611" y="738"/>
                  <a:pt x="596" y="7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03"/>
          <p:cNvSpPr>
            <a:spLocks noChangeArrowheads="1"/>
          </p:cNvSpPr>
          <p:nvPr/>
        </p:nvSpPr>
        <p:spPr bwMode="auto">
          <a:xfrm>
            <a:off x="6434709" y="7096086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504"/>
          <p:cNvSpPr>
            <a:spLocks noChangeArrowheads="1"/>
          </p:cNvSpPr>
          <p:nvPr/>
        </p:nvSpPr>
        <p:spPr bwMode="auto">
          <a:xfrm>
            <a:off x="6434709" y="7284668"/>
            <a:ext cx="132008" cy="127292"/>
          </a:xfrm>
          <a:custGeom>
            <a:avLst/>
            <a:gdLst>
              <a:gd name="T0" fmla="*/ 34 w 122"/>
              <a:gd name="T1" fmla="*/ 87 h 121"/>
              <a:gd name="T2" fmla="*/ 87 w 122"/>
              <a:gd name="T3" fmla="*/ 87 h 121"/>
              <a:gd name="T4" fmla="*/ 87 w 122"/>
              <a:gd name="T5" fmla="*/ 34 h 121"/>
              <a:gd name="T6" fmla="*/ 34 w 122"/>
              <a:gd name="T7" fmla="*/ 34 h 121"/>
              <a:gd name="T8" fmla="*/ 34 w 122"/>
              <a:gd name="T9" fmla="*/ 87 h 121"/>
              <a:gd name="T10" fmla="*/ 104 w 122"/>
              <a:gd name="T11" fmla="*/ 120 h 121"/>
              <a:gd name="T12" fmla="*/ 17 w 122"/>
              <a:gd name="T13" fmla="*/ 120 h 121"/>
              <a:gd name="T14" fmla="*/ 17 w 122"/>
              <a:gd name="T15" fmla="*/ 120 h 121"/>
              <a:gd name="T16" fmla="*/ 0 w 122"/>
              <a:gd name="T17" fmla="*/ 104 h 121"/>
              <a:gd name="T18" fmla="*/ 0 w 122"/>
              <a:gd name="T19" fmla="*/ 17 h 121"/>
              <a:gd name="T20" fmla="*/ 0 w 122"/>
              <a:gd name="T21" fmla="*/ 17 h 121"/>
              <a:gd name="T22" fmla="*/ 17 w 122"/>
              <a:gd name="T23" fmla="*/ 0 h 121"/>
              <a:gd name="T24" fmla="*/ 104 w 122"/>
              <a:gd name="T25" fmla="*/ 0 h 121"/>
              <a:gd name="T26" fmla="*/ 104 w 122"/>
              <a:gd name="T27" fmla="*/ 0 h 121"/>
              <a:gd name="T28" fmla="*/ 121 w 122"/>
              <a:gd name="T29" fmla="*/ 17 h 121"/>
              <a:gd name="T30" fmla="*/ 121 w 122"/>
              <a:gd name="T31" fmla="*/ 104 h 121"/>
              <a:gd name="T32" fmla="*/ 121 w 122"/>
              <a:gd name="T33" fmla="*/ 104 h 121"/>
              <a:gd name="T34" fmla="*/ 104 w 122"/>
              <a:gd name="T3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1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0"/>
                </a:moveTo>
                <a:lnTo>
                  <a:pt x="17" y="120"/>
                </a:lnTo>
                <a:lnTo>
                  <a:pt x="17" y="120"/>
                </a:lnTo>
                <a:cubicBezTo>
                  <a:pt x="8" y="120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8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0"/>
                  <a:pt x="104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5"/>
          <p:cNvSpPr>
            <a:spLocks noChangeArrowheads="1"/>
          </p:cNvSpPr>
          <p:nvPr/>
        </p:nvSpPr>
        <p:spPr bwMode="auto">
          <a:xfrm>
            <a:off x="6434709" y="7468534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6"/>
          <p:cNvSpPr>
            <a:spLocks noChangeArrowheads="1"/>
          </p:cNvSpPr>
          <p:nvPr/>
        </p:nvSpPr>
        <p:spPr bwMode="auto">
          <a:xfrm>
            <a:off x="6623291" y="7143231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7 h 34"/>
              <a:gd name="T8" fmla="*/ 0 w 209"/>
              <a:gd name="T9" fmla="*/ 17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7 h 34"/>
              <a:gd name="T18" fmla="*/ 208 w 209"/>
              <a:gd name="T19" fmla="*/ 17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7"/>
                </a:cubicBezTo>
                <a:lnTo>
                  <a:pt x="208" y="17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7"/>
          <p:cNvSpPr>
            <a:spLocks noChangeArrowheads="1"/>
          </p:cNvSpPr>
          <p:nvPr/>
        </p:nvSpPr>
        <p:spPr bwMode="auto">
          <a:xfrm>
            <a:off x="6623291" y="7331814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6 h 34"/>
              <a:gd name="T8" fmla="*/ 0 w 209"/>
              <a:gd name="T9" fmla="*/ 16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6 h 34"/>
              <a:gd name="T18" fmla="*/ 208 w 209"/>
              <a:gd name="T19" fmla="*/ 16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6"/>
                </a:cubicBezTo>
                <a:lnTo>
                  <a:pt x="208" y="16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8"/>
          <p:cNvSpPr>
            <a:spLocks noChangeArrowheads="1"/>
          </p:cNvSpPr>
          <p:nvPr/>
        </p:nvSpPr>
        <p:spPr bwMode="auto">
          <a:xfrm>
            <a:off x="6623291" y="7515680"/>
            <a:ext cx="221583" cy="37716"/>
          </a:xfrm>
          <a:custGeom>
            <a:avLst/>
            <a:gdLst>
              <a:gd name="T0" fmla="*/ 192 w 209"/>
              <a:gd name="T1" fmla="*/ 34 h 35"/>
              <a:gd name="T2" fmla="*/ 17 w 209"/>
              <a:gd name="T3" fmla="*/ 34 h 35"/>
              <a:gd name="T4" fmla="*/ 17 w 209"/>
              <a:gd name="T5" fmla="*/ 34 h 35"/>
              <a:gd name="T6" fmla="*/ 0 w 209"/>
              <a:gd name="T7" fmla="*/ 17 h 35"/>
              <a:gd name="T8" fmla="*/ 0 w 209"/>
              <a:gd name="T9" fmla="*/ 17 h 35"/>
              <a:gd name="T10" fmla="*/ 17 w 209"/>
              <a:gd name="T11" fmla="*/ 0 h 35"/>
              <a:gd name="T12" fmla="*/ 192 w 209"/>
              <a:gd name="T13" fmla="*/ 0 h 35"/>
              <a:gd name="T14" fmla="*/ 192 w 209"/>
              <a:gd name="T15" fmla="*/ 0 h 35"/>
              <a:gd name="T16" fmla="*/ 208 w 209"/>
              <a:gd name="T17" fmla="*/ 17 h 35"/>
              <a:gd name="T18" fmla="*/ 208 w 209"/>
              <a:gd name="T19" fmla="*/ 17 h 35"/>
              <a:gd name="T20" fmla="*/ 192 w 209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5">
                <a:moveTo>
                  <a:pt x="192" y="34"/>
                </a:moveTo>
                <a:lnTo>
                  <a:pt x="17" y="34"/>
                </a:lnTo>
                <a:lnTo>
                  <a:pt x="17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7"/>
                  <a:pt x="201" y="34"/>
                  <a:pt x="192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9"/>
          <p:cNvSpPr>
            <a:spLocks noChangeArrowheads="1"/>
          </p:cNvSpPr>
          <p:nvPr/>
        </p:nvSpPr>
        <p:spPr bwMode="auto">
          <a:xfrm>
            <a:off x="6481854" y="6817926"/>
            <a:ext cx="315874" cy="207441"/>
          </a:xfrm>
          <a:custGeom>
            <a:avLst/>
            <a:gdLst>
              <a:gd name="T0" fmla="*/ 34 w 295"/>
              <a:gd name="T1" fmla="*/ 159 h 194"/>
              <a:gd name="T2" fmla="*/ 260 w 295"/>
              <a:gd name="T3" fmla="*/ 159 h 194"/>
              <a:gd name="T4" fmla="*/ 260 w 295"/>
              <a:gd name="T5" fmla="*/ 106 h 194"/>
              <a:gd name="T6" fmla="*/ 260 w 295"/>
              <a:gd name="T7" fmla="*/ 106 h 194"/>
              <a:gd name="T8" fmla="*/ 217 w 295"/>
              <a:gd name="T9" fmla="*/ 55 h 194"/>
              <a:gd name="T10" fmla="*/ 217 w 295"/>
              <a:gd name="T11" fmla="*/ 55 h 194"/>
              <a:gd name="T12" fmla="*/ 147 w 295"/>
              <a:gd name="T13" fmla="*/ 33 h 194"/>
              <a:gd name="T14" fmla="*/ 147 w 295"/>
              <a:gd name="T15" fmla="*/ 33 h 194"/>
              <a:gd name="T16" fmla="*/ 78 w 295"/>
              <a:gd name="T17" fmla="*/ 55 h 194"/>
              <a:gd name="T18" fmla="*/ 78 w 295"/>
              <a:gd name="T19" fmla="*/ 55 h 194"/>
              <a:gd name="T20" fmla="*/ 34 w 295"/>
              <a:gd name="T21" fmla="*/ 106 h 194"/>
              <a:gd name="T22" fmla="*/ 34 w 295"/>
              <a:gd name="T23" fmla="*/ 159 h 194"/>
              <a:gd name="T24" fmla="*/ 272 w 295"/>
              <a:gd name="T25" fmla="*/ 193 h 194"/>
              <a:gd name="T26" fmla="*/ 22 w 295"/>
              <a:gd name="T27" fmla="*/ 193 h 194"/>
              <a:gd name="T28" fmla="*/ 22 w 295"/>
              <a:gd name="T29" fmla="*/ 193 h 194"/>
              <a:gd name="T30" fmla="*/ 0 w 295"/>
              <a:gd name="T31" fmla="*/ 174 h 194"/>
              <a:gd name="T32" fmla="*/ 0 w 295"/>
              <a:gd name="T33" fmla="*/ 102 h 194"/>
              <a:gd name="T34" fmla="*/ 0 w 295"/>
              <a:gd name="T35" fmla="*/ 102 h 194"/>
              <a:gd name="T36" fmla="*/ 2 w 295"/>
              <a:gd name="T37" fmla="*/ 96 h 194"/>
              <a:gd name="T38" fmla="*/ 2 w 295"/>
              <a:gd name="T39" fmla="*/ 96 h 194"/>
              <a:gd name="T40" fmla="*/ 59 w 295"/>
              <a:gd name="T41" fmla="*/ 27 h 194"/>
              <a:gd name="T42" fmla="*/ 59 w 295"/>
              <a:gd name="T43" fmla="*/ 27 h 194"/>
              <a:gd name="T44" fmla="*/ 147 w 295"/>
              <a:gd name="T45" fmla="*/ 0 h 194"/>
              <a:gd name="T46" fmla="*/ 147 w 295"/>
              <a:gd name="T47" fmla="*/ 0 h 194"/>
              <a:gd name="T48" fmla="*/ 236 w 295"/>
              <a:gd name="T49" fmla="*/ 27 h 194"/>
              <a:gd name="T50" fmla="*/ 236 w 295"/>
              <a:gd name="T51" fmla="*/ 27 h 194"/>
              <a:gd name="T52" fmla="*/ 293 w 295"/>
              <a:gd name="T53" fmla="*/ 96 h 194"/>
              <a:gd name="T54" fmla="*/ 293 w 295"/>
              <a:gd name="T55" fmla="*/ 96 h 194"/>
              <a:gd name="T56" fmla="*/ 294 w 295"/>
              <a:gd name="T57" fmla="*/ 102 h 194"/>
              <a:gd name="T58" fmla="*/ 294 w 295"/>
              <a:gd name="T59" fmla="*/ 174 h 194"/>
              <a:gd name="T60" fmla="*/ 294 w 295"/>
              <a:gd name="T61" fmla="*/ 174 h 194"/>
              <a:gd name="T62" fmla="*/ 272 w 295"/>
              <a:gd name="T6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5" h="194">
                <a:moveTo>
                  <a:pt x="34" y="159"/>
                </a:moveTo>
                <a:lnTo>
                  <a:pt x="260" y="159"/>
                </a:lnTo>
                <a:lnTo>
                  <a:pt x="260" y="106"/>
                </a:lnTo>
                <a:lnTo>
                  <a:pt x="260" y="106"/>
                </a:lnTo>
                <a:cubicBezTo>
                  <a:pt x="251" y="85"/>
                  <a:pt x="237" y="67"/>
                  <a:pt x="217" y="55"/>
                </a:cubicBezTo>
                <a:lnTo>
                  <a:pt x="217" y="55"/>
                </a:lnTo>
                <a:cubicBezTo>
                  <a:pt x="197" y="41"/>
                  <a:pt x="172" y="33"/>
                  <a:pt x="147" y="33"/>
                </a:cubicBezTo>
                <a:lnTo>
                  <a:pt x="147" y="33"/>
                </a:lnTo>
                <a:cubicBezTo>
                  <a:pt x="122" y="33"/>
                  <a:pt x="98" y="41"/>
                  <a:pt x="78" y="55"/>
                </a:cubicBezTo>
                <a:lnTo>
                  <a:pt x="78" y="55"/>
                </a:lnTo>
                <a:cubicBezTo>
                  <a:pt x="58" y="67"/>
                  <a:pt x="43" y="85"/>
                  <a:pt x="34" y="106"/>
                </a:cubicBezTo>
                <a:lnTo>
                  <a:pt x="34" y="159"/>
                </a:lnTo>
                <a:close/>
                <a:moveTo>
                  <a:pt x="272" y="193"/>
                </a:moveTo>
                <a:lnTo>
                  <a:pt x="22" y="193"/>
                </a:lnTo>
                <a:lnTo>
                  <a:pt x="22" y="193"/>
                </a:lnTo>
                <a:cubicBezTo>
                  <a:pt x="11" y="193"/>
                  <a:pt x="0" y="186"/>
                  <a:pt x="0" y="174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100"/>
                  <a:pt x="1" y="98"/>
                  <a:pt x="2" y="96"/>
                </a:cubicBezTo>
                <a:lnTo>
                  <a:pt x="2" y="96"/>
                </a:lnTo>
                <a:cubicBezTo>
                  <a:pt x="13" y="68"/>
                  <a:pt x="33" y="44"/>
                  <a:pt x="59" y="27"/>
                </a:cubicBezTo>
                <a:lnTo>
                  <a:pt x="59" y="27"/>
                </a:lnTo>
                <a:cubicBezTo>
                  <a:pt x="84" y="9"/>
                  <a:pt x="115" y="0"/>
                  <a:pt x="147" y="0"/>
                </a:cubicBezTo>
                <a:lnTo>
                  <a:pt x="147" y="0"/>
                </a:lnTo>
                <a:cubicBezTo>
                  <a:pt x="179" y="0"/>
                  <a:pt x="210" y="9"/>
                  <a:pt x="236" y="27"/>
                </a:cubicBezTo>
                <a:lnTo>
                  <a:pt x="236" y="27"/>
                </a:lnTo>
                <a:cubicBezTo>
                  <a:pt x="262" y="44"/>
                  <a:pt x="281" y="68"/>
                  <a:pt x="293" y="96"/>
                </a:cubicBezTo>
                <a:lnTo>
                  <a:pt x="293" y="96"/>
                </a:lnTo>
                <a:cubicBezTo>
                  <a:pt x="293" y="98"/>
                  <a:pt x="294" y="100"/>
                  <a:pt x="294" y="102"/>
                </a:cubicBezTo>
                <a:lnTo>
                  <a:pt x="294" y="174"/>
                </a:lnTo>
                <a:lnTo>
                  <a:pt x="294" y="174"/>
                </a:lnTo>
                <a:cubicBezTo>
                  <a:pt x="294" y="186"/>
                  <a:pt x="283" y="193"/>
                  <a:pt x="272" y="1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13218955" y="2449586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3218955" y="4921976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3351389" y="8911189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604 w 4691"/>
              <a:gd name="T11" fmla="*/ 0 h 1209"/>
              <a:gd name="T12" fmla="*/ 4086 w 4691"/>
              <a:gd name="T13" fmla="*/ 0 h 1209"/>
              <a:gd name="T14" fmla="*/ 4086 w 4691"/>
              <a:gd name="T15" fmla="*/ 0 h 1209"/>
              <a:gd name="T16" fmla="*/ 4690 w 4691"/>
              <a:gd name="T17" fmla="*/ 604 h 1209"/>
              <a:gd name="T18" fmla="*/ 4690 w 4691"/>
              <a:gd name="T19" fmla="*/ 604 h 1209"/>
              <a:gd name="T20" fmla="*/ 4086 w 4691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8"/>
                  <a:pt x="0" y="604"/>
                </a:cubicBez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cubicBezTo>
                  <a:pt x="4690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0"/>
          <p:cNvSpPr>
            <a:spLocks noChangeArrowheads="1"/>
          </p:cNvSpPr>
          <p:nvPr/>
        </p:nvSpPr>
        <p:spPr bwMode="auto">
          <a:xfrm>
            <a:off x="10361933" y="8906476"/>
            <a:ext cx="5016289" cy="1291789"/>
          </a:xfrm>
          <a:custGeom>
            <a:avLst/>
            <a:gdLst>
              <a:gd name="T0" fmla="*/ 4085 w 4690"/>
              <a:gd name="T1" fmla="*/ 1207 h 1208"/>
              <a:gd name="T2" fmla="*/ 604 w 4690"/>
              <a:gd name="T3" fmla="*/ 1207 h 1208"/>
              <a:gd name="T4" fmla="*/ 604 w 4690"/>
              <a:gd name="T5" fmla="*/ 1207 h 1208"/>
              <a:gd name="T6" fmla="*/ 0 w 4690"/>
              <a:gd name="T7" fmla="*/ 603 h 1208"/>
              <a:gd name="T8" fmla="*/ 0 w 4690"/>
              <a:gd name="T9" fmla="*/ 603 h 1208"/>
              <a:gd name="T10" fmla="*/ 604 w 4690"/>
              <a:gd name="T11" fmla="*/ 0 h 1208"/>
              <a:gd name="T12" fmla="*/ 4085 w 4690"/>
              <a:gd name="T13" fmla="*/ 0 h 1208"/>
              <a:gd name="T14" fmla="*/ 4085 w 4690"/>
              <a:gd name="T15" fmla="*/ 0 h 1208"/>
              <a:gd name="T16" fmla="*/ 4689 w 4690"/>
              <a:gd name="T17" fmla="*/ 603 h 1208"/>
              <a:gd name="T18" fmla="*/ 4689 w 4690"/>
              <a:gd name="T19" fmla="*/ 603 h 1208"/>
              <a:gd name="T20" fmla="*/ 4085 w 4690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8">
                <a:moveTo>
                  <a:pt x="4085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3"/>
                </a:cubicBezTo>
                <a:lnTo>
                  <a:pt x="0" y="603"/>
                </a:lnTo>
                <a:cubicBezTo>
                  <a:pt x="0" y="270"/>
                  <a:pt x="271" y="0"/>
                  <a:pt x="604" y="0"/>
                </a:cubicBezTo>
                <a:lnTo>
                  <a:pt x="4085" y="0"/>
                </a:lnTo>
                <a:lnTo>
                  <a:pt x="4085" y="0"/>
                </a:lnTo>
                <a:cubicBezTo>
                  <a:pt x="4418" y="0"/>
                  <a:pt x="4689" y="270"/>
                  <a:pt x="4689" y="603"/>
                </a:cubicBezTo>
                <a:lnTo>
                  <a:pt x="4689" y="603"/>
                </a:lnTo>
                <a:cubicBezTo>
                  <a:pt x="4689" y="937"/>
                  <a:pt x="4418" y="1207"/>
                  <a:pt x="4085" y="1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CuadroTexto 568"/>
          <p:cNvSpPr txBox="1"/>
          <p:nvPr/>
        </p:nvSpPr>
        <p:spPr>
          <a:xfrm>
            <a:off x="4800834" y="1890166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7168130" y="546463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4574257" y="924412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2" name="CuadroTexto 581"/>
          <p:cNvSpPr txBox="1"/>
          <p:nvPr/>
        </p:nvSpPr>
        <p:spPr>
          <a:xfrm>
            <a:off x="11689981" y="924940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5098885" y="3120050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4" name="Rectángulo 583"/>
          <p:cNvSpPr/>
          <p:nvPr/>
        </p:nvSpPr>
        <p:spPr>
          <a:xfrm>
            <a:off x="7340794" y="6676755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4843456" y="10413718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6" name="Rectángulo 585"/>
          <p:cNvSpPr/>
          <p:nvPr/>
        </p:nvSpPr>
        <p:spPr>
          <a:xfrm>
            <a:off x="11966755" y="10475006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6952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70"/>
          <p:cNvSpPr>
            <a:spLocks noChangeArrowheads="1"/>
          </p:cNvSpPr>
          <p:nvPr/>
        </p:nvSpPr>
        <p:spPr bwMode="auto">
          <a:xfrm>
            <a:off x="2874307" y="6662482"/>
            <a:ext cx="3863454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1"/>
          <p:cNvSpPr>
            <a:spLocks noChangeArrowheads="1"/>
          </p:cNvSpPr>
          <p:nvPr/>
        </p:nvSpPr>
        <p:spPr bwMode="auto">
          <a:xfrm>
            <a:off x="2733535" y="4618658"/>
            <a:ext cx="4144998" cy="2069891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3"/>
          <p:cNvSpPr>
            <a:spLocks noChangeArrowheads="1"/>
          </p:cNvSpPr>
          <p:nvPr/>
        </p:nvSpPr>
        <p:spPr bwMode="auto">
          <a:xfrm>
            <a:off x="2733535" y="10322594"/>
            <a:ext cx="4144998" cy="207510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46"/>
          <p:cNvSpPr>
            <a:spLocks noChangeArrowheads="1"/>
          </p:cNvSpPr>
          <p:nvPr/>
        </p:nvSpPr>
        <p:spPr bwMode="auto">
          <a:xfrm>
            <a:off x="7801383" y="6662482"/>
            <a:ext cx="3863451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47"/>
          <p:cNvSpPr>
            <a:spLocks noChangeArrowheads="1"/>
          </p:cNvSpPr>
          <p:nvPr/>
        </p:nvSpPr>
        <p:spPr bwMode="auto">
          <a:xfrm>
            <a:off x="7660608" y="4618658"/>
            <a:ext cx="4145001" cy="2069891"/>
          </a:xfrm>
          <a:custGeom>
            <a:avLst/>
            <a:gdLst>
              <a:gd name="T0" fmla="*/ 0 w 3504"/>
              <a:gd name="T1" fmla="*/ 1751 h 1752"/>
              <a:gd name="T2" fmla="*/ 0 w 3504"/>
              <a:gd name="T3" fmla="*/ 1751 h 1752"/>
              <a:gd name="T4" fmla="*/ 1751 w 3504"/>
              <a:gd name="T5" fmla="*/ 0 h 1752"/>
              <a:gd name="T6" fmla="*/ 1751 w 3504"/>
              <a:gd name="T7" fmla="*/ 0 h 1752"/>
              <a:gd name="T8" fmla="*/ 3503 w 3504"/>
              <a:gd name="T9" fmla="*/ 1751 h 1752"/>
              <a:gd name="T10" fmla="*/ 0 w 3504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4" y="0"/>
                  <a:pt x="1751" y="0"/>
                </a:cubicBezTo>
                <a:lnTo>
                  <a:pt x="1751" y="0"/>
                </a:lnTo>
                <a:cubicBezTo>
                  <a:pt x="2719" y="0"/>
                  <a:pt x="3503" y="784"/>
                  <a:pt x="3503" y="1751"/>
                </a:cubicBezTo>
                <a:lnTo>
                  <a:pt x="0" y="17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49"/>
          <p:cNvSpPr>
            <a:spLocks noChangeArrowheads="1"/>
          </p:cNvSpPr>
          <p:nvPr/>
        </p:nvSpPr>
        <p:spPr bwMode="auto">
          <a:xfrm>
            <a:off x="7660608" y="10322594"/>
            <a:ext cx="4145001" cy="2075107"/>
          </a:xfrm>
          <a:custGeom>
            <a:avLst/>
            <a:gdLst>
              <a:gd name="T0" fmla="*/ 0 w 3504"/>
              <a:gd name="T1" fmla="*/ 0 h 1753"/>
              <a:gd name="T2" fmla="*/ 0 w 3504"/>
              <a:gd name="T3" fmla="*/ 0 h 1753"/>
              <a:gd name="T4" fmla="*/ 1751 w 3504"/>
              <a:gd name="T5" fmla="*/ 1752 h 1753"/>
              <a:gd name="T6" fmla="*/ 1751 w 3504"/>
              <a:gd name="T7" fmla="*/ 1752 h 1753"/>
              <a:gd name="T8" fmla="*/ 3503 w 3504"/>
              <a:gd name="T9" fmla="*/ 0 h 1753"/>
              <a:gd name="T10" fmla="*/ 0 w 3504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4" y="1752"/>
                  <a:pt x="1751" y="1752"/>
                </a:cubicBezTo>
                <a:lnTo>
                  <a:pt x="1751" y="1752"/>
                </a:lnTo>
                <a:cubicBezTo>
                  <a:pt x="2719" y="1752"/>
                  <a:pt x="3503" y="968"/>
                  <a:pt x="3503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24"/>
          <p:cNvSpPr>
            <a:spLocks noChangeArrowheads="1"/>
          </p:cNvSpPr>
          <p:nvPr/>
        </p:nvSpPr>
        <p:spPr bwMode="auto">
          <a:xfrm>
            <a:off x="12728456" y="6662482"/>
            <a:ext cx="3868666" cy="3686180"/>
          </a:xfrm>
          <a:custGeom>
            <a:avLst/>
            <a:gdLst>
              <a:gd name="T0" fmla="*/ 3269 w 3270"/>
              <a:gd name="T1" fmla="*/ 3118 h 3119"/>
              <a:gd name="T2" fmla="*/ 0 w 3270"/>
              <a:gd name="T3" fmla="*/ 3118 h 3119"/>
              <a:gd name="T4" fmla="*/ 0 w 3270"/>
              <a:gd name="T5" fmla="*/ 0 h 3119"/>
              <a:gd name="T6" fmla="*/ 3269 w 3270"/>
              <a:gd name="T7" fmla="*/ 0 h 3119"/>
              <a:gd name="T8" fmla="*/ 3269 w 3270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3119">
                <a:moveTo>
                  <a:pt x="3269" y="3118"/>
                </a:moveTo>
                <a:lnTo>
                  <a:pt x="0" y="3118"/>
                </a:lnTo>
                <a:lnTo>
                  <a:pt x="0" y="0"/>
                </a:lnTo>
                <a:lnTo>
                  <a:pt x="3269" y="0"/>
                </a:lnTo>
                <a:lnTo>
                  <a:pt x="3269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25"/>
          <p:cNvSpPr>
            <a:spLocks noChangeArrowheads="1"/>
          </p:cNvSpPr>
          <p:nvPr/>
        </p:nvSpPr>
        <p:spPr bwMode="auto">
          <a:xfrm>
            <a:off x="12587684" y="4618658"/>
            <a:ext cx="4144998" cy="2069891"/>
          </a:xfrm>
          <a:custGeom>
            <a:avLst/>
            <a:gdLst>
              <a:gd name="T0" fmla="*/ 0 w 3505"/>
              <a:gd name="T1" fmla="*/ 1751 h 1752"/>
              <a:gd name="T2" fmla="*/ 0 w 3505"/>
              <a:gd name="T3" fmla="*/ 1751 h 1752"/>
              <a:gd name="T4" fmla="*/ 1753 w 3505"/>
              <a:gd name="T5" fmla="*/ 0 h 1752"/>
              <a:gd name="T6" fmla="*/ 1753 w 3505"/>
              <a:gd name="T7" fmla="*/ 0 h 1752"/>
              <a:gd name="T8" fmla="*/ 3504 w 3505"/>
              <a:gd name="T9" fmla="*/ 1751 h 1752"/>
              <a:gd name="T10" fmla="*/ 0 w 3505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4" y="0"/>
                  <a:pt x="1753" y="0"/>
                </a:cubicBezTo>
                <a:lnTo>
                  <a:pt x="1753" y="0"/>
                </a:lnTo>
                <a:cubicBezTo>
                  <a:pt x="2720" y="0"/>
                  <a:pt x="3504" y="784"/>
                  <a:pt x="3504" y="1751"/>
                </a:cubicBezTo>
                <a:lnTo>
                  <a:pt x="0" y="17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27"/>
          <p:cNvSpPr>
            <a:spLocks noChangeArrowheads="1"/>
          </p:cNvSpPr>
          <p:nvPr/>
        </p:nvSpPr>
        <p:spPr bwMode="auto">
          <a:xfrm>
            <a:off x="12587684" y="10322594"/>
            <a:ext cx="4144998" cy="2075107"/>
          </a:xfrm>
          <a:custGeom>
            <a:avLst/>
            <a:gdLst>
              <a:gd name="T0" fmla="*/ 0 w 3505"/>
              <a:gd name="T1" fmla="*/ 0 h 1753"/>
              <a:gd name="T2" fmla="*/ 0 w 3505"/>
              <a:gd name="T3" fmla="*/ 0 h 1753"/>
              <a:gd name="T4" fmla="*/ 1753 w 3505"/>
              <a:gd name="T5" fmla="*/ 1752 h 1753"/>
              <a:gd name="T6" fmla="*/ 1753 w 3505"/>
              <a:gd name="T7" fmla="*/ 1752 h 1753"/>
              <a:gd name="T8" fmla="*/ 3504 w 3505"/>
              <a:gd name="T9" fmla="*/ 0 h 1753"/>
              <a:gd name="T10" fmla="*/ 0 w 3505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4" y="1752"/>
                  <a:pt x="1753" y="1752"/>
                </a:cubicBezTo>
                <a:lnTo>
                  <a:pt x="1753" y="1752"/>
                </a:lnTo>
                <a:cubicBezTo>
                  <a:pt x="2720" y="1752"/>
                  <a:pt x="3504" y="968"/>
                  <a:pt x="3504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00"/>
          <p:cNvSpPr>
            <a:spLocks noChangeArrowheads="1"/>
          </p:cNvSpPr>
          <p:nvPr/>
        </p:nvSpPr>
        <p:spPr bwMode="auto">
          <a:xfrm>
            <a:off x="17655532" y="6662482"/>
            <a:ext cx="3863451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01"/>
          <p:cNvSpPr>
            <a:spLocks noChangeArrowheads="1"/>
          </p:cNvSpPr>
          <p:nvPr/>
        </p:nvSpPr>
        <p:spPr bwMode="auto">
          <a:xfrm>
            <a:off x="17514757" y="4618658"/>
            <a:ext cx="4145001" cy="2069891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3 w 3506"/>
              <a:gd name="T5" fmla="*/ 0 h 1752"/>
              <a:gd name="T6" fmla="*/ 1753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3" y="0"/>
                </a:cubicBezTo>
                <a:lnTo>
                  <a:pt x="1753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03"/>
          <p:cNvSpPr>
            <a:spLocks noChangeArrowheads="1"/>
          </p:cNvSpPr>
          <p:nvPr/>
        </p:nvSpPr>
        <p:spPr bwMode="auto">
          <a:xfrm>
            <a:off x="17514757" y="10322594"/>
            <a:ext cx="4145001" cy="207510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3 w 3506"/>
              <a:gd name="T5" fmla="*/ 1752 h 1753"/>
              <a:gd name="T6" fmla="*/ 1753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3" y="1752"/>
                </a:cubicBezTo>
                <a:lnTo>
                  <a:pt x="1753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78"/>
          <p:cNvSpPr>
            <a:spLocks noChangeArrowheads="1"/>
          </p:cNvSpPr>
          <p:nvPr/>
        </p:nvSpPr>
        <p:spPr bwMode="auto">
          <a:xfrm>
            <a:off x="4579233" y="11125525"/>
            <a:ext cx="265904" cy="797715"/>
          </a:xfrm>
          <a:custGeom>
            <a:avLst/>
            <a:gdLst>
              <a:gd name="T0" fmla="*/ 111 w 223"/>
              <a:gd name="T1" fmla="*/ 674 h 675"/>
              <a:gd name="T2" fmla="*/ 111 w 223"/>
              <a:gd name="T3" fmla="*/ 674 h 675"/>
              <a:gd name="T4" fmla="*/ 14 w 223"/>
              <a:gd name="T5" fmla="*/ 618 h 675"/>
              <a:gd name="T6" fmla="*/ 14 w 223"/>
              <a:gd name="T7" fmla="*/ 618 h 675"/>
              <a:gd name="T8" fmla="*/ 0 w 223"/>
              <a:gd name="T9" fmla="*/ 564 h 675"/>
              <a:gd name="T10" fmla="*/ 62 w 223"/>
              <a:gd name="T11" fmla="*/ 564 h 675"/>
              <a:gd name="T12" fmla="*/ 62 w 223"/>
              <a:gd name="T13" fmla="*/ 564 h 675"/>
              <a:gd name="T14" fmla="*/ 62 w 223"/>
              <a:gd name="T15" fmla="*/ 564 h 675"/>
              <a:gd name="T16" fmla="*/ 69 w 223"/>
              <a:gd name="T17" fmla="*/ 591 h 675"/>
              <a:gd name="T18" fmla="*/ 69 w 223"/>
              <a:gd name="T19" fmla="*/ 591 h 675"/>
              <a:gd name="T20" fmla="*/ 111 w 223"/>
              <a:gd name="T21" fmla="*/ 612 h 675"/>
              <a:gd name="T22" fmla="*/ 111 w 223"/>
              <a:gd name="T23" fmla="*/ 612 h 675"/>
              <a:gd name="T24" fmla="*/ 152 w 223"/>
              <a:gd name="T25" fmla="*/ 590 h 675"/>
              <a:gd name="T26" fmla="*/ 152 w 223"/>
              <a:gd name="T27" fmla="*/ 590 h 675"/>
              <a:gd name="T28" fmla="*/ 159 w 223"/>
              <a:gd name="T29" fmla="*/ 564 h 675"/>
              <a:gd name="T30" fmla="*/ 160 w 223"/>
              <a:gd name="T31" fmla="*/ 31 h 675"/>
              <a:gd name="T32" fmla="*/ 160 w 223"/>
              <a:gd name="T33" fmla="*/ 31 h 675"/>
              <a:gd name="T34" fmla="*/ 190 w 223"/>
              <a:gd name="T35" fmla="*/ 0 h 675"/>
              <a:gd name="T36" fmla="*/ 190 w 223"/>
              <a:gd name="T37" fmla="*/ 0 h 675"/>
              <a:gd name="T38" fmla="*/ 190 w 223"/>
              <a:gd name="T39" fmla="*/ 0 h 675"/>
              <a:gd name="T40" fmla="*/ 222 w 223"/>
              <a:gd name="T41" fmla="*/ 31 h 675"/>
              <a:gd name="T42" fmla="*/ 220 w 223"/>
              <a:gd name="T43" fmla="*/ 564 h 675"/>
              <a:gd name="T44" fmla="*/ 220 w 223"/>
              <a:gd name="T45" fmla="*/ 564 h 675"/>
              <a:gd name="T46" fmla="*/ 207 w 223"/>
              <a:gd name="T47" fmla="*/ 618 h 675"/>
              <a:gd name="T48" fmla="*/ 207 w 223"/>
              <a:gd name="T49" fmla="*/ 618 h 675"/>
              <a:gd name="T50" fmla="*/ 111 w 223"/>
              <a:gd name="T51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" h="675">
                <a:moveTo>
                  <a:pt x="111" y="674"/>
                </a:moveTo>
                <a:lnTo>
                  <a:pt x="111" y="674"/>
                </a:lnTo>
                <a:cubicBezTo>
                  <a:pt x="67" y="674"/>
                  <a:pt x="32" y="654"/>
                  <a:pt x="14" y="618"/>
                </a:cubicBezTo>
                <a:lnTo>
                  <a:pt x="14" y="618"/>
                </a:lnTo>
                <a:cubicBezTo>
                  <a:pt x="1" y="592"/>
                  <a:pt x="0" y="567"/>
                  <a:pt x="0" y="564"/>
                </a:cubicBezTo>
                <a:lnTo>
                  <a:pt x="62" y="564"/>
                </a:lnTo>
                <a:lnTo>
                  <a:pt x="62" y="564"/>
                </a:lnTo>
                <a:lnTo>
                  <a:pt x="62" y="564"/>
                </a:lnTo>
                <a:cubicBezTo>
                  <a:pt x="62" y="564"/>
                  <a:pt x="62" y="578"/>
                  <a:pt x="69" y="591"/>
                </a:cubicBezTo>
                <a:lnTo>
                  <a:pt x="69" y="591"/>
                </a:lnTo>
                <a:cubicBezTo>
                  <a:pt x="74" y="600"/>
                  <a:pt x="84" y="612"/>
                  <a:pt x="111" y="612"/>
                </a:cubicBezTo>
                <a:lnTo>
                  <a:pt x="111" y="612"/>
                </a:lnTo>
                <a:cubicBezTo>
                  <a:pt x="138" y="612"/>
                  <a:pt x="147" y="599"/>
                  <a:pt x="152" y="590"/>
                </a:cubicBezTo>
                <a:lnTo>
                  <a:pt x="152" y="590"/>
                </a:lnTo>
                <a:cubicBezTo>
                  <a:pt x="159" y="577"/>
                  <a:pt x="159" y="564"/>
                  <a:pt x="159" y="564"/>
                </a:cubicBezTo>
                <a:lnTo>
                  <a:pt x="160" y="31"/>
                </a:lnTo>
                <a:lnTo>
                  <a:pt x="160" y="31"/>
                </a:lnTo>
                <a:cubicBezTo>
                  <a:pt x="160" y="13"/>
                  <a:pt x="173" y="0"/>
                  <a:pt x="190" y="0"/>
                </a:cubicBezTo>
                <a:lnTo>
                  <a:pt x="190" y="0"/>
                </a:lnTo>
                <a:lnTo>
                  <a:pt x="190" y="0"/>
                </a:lnTo>
                <a:cubicBezTo>
                  <a:pt x="207" y="0"/>
                  <a:pt x="222" y="13"/>
                  <a:pt x="222" y="31"/>
                </a:cubicBezTo>
                <a:lnTo>
                  <a:pt x="220" y="564"/>
                </a:lnTo>
                <a:lnTo>
                  <a:pt x="220" y="564"/>
                </a:lnTo>
                <a:cubicBezTo>
                  <a:pt x="220" y="567"/>
                  <a:pt x="220" y="592"/>
                  <a:pt x="207" y="618"/>
                </a:cubicBezTo>
                <a:lnTo>
                  <a:pt x="207" y="618"/>
                </a:lnTo>
                <a:cubicBezTo>
                  <a:pt x="189" y="654"/>
                  <a:pt x="155" y="674"/>
                  <a:pt x="111" y="6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79"/>
          <p:cNvSpPr>
            <a:spLocks noChangeArrowheads="1"/>
          </p:cNvSpPr>
          <p:nvPr/>
        </p:nvSpPr>
        <p:spPr bwMode="auto">
          <a:xfrm>
            <a:off x="4016139" y="10849190"/>
            <a:ext cx="1585006" cy="396251"/>
          </a:xfrm>
          <a:custGeom>
            <a:avLst/>
            <a:gdLst>
              <a:gd name="T0" fmla="*/ 668 w 1340"/>
              <a:gd name="T1" fmla="*/ 217 h 337"/>
              <a:gd name="T2" fmla="*/ 668 w 1340"/>
              <a:gd name="T3" fmla="*/ 217 h 337"/>
              <a:gd name="T4" fmla="*/ 1073 w 1340"/>
              <a:gd name="T5" fmla="*/ 271 h 337"/>
              <a:gd name="T6" fmla="*/ 1073 w 1340"/>
              <a:gd name="T7" fmla="*/ 271 h 337"/>
              <a:gd name="T8" fmla="*/ 1081 w 1340"/>
              <a:gd name="T9" fmla="*/ 269 h 337"/>
              <a:gd name="T10" fmla="*/ 1110 w 1340"/>
              <a:gd name="T11" fmla="*/ 238 h 337"/>
              <a:gd name="T12" fmla="*/ 1110 w 1340"/>
              <a:gd name="T13" fmla="*/ 238 h 337"/>
              <a:gd name="T14" fmla="*/ 1161 w 1340"/>
              <a:gd name="T15" fmla="*/ 217 h 337"/>
              <a:gd name="T16" fmla="*/ 1195 w 1340"/>
              <a:gd name="T17" fmla="*/ 217 h 337"/>
              <a:gd name="T18" fmla="*/ 1195 w 1340"/>
              <a:gd name="T19" fmla="*/ 217 h 337"/>
              <a:gd name="T20" fmla="*/ 1095 w 1340"/>
              <a:gd name="T21" fmla="*/ 167 h 337"/>
              <a:gd name="T22" fmla="*/ 1095 w 1340"/>
              <a:gd name="T23" fmla="*/ 167 h 337"/>
              <a:gd name="T24" fmla="*/ 669 w 1340"/>
              <a:gd name="T25" fmla="*/ 61 h 337"/>
              <a:gd name="T26" fmla="*/ 669 w 1340"/>
              <a:gd name="T27" fmla="*/ 61 h 337"/>
              <a:gd name="T28" fmla="*/ 247 w 1340"/>
              <a:gd name="T29" fmla="*/ 167 h 337"/>
              <a:gd name="T30" fmla="*/ 247 w 1340"/>
              <a:gd name="T31" fmla="*/ 167 h 337"/>
              <a:gd name="T32" fmla="*/ 146 w 1340"/>
              <a:gd name="T33" fmla="*/ 217 h 337"/>
              <a:gd name="T34" fmla="*/ 178 w 1340"/>
              <a:gd name="T35" fmla="*/ 217 h 337"/>
              <a:gd name="T36" fmla="*/ 178 w 1340"/>
              <a:gd name="T37" fmla="*/ 217 h 337"/>
              <a:gd name="T38" fmla="*/ 228 w 1340"/>
              <a:gd name="T39" fmla="*/ 238 h 337"/>
              <a:gd name="T40" fmla="*/ 258 w 1340"/>
              <a:gd name="T41" fmla="*/ 269 h 337"/>
              <a:gd name="T42" fmla="*/ 258 w 1340"/>
              <a:gd name="T43" fmla="*/ 269 h 337"/>
              <a:gd name="T44" fmla="*/ 266 w 1340"/>
              <a:gd name="T45" fmla="*/ 271 h 337"/>
              <a:gd name="T46" fmla="*/ 266 w 1340"/>
              <a:gd name="T47" fmla="*/ 271 h 337"/>
              <a:gd name="T48" fmla="*/ 668 w 1340"/>
              <a:gd name="T49" fmla="*/ 217 h 337"/>
              <a:gd name="T50" fmla="*/ 1075 w 1340"/>
              <a:gd name="T51" fmla="*/ 333 h 337"/>
              <a:gd name="T52" fmla="*/ 1075 w 1340"/>
              <a:gd name="T53" fmla="*/ 333 h 337"/>
              <a:gd name="T54" fmla="*/ 1061 w 1340"/>
              <a:gd name="T55" fmla="*/ 331 h 337"/>
              <a:gd name="T56" fmla="*/ 1061 w 1340"/>
              <a:gd name="T57" fmla="*/ 331 h 337"/>
              <a:gd name="T58" fmla="*/ 668 w 1340"/>
              <a:gd name="T59" fmla="*/ 279 h 337"/>
              <a:gd name="T60" fmla="*/ 668 w 1340"/>
              <a:gd name="T61" fmla="*/ 279 h 337"/>
              <a:gd name="T62" fmla="*/ 279 w 1340"/>
              <a:gd name="T63" fmla="*/ 331 h 337"/>
              <a:gd name="T64" fmla="*/ 279 w 1340"/>
              <a:gd name="T65" fmla="*/ 331 h 337"/>
              <a:gd name="T66" fmla="*/ 214 w 1340"/>
              <a:gd name="T67" fmla="*/ 312 h 337"/>
              <a:gd name="T68" fmla="*/ 184 w 1340"/>
              <a:gd name="T69" fmla="*/ 281 h 337"/>
              <a:gd name="T70" fmla="*/ 184 w 1340"/>
              <a:gd name="T71" fmla="*/ 281 h 337"/>
              <a:gd name="T72" fmla="*/ 178 w 1340"/>
              <a:gd name="T73" fmla="*/ 279 h 337"/>
              <a:gd name="T74" fmla="*/ 34 w 1340"/>
              <a:gd name="T75" fmla="*/ 279 h 337"/>
              <a:gd name="T76" fmla="*/ 34 w 1340"/>
              <a:gd name="T77" fmla="*/ 279 h 337"/>
              <a:gd name="T78" fmla="*/ 4 w 1340"/>
              <a:gd name="T79" fmla="*/ 257 h 337"/>
              <a:gd name="T80" fmla="*/ 4 w 1340"/>
              <a:gd name="T81" fmla="*/ 257 h 337"/>
              <a:gd name="T82" fmla="*/ 16 w 1340"/>
              <a:gd name="T83" fmla="*/ 222 h 337"/>
              <a:gd name="T84" fmla="*/ 16 w 1340"/>
              <a:gd name="T85" fmla="*/ 222 h 337"/>
              <a:gd name="T86" fmla="*/ 220 w 1340"/>
              <a:gd name="T87" fmla="*/ 111 h 337"/>
              <a:gd name="T88" fmla="*/ 220 w 1340"/>
              <a:gd name="T89" fmla="*/ 111 h 337"/>
              <a:gd name="T90" fmla="*/ 669 w 1340"/>
              <a:gd name="T91" fmla="*/ 0 h 337"/>
              <a:gd name="T92" fmla="*/ 669 w 1340"/>
              <a:gd name="T93" fmla="*/ 0 h 337"/>
              <a:gd name="T94" fmla="*/ 1122 w 1340"/>
              <a:gd name="T95" fmla="*/ 111 h 337"/>
              <a:gd name="T96" fmla="*/ 1122 w 1340"/>
              <a:gd name="T97" fmla="*/ 111 h 337"/>
              <a:gd name="T98" fmla="*/ 1323 w 1340"/>
              <a:gd name="T99" fmla="*/ 222 h 337"/>
              <a:gd name="T100" fmla="*/ 1323 w 1340"/>
              <a:gd name="T101" fmla="*/ 222 h 337"/>
              <a:gd name="T102" fmla="*/ 1335 w 1340"/>
              <a:gd name="T103" fmla="*/ 257 h 337"/>
              <a:gd name="T104" fmla="*/ 1335 w 1340"/>
              <a:gd name="T105" fmla="*/ 257 h 337"/>
              <a:gd name="T106" fmla="*/ 1305 w 1340"/>
              <a:gd name="T107" fmla="*/ 279 h 337"/>
              <a:gd name="T108" fmla="*/ 1161 w 1340"/>
              <a:gd name="T109" fmla="*/ 279 h 337"/>
              <a:gd name="T110" fmla="*/ 1161 w 1340"/>
              <a:gd name="T111" fmla="*/ 279 h 337"/>
              <a:gd name="T112" fmla="*/ 1155 w 1340"/>
              <a:gd name="T113" fmla="*/ 282 h 337"/>
              <a:gd name="T114" fmla="*/ 1126 w 1340"/>
              <a:gd name="T115" fmla="*/ 312 h 337"/>
              <a:gd name="T116" fmla="*/ 1126 w 1340"/>
              <a:gd name="T117" fmla="*/ 312 h 337"/>
              <a:gd name="T118" fmla="*/ 1075 w 1340"/>
              <a:gd name="T119" fmla="*/ 333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0" h="337">
                <a:moveTo>
                  <a:pt x="668" y="217"/>
                </a:moveTo>
                <a:lnTo>
                  <a:pt x="668" y="217"/>
                </a:lnTo>
                <a:cubicBezTo>
                  <a:pt x="799" y="217"/>
                  <a:pt x="995" y="255"/>
                  <a:pt x="1073" y="271"/>
                </a:cubicBezTo>
                <a:lnTo>
                  <a:pt x="1073" y="271"/>
                </a:lnTo>
                <a:cubicBezTo>
                  <a:pt x="1076" y="272"/>
                  <a:pt x="1079" y="271"/>
                  <a:pt x="1081" y="269"/>
                </a:cubicBezTo>
                <a:lnTo>
                  <a:pt x="1110" y="238"/>
                </a:lnTo>
                <a:lnTo>
                  <a:pt x="1110" y="238"/>
                </a:lnTo>
                <a:cubicBezTo>
                  <a:pt x="1124" y="225"/>
                  <a:pt x="1142" y="217"/>
                  <a:pt x="1161" y="217"/>
                </a:cubicBezTo>
                <a:lnTo>
                  <a:pt x="1195" y="217"/>
                </a:lnTo>
                <a:lnTo>
                  <a:pt x="1195" y="217"/>
                </a:lnTo>
                <a:cubicBezTo>
                  <a:pt x="1166" y="202"/>
                  <a:pt x="1132" y="184"/>
                  <a:pt x="1095" y="167"/>
                </a:cubicBezTo>
                <a:lnTo>
                  <a:pt x="1095" y="167"/>
                </a:lnTo>
                <a:cubicBezTo>
                  <a:pt x="990" y="119"/>
                  <a:pt x="831" y="61"/>
                  <a:pt x="669" y="61"/>
                </a:cubicBezTo>
                <a:lnTo>
                  <a:pt x="669" y="61"/>
                </a:lnTo>
                <a:cubicBezTo>
                  <a:pt x="512" y="61"/>
                  <a:pt x="353" y="119"/>
                  <a:pt x="247" y="167"/>
                </a:cubicBezTo>
                <a:lnTo>
                  <a:pt x="247" y="167"/>
                </a:lnTo>
                <a:cubicBezTo>
                  <a:pt x="209" y="185"/>
                  <a:pt x="175" y="202"/>
                  <a:pt x="146" y="217"/>
                </a:cubicBezTo>
                <a:lnTo>
                  <a:pt x="178" y="217"/>
                </a:lnTo>
                <a:lnTo>
                  <a:pt x="178" y="217"/>
                </a:lnTo>
                <a:cubicBezTo>
                  <a:pt x="196" y="217"/>
                  <a:pt x="215" y="225"/>
                  <a:pt x="228" y="238"/>
                </a:cubicBezTo>
                <a:lnTo>
                  <a:pt x="258" y="269"/>
                </a:lnTo>
                <a:lnTo>
                  <a:pt x="258" y="269"/>
                </a:lnTo>
                <a:cubicBezTo>
                  <a:pt x="260" y="271"/>
                  <a:pt x="263" y="272"/>
                  <a:pt x="266" y="271"/>
                </a:cubicBezTo>
                <a:lnTo>
                  <a:pt x="266" y="271"/>
                </a:lnTo>
                <a:cubicBezTo>
                  <a:pt x="343" y="255"/>
                  <a:pt x="536" y="217"/>
                  <a:pt x="668" y="217"/>
                </a:cubicBezTo>
                <a:close/>
                <a:moveTo>
                  <a:pt x="1075" y="333"/>
                </a:moveTo>
                <a:lnTo>
                  <a:pt x="1075" y="333"/>
                </a:lnTo>
                <a:cubicBezTo>
                  <a:pt x="1070" y="333"/>
                  <a:pt x="1066" y="332"/>
                  <a:pt x="1061" y="331"/>
                </a:cubicBezTo>
                <a:lnTo>
                  <a:pt x="1061" y="331"/>
                </a:lnTo>
                <a:cubicBezTo>
                  <a:pt x="1001" y="319"/>
                  <a:pt x="797" y="279"/>
                  <a:pt x="668" y="279"/>
                </a:cubicBezTo>
                <a:lnTo>
                  <a:pt x="668" y="279"/>
                </a:lnTo>
                <a:cubicBezTo>
                  <a:pt x="538" y="279"/>
                  <a:pt x="337" y="319"/>
                  <a:pt x="279" y="331"/>
                </a:cubicBezTo>
                <a:lnTo>
                  <a:pt x="279" y="331"/>
                </a:lnTo>
                <a:cubicBezTo>
                  <a:pt x="255" y="336"/>
                  <a:pt x="231" y="329"/>
                  <a:pt x="214" y="312"/>
                </a:cubicBezTo>
                <a:lnTo>
                  <a:pt x="184" y="281"/>
                </a:lnTo>
                <a:lnTo>
                  <a:pt x="184" y="281"/>
                </a:lnTo>
                <a:cubicBezTo>
                  <a:pt x="183" y="280"/>
                  <a:pt x="180" y="279"/>
                  <a:pt x="178" y="279"/>
                </a:cubicBezTo>
                <a:lnTo>
                  <a:pt x="34" y="279"/>
                </a:lnTo>
                <a:lnTo>
                  <a:pt x="34" y="279"/>
                </a:lnTo>
                <a:cubicBezTo>
                  <a:pt x="20" y="279"/>
                  <a:pt x="8" y="270"/>
                  <a:pt x="4" y="257"/>
                </a:cubicBezTo>
                <a:lnTo>
                  <a:pt x="4" y="257"/>
                </a:lnTo>
                <a:cubicBezTo>
                  <a:pt x="0" y="244"/>
                  <a:pt x="5" y="230"/>
                  <a:pt x="16" y="222"/>
                </a:cubicBezTo>
                <a:lnTo>
                  <a:pt x="16" y="222"/>
                </a:lnTo>
                <a:cubicBezTo>
                  <a:pt x="20" y="220"/>
                  <a:pt x="100" y="166"/>
                  <a:pt x="220" y="111"/>
                </a:cubicBezTo>
                <a:lnTo>
                  <a:pt x="220" y="111"/>
                </a:lnTo>
                <a:cubicBezTo>
                  <a:pt x="332" y="60"/>
                  <a:pt x="501" y="0"/>
                  <a:pt x="669" y="0"/>
                </a:cubicBezTo>
                <a:lnTo>
                  <a:pt x="669" y="0"/>
                </a:lnTo>
                <a:cubicBezTo>
                  <a:pt x="843" y="0"/>
                  <a:pt x="1011" y="60"/>
                  <a:pt x="1122" y="111"/>
                </a:cubicBezTo>
                <a:lnTo>
                  <a:pt x="1122" y="111"/>
                </a:lnTo>
                <a:cubicBezTo>
                  <a:pt x="1241" y="166"/>
                  <a:pt x="1320" y="221"/>
                  <a:pt x="1323" y="222"/>
                </a:cubicBezTo>
                <a:lnTo>
                  <a:pt x="1323" y="222"/>
                </a:lnTo>
                <a:cubicBezTo>
                  <a:pt x="1334" y="230"/>
                  <a:pt x="1339" y="244"/>
                  <a:pt x="1335" y="257"/>
                </a:cubicBezTo>
                <a:lnTo>
                  <a:pt x="1335" y="257"/>
                </a:lnTo>
                <a:cubicBezTo>
                  <a:pt x="1331" y="270"/>
                  <a:pt x="1319" y="279"/>
                  <a:pt x="1305" y="279"/>
                </a:cubicBezTo>
                <a:lnTo>
                  <a:pt x="1161" y="279"/>
                </a:lnTo>
                <a:lnTo>
                  <a:pt x="1161" y="279"/>
                </a:lnTo>
                <a:cubicBezTo>
                  <a:pt x="1159" y="279"/>
                  <a:pt x="1156" y="280"/>
                  <a:pt x="1155" y="282"/>
                </a:cubicBezTo>
                <a:lnTo>
                  <a:pt x="1126" y="312"/>
                </a:lnTo>
                <a:lnTo>
                  <a:pt x="1126" y="312"/>
                </a:lnTo>
                <a:cubicBezTo>
                  <a:pt x="1112" y="326"/>
                  <a:pt x="1094" y="333"/>
                  <a:pt x="1075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80"/>
          <p:cNvSpPr>
            <a:spLocks noChangeArrowheads="1"/>
          </p:cNvSpPr>
          <p:nvPr/>
        </p:nvSpPr>
        <p:spPr bwMode="auto">
          <a:xfrm>
            <a:off x="4772143" y="10797052"/>
            <a:ext cx="72994" cy="125132"/>
          </a:xfrm>
          <a:custGeom>
            <a:avLst/>
            <a:gdLst>
              <a:gd name="T0" fmla="*/ 30 w 63"/>
              <a:gd name="T1" fmla="*/ 104 h 105"/>
              <a:gd name="T2" fmla="*/ 30 w 63"/>
              <a:gd name="T3" fmla="*/ 104 h 105"/>
              <a:gd name="T4" fmla="*/ 30 w 63"/>
              <a:gd name="T5" fmla="*/ 104 h 105"/>
              <a:gd name="T6" fmla="*/ 0 w 63"/>
              <a:gd name="T7" fmla="*/ 74 h 105"/>
              <a:gd name="T8" fmla="*/ 0 w 63"/>
              <a:gd name="T9" fmla="*/ 31 h 105"/>
              <a:gd name="T10" fmla="*/ 0 w 63"/>
              <a:gd name="T11" fmla="*/ 31 h 105"/>
              <a:gd name="T12" fmla="*/ 30 w 63"/>
              <a:gd name="T13" fmla="*/ 0 h 105"/>
              <a:gd name="T14" fmla="*/ 31 w 63"/>
              <a:gd name="T15" fmla="*/ 0 h 105"/>
              <a:gd name="T16" fmla="*/ 31 w 63"/>
              <a:gd name="T17" fmla="*/ 0 h 105"/>
              <a:gd name="T18" fmla="*/ 62 w 63"/>
              <a:gd name="T19" fmla="*/ 31 h 105"/>
              <a:gd name="T20" fmla="*/ 62 w 63"/>
              <a:gd name="T21" fmla="*/ 74 h 105"/>
              <a:gd name="T22" fmla="*/ 62 w 63"/>
              <a:gd name="T23" fmla="*/ 74 h 105"/>
              <a:gd name="T24" fmla="*/ 30 w 63"/>
              <a:gd name="T2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105">
                <a:moveTo>
                  <a:pt x="30" y="104"/>
                </a:moveTo>
                <a:lnTo>
                  <a:pt x="30" y="104"/>
                </a:lnTo>
                <a:lnTo>
                  <a:pt x="30" y="104"/>
                </a:lnTo>
                <a:cubicBezTo>
                  <a:pt x="13" y="104"/>
                  <a:pt x="0" y="91"/>
                  <a:pt x="0" y="74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4" y="0"/>
                  <a:pt x="3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47" y="0"/>
                  <a:pt x="62" y="14"/>
                  <a:pt x="62" y="31"/>
                </a:cubicBezTo>
                <a:lnTo>
                  <a:pt x="62" y="74"/>
                </a:lnTo>
                <a:lnTo>
                  <a:pt x="62" y="74"/>
                </a:lnTo>
                <a:cubicBezTo>
                  <a:pt x="62" y="91"/>
                  <a:pt x="47" y="104"/>
                  <a:pt x="30" y="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81"/>
          <p:cNvSpPr>
            <a:spLocks noChangeArrowheads="1"/>
          </p:cNvSpPr>
          <p:nvPr/>
        </p:nvSpPr>
        <p:spPr bwMode="auto">
          <a:xfrm>
            <a:off x="19412593" y="10833550"/>
            <a:ext cx="359756" cy="907207"/>
          </a:xfrm>
          <a:custGeom>
            <a:avLst/>
            <a:gdLst>
              <a:gd name="T0" fmla="*/ 70 w 304"/>
              <a:gd name="T1" fmla="*/ 724 h 766"/>
              <a:gd name="T2" fmla="*/ 227 w 304"/>
              <a:gd name="T3" fmla="*/ 724 h 766"/>
              <a:gd name="T4" fmla="*/ 245 w 304"/>
              <a:gd name="T5" fmla="*/ 541 h 766"/>
              <a:gd name="T6" fmla="*/ 245 w 304"/>
              <a:gd name="T7" fmla="*/ 541 h 766"/>
              <a:gd name="T8" fmla="*/ 149 w 304"/>
              <a:gd name="T9" fmla="*/ 66 h 766"/>
              <a:gd name="T10" fmla="*/ 149 w 304"/>
              <a:gd name="T11" fmla="*/ 66 h 766"/>
              <a:gd name="T12" fmla="*/ 54 w 304"/>
              <a:gd name="T13" fmla="*/ 516 h 766"/>
              <a:gd name="T14" fmla="*/ 70 w 304"/>
              <a:gd name="T15" fmla="*/ 724 h 766"/>
              <a:gd name="T16" fmla="*/ 246 w 304"/>
              <a:gd name="T17" fmla="*/ 765 h 766"/>
              <a:gd name="T18" fmla="*/ 51 w 304"/>
              <a:gd name="T19" fmla="*/ 765 h 766"/>
              <a:gd name="T20" fmla="*/ 51 w 304"/>
              <a:gd name="T21" fmla="*/ 765 h 766"/>
              <a:gd name="T22" fmla="*/ 31 w 304"/>
              <a:gd name="T23" fmla="*/ 745 h 766"/>
              <a:gd name="T24" fmla="*/ 13 w 304"/>
              <a:gd name="T25" fmla="*/ 519 h 766"/>
              <a:gd name="T26" fmla="*/ 13 w 304"/>
              <a:gd name="T27" fmla="*/ 519 h 766"/>
              <a:gd name="T28" fmla="*/ 114 w 304"/>
              <a:gd name="T29" fmla="*/ 45 h 766"/>
              <a:gd name="T30" fmla="*/ 130 w 304"/>
              <a:gd name="T31" fmla="*/ 12 h 766"/>
              <a:gd name="T32" fmla="*/ 130 w 304"/>
              <a:gd name="T33" fmla="*/ 12 h 766"/>
              <a:gd name="T34" fmla="*/ 148 w 304"/>
              <a:gd name="T35" fmla="*/ 1 h 766"/>
              <a:gd name="T36" fmla="*/ 148 w 304"/>
              <a:gd name="T37" fmla="*/ 1 h 766"/>
              <a:gd name="T38" fmla="*/ 166 w 304"/>
              <a:gd name="T39" fmla="*/ 11 h 766"/>
              <a:gd name="T40" fmla="*/ 172 w 304"/>
              <a:gd name="T41" fmla="*/ 21 h 766"/>
              <a:gd name="T42" fmla="*/ 172 w 304"/>
              <a:gd name="T43" fmla="*/ 21 h 766"/>
              <a:gd name="T44" fmla="*/ 286 w 304"/>
              <a:gd name="T45" fmla="*/ 546 h 766"/>
              <a:gd name="T46" fmla="*/ 265 w 304"/>
              <a:gd name="T47" fmla="*/ 544 h 766"/>
              <a:gd name="T48" fmla="*/ 286 w 304"/>
              <a:gd name="T49" fmla="*/ 546 h 766"/>
              <a:gd name="T50" fmla="*/ 266 w 304"/>
              <a:gd name="T51" fmla="*/ 746 h 766"/>
              <a:gd name="T52" fmla="*/ 266 w 304"/>
              <a:gd name="T53" fmla="*/ 746 h 766"/>
              <a:gd name="T54" fmla="*/ 246 w 304"/>
              <a:gd name="T55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4" h="766">
                <a:moveTo>
                  <a:pt x="70" y="724"/>
                </a:moveTo>
                <a:lnTo>
                  <a:pt x="227" y="724"/>
                </a:lnTo>
                <a:lnTo>
                  <a:pt x="245" y="541"/>
                </a:lnTo>
                <a:lnTo>
                  <a:pt x="245" y="541"/>
                </a:lnTo>
                <a:cubicBezTo>
                  <a:pt x="261" y="377"/>
                  <a:pt x="228" y="217"/>
                  <a:pt x="149" y="66"/>
                </a:cubicBezTo>
                <a:lnTo>
                  <a:pt x="149" y="66"/>
                </a:lnTo>
                <a:cubicBezTo>
                  <a:pt x="74" y="215"/>
                  <a:pt x="42" y="367"/>
                  <a:pt x="54" y="516"/>
                </a:cubicBezTo>
                <a:lnTo>
                  <a:pt x="70" y="724"/>
                </a:lnTo>
                <a:close/>
                <a:moveTo>
                  <a:pt x="246" y="765"/>
                </a:moveTo>
                <a:lnTo>
                  <a:pt x="51" y="765"/>
                </a:lnTo>
                <a:lnTo>
                  <a:pt x="51" y="765"/>
                </a:lnTo>
                <a:cubicBezTo>
                  <a:pt x="41" y="765"/>
                  <a:pt x="32" y="757"/>
                  <a:pt x="31" y="745"/>
                </a:cubicBezTo>
                <a:lnTo>
                  <a:pt x="13" y="519"/>
                </a:lnTo>
                <a:lnTo>
                  <a:pt x="13" y="519"/>
                </a:lnTo>
                <a:cubicBezTo>
                  <a:pt x="0" y="362"/>
                  <a:pt x="34" y="202"/>
                  <a:pt x="114" y="45"/>
                </a:cubicBezTo>
                <a:lnTo>
                  <a:pt x="130" y="12"/>
                </a:lnTo>
                <a:lnTo>
                  <a:pt x="130" y="12"/>
                </a:lnTo>
                <a:cubicBezTo>
                  <a:pt x="134" y="5"/>
                  <a:pt x="141" y="1"/>
                  <a:pt x="148" y="1"/>
                </a:cubicBezTo>
                <a:lnTo>
                  <a:pt x="148" y="1"/>
                </a:lnTo>
                <a:cubicBezTo>
                  <a:pt x="156" y="0"/>
                  <a:pt x="163" y="4"/>
                  <a:pt x="166" y="11"/>
                </a:cubicBezTo>
                <a:lnTo>
                  <a:pt x="172" y="21"/>
                </a:lnTo>
                <a:lnTo>
                  <a:pt x="172" y="21"/>
                </a:lnTo>
                <a:cubicBezTo>
                  <a:pt x="265" y="188"/>
                  <a:pt x="303" y="364"/>
                  <a:pt x="286" y="546"/>
                </a:cubicBezTo>
                <a:lnTo>
                  <a:pt x="265" y="544"/>
                </a:lnTo>
                <a:lnTo>
                  <a:pt x="286" y="546"/>
                </a:lnTo>
                <a:lnTo>
                  <a:pt x="266" y="746"/>
                </a:lnTo>
                <a:lnTo>
                  <a:pt x="266" y="746"/>
                </a:lnTo>
                <a:cubicBezTo>
                  <a:pt x="266" y="757"/>
                  <a:pt x="256" y="765"/>
                  <a:pt x="246" y="7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82"/>
          <p:cNvSpPr>
            <a:spLocks noChangeArrowheads="1"/>
          </p:cNvSpPr>
          <p:nvPr/>
        </p:nvSpPr>
        <p:spPr bwMode="auto">
          <a:xfrm>
            <a:off x="19673285" y="11495706"/>
            <a:ext cx="182486" cy="396251"/>
          </a:xfrm>
          <a:custGeom>
            <a:avLst/>
            <a:gdLst>
              <a:gd name="T0" fmla="*/ 131 w 153"/>
              <a:gd name="T1" fmla="*/ 332 h 333"/>
              <a:gd name="T2" fmla="*/ 131 w 153"/>
              <a:gd name="T3" fmla="*/ 332 h 333"/>
              <a:gd name="T4" fmla="*/ 115 w 153"/>
              <a:gd name="T5" fmla="*/ 324 h 333"/>
              <a:gd name="T6" fmla="*/ 7 w 153"/>
              <a:gd name="T7" fmla="*/ 186 h 333"/>
              <a:gd name="T8" fmla="*/ 7 w 153"/>
              <a:gd name="T9" fmla="*/ 186 h 333"/>
              <a:gd name="T10" fmla="*/ 10 w 153"/>
              <a:gd name="T11" fmla="*/ 158 h 333"/>
              <a:gd name="T12" fmla="*/ 10 w 153"/>
              <a:gd name="T13" fmla="*/ 158 h 333"/>
              <a:gd name="T14" fmla="*/ 39 w 153"/>
              <a:gd name="T15" fmla="*/ 162 h 333"/>
              <a:gd name="T16" fmla="*/ 111 w 153"/>
              <a:gd name="T17" fmla="*/ 252 h 333"/>
              <a:gd name="T18" fmla="*/ 111 w 153"/>
              <a:gd name="T19" fmla="*/ 214 h 333"/>
              <a:gd name="T20" fmla="*/ 19 w 153"/>
              <a:gd name="T21" fmla="*/ 32 h 333"/>
              <a:gd name="T22" fmla="*/ 19 w 153"/>
              <a:gd name="T23" fmla="*/ 32 h 333"/>
              <a:gd name="T24" fmla="*/ 28 w 153"/>
              <a:gd name="T25" fmla="*/ 5 h 333"/>
              <a:gd name="T26" fmla="*/ 28 w 153"/>
              <a:gd name="T27" fmla="*/ 5 h 333"/>
              <a:gd name="T28" fmla="*/ 55 w 153"/>
              <a:gd name="T29" fmla="*/ 14 h 333"/>
              <a:gd name="T30" fmla="*/ 150 w 153"/>
              <a:gd name="T31" fmla="*/ 200 h 333"/>
              <a:gd name="T32" fmla="*/ 150 w 153"/>
              <a:gd name="T33" fmla="*/ 200 h 333"/>
              <a:gd name="T34" fmla="*/ 152 w 153"/>
              <a:gd name="T35" fmla="*/ 209 h 333"/>
              <a:gd name="T36" fmla="*/ 152 w 153"/>
              <a:gd name="T37" fmla="*/ 312 h 333"/>
              <a:gd name="T38" fmla="*/ 152 w 153"/>
              <a:gd name="T39" fmla="*/ 312 h 333"/>
              <a:gd name="T40" fmla="*/ 138 w 153"/>
              <a:gd name="T41" fmla="*/ 331 h 333"/>
              <a:gd name="T42" fmla="*/ 138 w 153"/>
              <a:gd name="T43" fmla="*/ 331 h 333"/>
              <a:gd name="T44" fmla="*/ 131 w 153"/>
              <a:gd name="T4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3" h="333">
                <a:moveTo>
                  <a:pt x="131" y="332"/>
                </a:moveTo>
                <a:lnTo>
                  <a:pt x="131" y="332"/>
                </a:lnTo>
                <a:cubicBezTo>
                  <a:pt x="125" y="332"/>
                  <a:pt x="119" y="330"/>
                  <a:pt x="115" y="324"/>
                </a:cubicBezTo>
                <a:lnTo>
                  <a:pt x="7" y="186"/>
                </a:lnTo>
                <a:lnTo>
                  <a:pt x="7" y="186"/>
                </a:lnTo>
                <a:cubicBezTo>
                  <a:pt x="0" y="178"/>
                  <a:pt x="1" y="165"/>
                  <a:pt x="10" y="158"/>
                </a:cubicBezTo>
                <a:lnTo>
                  <a:pt x="10" y="158"/>
                </a:lnTo>
                <a:cubicBezTo>
                  <a:pt x="19" y="151"/>
                  <a:pt x="32" y="152"/>
                  <a:pt x="39" y="162"/>
                </a:cubicBezTo>
                <a:lnTo>
                  <a:pt x="111" y="252"/>
                </a:lnTo>
                <a:lnTo>
                  <a:pt x="111" y="214"/>
                </a:lnTo>
                <a:lnTo>
                  <a:pt x="19" y="32"/>
                </a:lnTo>
                <a:lnTo>
                  <a:pt x="19" y="32"/>
                </a:lnTo>
                <a:cubicBezTo>
                  <a:pt x="14" y="22"/>
                  <a:pt x="18" y="10"/>
                  <a:pt x="28" y="5"/>
                </a:cubicBezTo>
                <a:lnTo>
                  <a:pt x="28" y="5"/>
                </a:lnTo>
                <a:cubicBezTo>
                  <a:pt x="38" y="0"/>
                  <a:pt x="50" y="4"/>
                  <a:pt x="55" y="14"/>
                </a:cubicBezTo>
                <a:lnTo>
                  <a:pt x="150" y="200"/>
                </a:lnTo>
                <a:lnTo>
                  <a:pt x="150" y="200"/>
                </a:lnTo>
                <a:cubicBezTo>
                  <a:pt x="152" y="203"/>
                  <a:pt x="152" y="206"/>
                  <a:pt x="152" y="209"/>
                </a:cubicBezTo>
                <a:lnTo>
                  <a:pt x="152" y="312"/>
                </a:lnTo>
                <a:lnTo>
                  <a:pt x="152" y="312"/>
                </a:lnTo>
                <a:cubicBezTo>
                  <a:pt x="152" y="321"/>
                  <a:pt x="147" y="328"/>
                  <a:pt x="138" y="331"/>
                </a:cubicBezTo>
                <a:lnTo>
                  <a:pt x="138" y="331"/>
                </a:lnTo>
                <a:cubicBezTo>
                  <a:pt x="136" y="332"/>
                  <a:pt x="134" y="332"/>
                  <a:pt x="131" y="3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83"/>
          <p:cNvSpPr>
            <a:spLocks noChangeArrowheads="1"/>
          </p:cNvSpPr>
          <p:nvPr/>
        </p:nvSpPr>
        <p:spPr bwMode="auto">
          <a:xfrm>
            <a:off x="19323960" y="11500921"/>
            <a:ext cx="172055" cy="385824"/>
          </a:xfrm>
          <a:custGeom>
            <a:avLst/>
            <a:gdLst>
              <a:gd name="T0" fmla="*/ 21 w 146"/>
              <a:gd name="T1" fmla="*/ 325 h 326"/>
              <a:gd name="T2" fmla="*/ 21 w 146"/>
              <a:gd name="T3" fmla="*/ 325 h 326"/>
              <a:gd name="T4" fmla="*/ 14 w 146"/>
              <a:gd name="T5" fmla="*/ 324 h 326"/>
              <a:gd name="T6" fmla="*/ 14 w 146"/>
              <a:gd name="T7" fmla="*/ 324 h 326"/>
              <a:gd name="T8" fmla="*/ 0 w 146"/>
              <a:gd name="T9" fmla="*/ 305 h 326"/>
              <a:gd name="T10" fmla="*/ 0 w 146"/>
              <a:gd name="T11" fmla="*/ 202 h 326"/>
              <a:gd name="T12" fmla="*/ 0 w 146"/>
              <a:gd name="T13" fmla="*/ 202 h 326"/>
              <a:gd name="T14" fmla="*/ 2 w 146"/>
              <a:gd name="T15" fmla="*/ 193 h 326"/>
              <a:gd name="T16" fmla="*/ 93 w 146"/>
              <a:gd name="T17" fmla="*/ 14 h 326"/>
              <a:gd name="T18" fmla="*/ 93 w 146"/>
              <a:gd name="T19" fmla="*/ 14 h 326"/>
              <a:gd name="T20" fmla="*/ 120 w 146"/>
              <a:gd name="T21" fmla="*/ 5 h 326"/>
              <a:gd name="T22" fmla="*/ 120 w 146"/>
              <a:gd name="T23" fmla="*/ 5 h 326"/>
              <a:gd name="T24" fmla="*/ 129 w 146"/>
              <a:gd name="T25" fmla="*/ 33 h 326"/>
              <a:gd name="T26" fmla="*/ 41 w 146"/>
              <a:gd name="T27" fmla="*/ 207 h 326"/>
              <a:gd name="T28" fmla="*/ 41 w 146"/>
              <a:gd name="T29" fmla="*/ 245 h 326"/>
              <a:gd name="T30" fmla="*/ 106 w 146"/>
              <a:gd name="T31" fmla="*/ 164 h 326"/>
              <a:gd name="T32" fmla="*/ 106 w 146"/>
              <a:gd name="T33" fmla="*/ 164 h 326"/>
              <a:gd name="T34" fmla="*/ 134 w 146"/>
              <a:gd name="T35" fmla="*/ 161 h 326"/>
              <a:gd name="T36" fmla="*/ 134 w 146"/>
              <a:gd name="T37" fmla="*/ 161 h 326"/>
              <a:gd name="T38" fmla="*/ 138 w 146"/>
              <a:gd name="T39" fmla="*/ 189 h 326"/>
              <a:gd name="T40" fmla="*/ 37 w 146"/>
              <a:gd name="T41" fmla="*/ 317 h 326"/>
              <a:gd name="T42" fmla="*/ 37 w 146"/>
              <a:gd name="T43" fmla="*/ 317 h 326"/>
              <a:gd name="T44" fmla="*/ 21 w 146"/>
              <a:gd name="T4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" h="326">
                <a:moveTo>
                  <a:pt x="21" y="325"/>
                </a:moveTo>
                <a:lnTo>
                  <a:pt x="21" y="325"/>
                </a:lnTo>
                <a:cubicBezTo>
                  <a:pt x="18" y="325"/>
                  <a:pt x="16" y="325"/>
                  <a:pt x="14" y="324"/>
                </a:cubicBezTo>
                <a:lnTo>
                  <a:pt x="14" y="324"/>
                </a:lnTo>
                <a:cubicBezTo>
                  <a:pt x="5" y="321"/>
                  <a:pt x="0" y="314"/>
                  <a:pt x="0" y="305"/>
                </a:cubicBezTo>
                <a:lnTo>
                  <a:pt x="0" y="202"/>
                </a:lnTo>
                <a:lnTo>
                  <a:pt x="0" y="202"/>
                </a:lnTo>
                <a:cubicBezTo>
                  <a:pt x="0" y="199"/>
                  <a:pt x="1" y="196"/>
                  <a:pt x="2" y="193"/>
                </a:cubicBezTo>
                <a:lnTo>
                  <a:pt x="93" y="14"/>
                </a:lnTo>
                <a:lnTo>
                  <a:pt x="93" y="14"/>
                </a:lnTo>
                <a:cubicBezTo>
                  <a:pt x="98" y="4"/>
                  <a:pt x="110" y="0"/>
                  <a:pt x="120" y="5"/>
                </a:cubicBezTo>
                <a:lnTo>
                  <a:pt x="120" y="5"/>
                </a:lnTo>
                <a:cubicBezTo>
                  <a:pt x="131" y="10"/>
                  <a:pt x="134" y="22"/>
                  <a:pt x="129" y="33"/>
                </a:cubicBezTo>
                <a:lnTo>
                  <a:pt x="41" y="207"/>
                </a:lnTo>
                <a:lnTo>
                  <a:pt x="41" y="245"/>
                </a:lnTo>
                <a:lnTo>
                  <a:pt x="106" y="164"/>
                </a:lnTo>
                <a:lnTo>
                  <a:pt x="106" y="164"/>
                </a:lnTo>
                <a:cubicBezTo>
                  <a:pt x="112" y="155"/>
                  <a:pt x="126" y="153"/>
                  <a:pt x="134" y="161"/>
                </a:cubicBezTo>
                <a:lnTo>
                  <a:pt x="134" y="161"/>
                </a:lnTo>
                <a:cubicBezTo>
                  <a:pt x="144" y="167"/>
                  <a:pt x="145" y="180"/>
                  <a:pt x="138" y="189"/>
                </a:cubicBezTo>
                <a:lnTo>
                  <a:pt x="37" y="317"/>
                </a:lnTo>
                <a:lnTo>
                  <a:pt x="37" y="317"/>
                </a:lnTo>
                <a:cubicBezTo>
                  <a:pt x="33" y="323"/>
                  <a:pt x="27" y="325"/>
                  <a:pt x="21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84"/>
          <p:cNvSpPr>
            <a:spLocks noChangeArrowheads="1"/>
          </p:cNvSpPr>
          <p:nvPr/>
        </p:nvSpPr>
        <p:spPr bwMode="auto">
          <a:xfrm>
            <a:off x="19511658" y="11688619"/>
            <a:ext cx="156415" cy="99061"/>
          </a:xfrm>
          <a:custGeom>
            <a:avLst/>
            <a:gdLst>
              <a:gd name="T0" fmla="*/ 41 w 133"/>
              <a:gd name="T1" fmla="*/ 41 h 83"/>
              <a:gd name="T2" fmla="*/ 92 w 133"/>
              <a:gd name="T3" fmla="*/ 41 h 83"/>
              <a:gd name="T4" fmla="*/ 92 w 133"/>
              <a:gd name="T5" fmla="*/ 41 h 83"/>
              <a:gd name="T6" fmla="*/ 41 w 133"/>
              <a:gd name="T7" fmla="*/ 41 h 83"/>
              <a:gd name="T8" fmla="*/ 112 w 133"/>
              <a:gd name="T9" fmla="*/ 82 h 83"/>
              <a:gd name="T10" fmla="*/ 20 w 133"/>
              <a:gd name="T11" fmla="*/ 82 h 83"/>
              <a:gd name="T12" fmla="*/ 20 w 133"/>
              <a:gd name="T13" fmla="*/ 82 h 83"/>
              <a:gd name="T14" fmla="*/ 0 w 133"/>
              <a:gd name="T15" fmla="*/ 62 h 83"/>
              <a:gd name="T16" fmla="*/ 0 w 133"/>
              <a:gd name="T17" fmla="*/ 20 h 83"/>
              <a:gd name="T18" fmla="*/ 0 w 133"/>
              <a:gd name="T19" fmla="*/ 20 h 83"/>
              <a:gd name="T20" fmla="*/ 20 w 133"/>
              <a:gd name="T21" fmla="*/ 0 h 83"/>
              <a:gd name="T22" fmla="*/ 112 w 133"/>
              <a:gd name="T23" fmla="*/ 0 h 83"/>
              <a:gd name="T24" fmla="*/ 112 w 133"/>
              <a:gd name="T25" fmla="*/ 0 h 83"/>
              <a:gd name="T26" fmla="*/ 132 w 133"/>
              <a:gd name="T27" fmla="*/ 20 h 83"/>
              <a:gd name="T28" fmla="*/ 132 w 133"/>
              <a:gd name="T29" fmla="*/ 62 h 83"/>
              <a:gd name="T30" fmla="*/ 132 w 133"/>
              <a:gd name="T31" fmla="*/ 62 h 83"/>
              <a:gd name="T32" fmla="*/ 112 w 133"/>
              <a:gd name="T3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" h="83">
                <a:moveTo>
                  <a:pt x="41" y="41"/>
                </a:moveTo>
                <a:lnTo>
                  <a:pt x="92" y="41"/>
                </a:lnTo>
                <a:lnTo>
                  <a:pt x="92" y="41"/>
                </a:lnTo>
                <a:lnTo>
                  <a:pt x="41" y="41"/>
                </a:lnTo>
                <a:close/>
                <a:moveTo>
                  <a:pt x="112" y="82"/>
                </a:moveTo>
                <a:lnTo>
                  <a:pt x="20" y="82"/>
                </a:lnTo>
                <a:lnTo>
                  <a:pt x="20" y="82"/>
                </a:lnTo>
                <a:cubicBezTo>
                  <a:pt x="9" y="82"/>
                  <a:pt x="0" y="73"/>
                  <a:pt x="0" y="62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3" y="0"/>
                  <a:pt x="132" y="9"/>
                  <a:pt x="132" y="20"/>
                </a:cubicBezTo>
                <a:lnTo>
                  <a:pt x="132" y="62"/>
                </a:lnTo>
                <a:lnTo>
                  <a:pt x="132" y="62"/>
                </a:lnTo>
                <a:cubicBezTo>
                  <a:pt x="132" y="73"/>
                  <a:pt x="123" y="82"/>
                  <a:pt x="112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85"/>
          <p:cNvSpPr>
            <a:spLocks noChangeArrowheads="1"/>
          </p:cNvSpPr>
          <p:nvPr/>
        </p:nvSpPr>
        <p:spPr bwMode="auto">
          <a:xfrm>
            <a:off x="19516870" y="11099454"/>
            <a:ext cx="145987" cy="145987"/>
          </a:xfrm>
          <a:custGeom>
            <a:avLst/>
            <a:gdLst>
              <a:gd name="T0" fmla="*/ 62 w 123"/>
              <a:gd name="T1" fmla="*/ 41 h 124"/>
              <a:gd name="T2" fmla="*/ 62 w 123"/>
              <a:gd name="T3" fmla="*/ 41 h 124"/>
              <a:gd name="T4" fmla="*/ 41 w 123"/>
              <a:gd name="T5" fmla="*/ 62 h 124"/>
              <a:gd name="T6" fmla="*/ 41 w 123"/>
              <a:gd name="T7" fmla="*/ 62 h 124"/>
              <a:gd name="T8" fmla="*/ 62 w 123"/>
              <a:gd name="T9" fmla="*/ 81 h 124"/>
              <a:gd name="T10" fmla="*/ 62 w 123"/>
              <a:gd name="T11" fmla="*/ 81 h 124"/>
              <a:gd name="T12" fmla="*/ 81 w 123"/>
              <a:gd name="T13" fmla="*/ 62 h 124"/>
              <a:gd name="T14" fmla="*/ 81 w 123"/>
              <a:gd name="T15" fmla="*/ 62 h 124"/>
              <a:gd name="T16" fmla="*/ 62 w 123"/>
              <a:gd name="T17" fmla="*/ 41 h 124"/>
              <a:gd name="T18" fmla="*/ 62 w 123"/>
              <a:gd name="T19" fmla="*/ 123 h 124"/>
              <a:gd name="T20" fmla="*/ 62 w 123"/>
              <a:gd name="T21" fmla="*/ 123 h 124"/>
              <a:gd name="T22" fmla="*/ 0 w 123"/>
              <a:gd name="T23" fmla="*/ 62 h 124"/>
              <a:gd name="T24" fmla="*/ 0 w 123"/>
              <a:gd name="T25" fmla="*/ 62 h 124"/>
              <a:gd name="T26" fmla="*/ 62 w 123"/>
              <a:gd name="T27" fmla="*/ 0 h 124"/>
              <a:gd name="T28" fmla="*/ 62 w 123"/>
              <a:gd name="T29" fmla="*/ 0 h 124"/>
              <a:gd name="T30" fmla="*/ 122 w 123"/>
              <a:gd name="T31" fmla="*/ 62 h 124"/>
              <a:gd name="T32" fmla="*/ 122 w 123"/>
              <a:gd name="T33" fmla="*/ 62 h 124"/>
              <a:gd name="T34" fmla="*/ 62 w 123"/>
              <a:gd name="T3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4">
                <a:moveTo>
                  <a:pt x="62" y="41"/>
                </a:moveTo>
                <a:lnTo>
                  <a:pt x="62" y="41"/>
                </a:lnTo>
                <a:cubicBezTo>
                  <a:pt x="51" y="41"/>
                  <a:pt x="41" y="50"/>
                  <a:pt x="41" y="62"/>
                </a:cubicBezTo>
                <a:lnTo>
                  <a:pt x="41" y="62"/>
                </a:lnTo>
                <a:cubicBezTo>
                  <a:pt x="41" y="73"/>
                  <a:pt x="51" y="81"/>
                  <a:pt x="62" y="81"/>
                </a:cubicBezTo>
                <a:lnTo>
                  <a:pt x="62" y="81"/>
                </a:lnTo>
                <a:cubicBezTo>
                  <a:pt x="73" y="81"/>
                  <a:pt x="81" y="73"/>
                  <a:pt x="81" y="62"/>
                </a:cubicBezTo>
                <a:lnTo>
                  <a:pt x="81" y="62"/>
                </a:lnTo>
                <a:cubicBezTo>
                  <a:pt x="81" y="50"/>
                  <a:pt x="73" y="41"/>
                  <a:pt x="62" y="41"/>
                </a:cubicBezTo>
                <a:close/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5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2" y="0"/>
                </a:cubicBezTo>
                <a:lnTo>
                  <a:pt x="62" y="0"/>
                </a:lnTo>
                <a:cubicBezTo>
                  <a:pt x="95" y="0"/>
                  <a:pt x="122" y="27"/>
                  <a:pt x="122" y="62"/>
                </a:cubicBezTo>
                <a:lnTo>
                  <a:pt x="122" y="62"/>
                </a:lnTo>
                <a:cubicBezTo>
                  <a:pt x="122" y="95"/>
                  <a:pt x="95" y="123"/>
                  <a:pt x="62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86"/>
          <p:cNvSpPr>
            <a:spLocks noChangeArrowheads="1"/>
          </p:cNvSpPr>
          <p:nvPr/>
        </p:nvSpPr>
        <p:spPr bwMode="auto">
          <a:xfrm>
            <a:off x="19563796" y="11506133"/>
            <a:ext cx="52138" cy="380612"/>
          </a:xfrm>
          <a:custGeom>
            <a:avLst/>
            <a:gdLst>
              <a:gd name="T0" fmla="*/ 21 w 43"/>
              <a:gd name="T1" fmla="*/ 322 h 323"/>
              <a:gd name="T2" fmla="*/ 21 w 43"/>
              <a:gd name="T3" fmla="*/ 322 h 323"/>
              <a:gd name="T4" fmla="*/ 0 w 43"/>
              <a:gd name="T5" fmla="*/ 302 h 323"/>
              <a:gd name="T6" fmla="*/ 0 w 43"/>
              <a:gd name="T7" fmla="*/ 21 h 323"/>
              <a:gd name="T8" fmla="*/ 0 w 43"/>
              <a:gd name="T9" fmla="*/ 21 h 323"/>
              <a:gd name="T10" fmla="*/ 21 w 43"/>
              <a:gd name="T11" fmla="*/ 0 h 323"/>
              <a:gd name="T12" fmla="*/ 21 w 43"/>
              <a:gd name="T13" fmla="*/ 0 h 323"/>
              <a:gd name="T14" fmla="*/ 42 w 43"/>
              <a:gd name="T15" fmla="*/ 21 h 323"/>
              <a:gd name="T16" fmla="*/ 42 w 43"/>
              <a:gd name="T17" fmla="*/ 302 h 323"/>
              <a:gd name="T18" fmla="*/ 42 w 43"/>
              <a:gd name="T19" fmla="*/ 302 h 323"/>
              <a:gd name="T20" fmla="*/ 21 w 43"/>
              <a:gd name="T21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323">
                <a:moveTo>
                  <a:pt x="21" y="322"/>
                </a:moveTo>
                <a:lnTo>
                  <a:pt x="21" y="322"/>
                </a:lnTo>
                <a:cubicBezTo>
                  <a:pt x="9" y="322"/>
                  <a:pt x="0" y="313"/>
                  <a:pt x="0" y="302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302"/>
                </a:lnTo>
                <a:lnTo>
                  <a:pt x="42" y="302"/>
                </a:lnTo>
                <a:cubicBezTo>
                  <a:pt x="42" y="313"/>
                  <a:pt x="33" y="322"/>
                  <a:pt x="21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87"/>
          <p:cNvSpPr>
            <a:spLocks noChangeArrowheads="1"/>
          </p:cNvSpPr>
          <p:nvPr/>
        </p:nvSpPr>
        <p:spPr bwMode="auto">
          <a:xfrm>
            <a:off x="18938136" y="10890901"/>
            <a:ext cx="234621" cy="938490"/>
          </a:xfrm>
          <a:custGeom>
            <a:avLst/>
            <a:gdLst>
              <a:gd name="T0" fmla="*/ 175 w 198"/>
              <a:gd name="T1" fmla="*/ 792 h 793"/>
              <a:gd name="T2" fmla="*/ 175 w 198"/>
              <a:gd name="T3" fmla="*/ 792 h 793"/>
              <a:gd name="T4" fmla="*/ 160 w 198"/>
              <a:gd name="T5" fmla="*/ 786 h 793"/>
              <a:gd name="T6" fmla="*/ 160 w 198"/>
              <a:gd name="T7" fmla="*/ 786 h 793"/>
              <a:gd name="T8" fmla="*/ 1 w 198"/>
              <a:gd name="T9" fmla="*/ 408 h 793"/>
              <a:gd name="T10" fmla="*/ 1 w 198"/>
              <a:gd name="T11" fmla="*/ 408 h 793"/>
              <a:gd name="T12" fmla="*/ 70 w 198"/>
              <a:gd name="T13" fmla="*/ 133 h 793"/>
              <a:gd name="T14" fmla="*/ 70 w 198"/>
              <a:gd name="T15" fmla="*/ 133 h 793"/>
              <a:gd name="T16" fmla="*/ 160 w 198"/>
              <a:gd name="T17" fmla="*/ 9 h 793"/>
              <a:gd name="T18" fmla="*/ 160 w 198"/>
              <a:gd name="T19" fmla="*/ 9 h 793"/>
              <a:gd name="T20" fmla="*/ 190 w 198"/>
              <a:gd name="T21" fmla="*/ 8 h 793"/>
              <a:gd name="T22" fmla="*/ 190 w 198"/>
              <a:gd name="T23" fmla="*/ 8 h 793"/>
              <a:gd name="T24" fmla="*/ 190 w 198"/>
              <a:gd name="T25" fmla="*/ 37 h 793"/>
              <a:gd name="T26" fmla="*/ 190 w 198"/>
              <a:gd name="T27" fmla="*/ 37 h 793"/>
              <a:gd name="T28" fmla="*/ 106 w 198"/>
              <a:gd name="T29" fmla="*/ 153 h 793"/>
              <a:gd name="T30" fmla="*/ 106 w 198"/>
              <a:gd name="T31" fmla="*/ 153 h 793"/>
              <a:gd name="T32" fmla="*/ 43 w 198"/>
              <a:gd name="T33" fmla="*/ 407 h 793"/>
              <a:gd name="T34" fmla="*/ 43 w 198"/>
              <a:gd name="T35" fmla="*/ 407 h 793"/>
              <a:gd name="T36" fmla="*/ 190 w 198"/>
              <a:gd name="T37" fmla="*/ 757 h 793"/>
              <a:gd name="T38" fmla="*/ 190 w 198"/>
              <a:gd name="T39" fmla="*/ 757 h 793"/>
              <a:gd name="T40" fmla="*/ 190 w 198"/>
              <a:gd name="T41" fmla="*/ 786 h 793"/>
              <a:gd name="T42" fmla="*/ 190 w 198"/>
              <a:gd name="T43" fmla="*/ 786 h 793"/>
              <a:gd name="T44" fmla="*/ 175 w 198"/>
              <a:gd name="T45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" h="793">
                <a:moveTo>
                  <a:pt x="175" y="792"/>
                </a:moveTo>
                <a:lnTo>
                  <a:pt x="175" y="792"/>
                </a:lnTo>
                <a:cubicBezTo>
                  <a:pt x="170" y="792"/>
                  <a:pt x="165" y="790"/>
                  <a:pt x="160" y="786"/>
                </a:cubicBezTo>
                <a:lnTo>
                  <a:pt x="160" y="786"/>
                </a:lnTo>
                <a:cubicBezTo>
                  <a:pt x="114" y="738"/>
                  <a:pt x="6" y="607"/>
                  <a:pt x="1" y="408"/>
                </a:cubicBezTo>
                <a:lnTo>
                  <a:pt x="1" y="408"/>
                </a:lnTo>
                <a:cubicBezTo>
                  <a:pt x="0" y="313"/>
                  <a:pt x="23" y="219"/>
                  <a:pt x="70" y="133"/>
                </a:cubicBezTo>
                <a:lnTo>
                  <a:pt x="70" y="133"/>
                </a:lnTo>
                <a:cubicBezTo>
                  <a:pt x="94" y="87"/>
                  <a:pt x="127" y="43"/>
                  <a:pt x="160" y="9"/>
                </a:cubicBezTo>
                <a:lnTo>
                  <a:pt x="160" y="9"/>
                </a:lnTo>
                <a:cubicBezTo>
                  <a:pt x="168" y="0"/>
                  <a:pt x="182" y="0"/>
                  <a:pt x="190" y="8"/>
                </a:cubicBezTo>
                <a:lnTo>
                  <a:pt x="190" y="8"/>
                </a:lnTo>
                <a:cubicBezTo>
                  <a:pt x="197" y="16"/>
                  <a:pt x="197" y="29"/>
                  <a:pt x="190" y="37"/>
                </a:cubicBezTo>
                <a:lnTo>
                  <a:pt x="190" y="37"/>
                </a:lnTo>
                <a:cubicBezTo>
                  <a:pt x="159" y="69"/>
                  <a:pt x="129" y="110"/>
                  <a:pt x="106" y="153"/>
                </a:cubicBezTo>
                <a:lnTo>
                  <a:pt x="106" y="153"/>
                </a:lnTo>
                <a:cubicBezTo>
                  <a:pt x="63" y="233"/>
                  <a:pt x="41" y="319"/>
                  <a:pt x="43" y="407"/>
                </a:cubicBezTo>
                <a:lnTo>
                  <a:pt x="43" y="407"/>
                </a:lnTo>
                <a:cubicBezTo>
                  <a:pt x="47" y="591"/>
                  <a:pt x="147" y="713"/>
                  <a:pt x="190" y="757"/>
                </a:cubicBezTo>
                <a:lnTo>
                  <a:pt x="190" y="757"/>
                </a:lnTo>
                <a:cubicBezTo>
                  <a:pt x="197" y="765"/>
                  <a:pt x="197" y="778"/>
                  <a:pt x="190" y="786"/>
                </a:cubicBezTo>
                <a:lnTo>
                  <a:pt x="190" y="786"/>
                </a:lnTo>
                <a:cubicBezTo>
                  <a:pt x="185" y="790"/>
                  <a:pt x="180" y="792"/>
                  <a:pt x="175" y="7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88"/>
          <p:cNvSpPr>
            <a:spLocks noChangeArrowheads="1"/>
          </p:cNvSpPr>
          <p:nvPr/>
        </p:nvSpPr>
        <p:spPr bwMode="auto">
          <a:xfrm>
            <a:off x="20006971" y="10890901"/>
            <a:ext cx="234624" cy="938490"/>
          </a:xfrm>
          <a:custGeom>
            <a:avLst/>
            <a:gdLst>
              <a:gd name="T0" fmla="*/ 22 w 199"/>
              <a:gd name="T1" fmla="*/ 791 h 792"/>
              <a:gd name="T2" fmla="*/ 22 w 199"/>
              <a:gd name="T3" fmla="*/ 791 h 792"/>
              <a:gd name="T4" fmla="*/ 8 w 199"/>
              <a:gd name="T5" fmla="*/ 786 h 792"/>
              <a:gd name="T6" fmla="*/ 8 w 199"/>
              <a:gd name="T7" fmla="*/ 786 h 792"/>
              <a:gd name="T8" fmla="*/ 8 w 199"/>
              <a:gd name="T9" fmla="*/ 756 h 792"/>
              <a:gd name="T10" fmla="*/ 8 w 199"/>
              <a:gd name="T11" fmla="*/ 756 h 792"/>
              <a:gd name="T12" fmla="*/ 92 w 199"/>
              <a:gd name="T13" fmla="*/ 641 h 792"/>
              <a:gd name="T14" fmla="*/ 92 w 199"/>
              <a:gd name="T15" fmla="*/ 641 h 792"/>
              <a:gd name="T16" fmla="*/ 155 w 199"/>
              <a:gd name="T17" fmla="*/ 385 h 792"/>
              <a:gd name="T18" fmla="*/ 155 w 199"/>
              <a:gd name="T19" fmla="*/ 385 h 792"/>
              <a:gd name="T20" fmla="*/ 8 w 199"/>
              <a:gd name="T21" fmla="*/ 36 h 792"/>
              <a:gd name="T22" fmla="*/ 8 w 199"/>
              <a:gd name="T23" fmla="*/ 36 h 792"/>
              <a:gd name="T24" fmla="*/ 8 w 199"/>
              <a:gd name="T25" fmla="*/ 8 h 792"/>
              <a:gd name="T26" fmla="*/ 8 w 199"/>
              <a:gd name="T27" fmla="*/ 8 h 792"/>
              <a:gd name="T28" fmla="*/ 37 w 199"/>
              <a:gd name="T29" fmla="*/ 8 h 792"/>
              <a:gd name="T30" fmla="*/ 37 w 199"/>
              <a:gd name="T31" fmla="*/ 8 h 792"/>
              <a:gd name="T32" fmla="*/ 196 w 199"/>
              <a:gd name="T33" fmla="*/ 385 h 792"/>
              <a:gd name="T34" fmla="*/ 196 w 199"/>
              <a:gd name="T35" fmla="*/ 385 h 792"/>
              <a:gd name="T36" fmla="*/ 128 w 199"/>
              <a:gd name="T37" fmla="*/ 660 h 792"/>
              <a:gd name="T38" fmla="*/ 128 w 199"/>
              <a:gd name="T39" fmla="*/ 660 h 792"/>
              <a:gd name="T40" fmla="*/ 37 w 199"/>
              <a:gd name="T41" fmla="*/ 785 h 792"/>
              <a:gd name="T42" fmla="*/ 37 w 199"/>
              <a:gd name="T43" fmla="*/ 785 h 792"/>
              <a:gd name="T44" fmla="*/ 22 w 199"/>
              <a:gd name="T45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9" h="792">
                <a:moveTo>
                  <a:pt x="22" y="791"/>
                </a:moveTo>
                <a:lnTo>
                  <a:pt x="22" y="791"/>
                </a:lnTo>
                <a:cubicBezTo>
                  <a:pt x="17" y="791"/>
                  <a:pt x="12" y="789"/>
                  <a:pt x="8" y="786"/>
                </a:cubicBezTo>
                <a:lnTo>
                  <a:pt x="8" y="786"/>
                </a:lnTo>
                <a:cubicBezTo>
                  <a:pt x="0" y="778"/>
                  <a:pt x="0" y="764"/>
                  <a:pt x="8" y="756"/>
                </a:cubicBezTo>
                <a:lnTo>
                  <a:pt x="8" y="756"/>
                </a:lnTo>
                <a:cubicBezTo>
                  <a:pt x="39" y="724"/>
                  <a:pt x="69" y="683"/>
                  <a:pt x="92" y="641"/>
                </a:cubicBezTo>
                <a:lnTo>
                  <a:pt x="92" y="641"/>
                </a:lnTo>
                <a:cubicBezTo>
                  <a:pt x="136" y="561"/>
                  <a:pt x="157" y="475"/>
                  <a:pt x="155" y="385"/>
                </a:cubicBezTo>
                <a:lnTo>
                  <a:pt x="155" y="385"/>
                </a:lnTo>
                <a:cubicBezTo>
                  <a:pt x="151" y="203"/>
                  <a:pt x="51" y="80"/>
                  <a:pt x="8" y="36"/>
                </a:cubicBezTo>
                <a:lnTo>
                  <a:pt x="8" y="36"/>
                </a:lnTo>
                <a:cubicBezTo>
                  <a:pt x="0" y="28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29" y="0"/>
                  <a:pt x="37" y="8"/>
                </a:cubicBezTo>
                <a:lnTo>
                  <a:pt x="37" y="8"/>
                </a:lnTo>
                <a:cubicBezTo>
                  <a:pt x="84" y="55"/>
                  <a:pt x="192" y="187"/>
                  <a:pt x="196" y="385"/>
                </a:cubicBezTo>
                <a:lnTo>
                  <a:pt x="196" y="385"/>
                </a:lnTo>
                <a:cubicBezTo>
                  <a:pt x="198" y="481"/>
                  <a:pt x="175" y="574"/>
                  <a:pt x="128" y="660"/>
                </a:cubicBezTo>
                <a:lnTo>
                  <a:pt x="128" y="660"/>
                </a:lnTo>
                <a:cubicBezTo>
                  <a:pt x="103" y="706"/>
                  <a:pt x="71" y="751"/>
                  <a:pt x="37" y="785"/>
                </a:cubicBezTo>
                <a:lnTo>
                  <a:pt x="37" y="785"/>
                </a:lnTo>
                <a:cubicBezTo>
                  <a:pt x="33" y="789"/>
                  <a:pt x="28" y="791"/>
                  <a:pt x="22" y="7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89"/>
          <p:cNvSpPr>
            <a:spLocks noChangeArrowheads="1"/>
          </p:cNvSpPr>
          <p:nvPr/>
        </p:nvSpPr>
        <p:spPr bwMode="auto">
          <a:xfrm>
            <a:off x="9516733" y="10598926"/>
            <a:ext cx="448390" cy="886352"/>
          </a:xfrm>
          <a:custGeom>
            <a:avLst/>
            <a:gdLst>
              <a:gd name="T0" fmla="*/ 287 w 378"/>
              <a:gd name="T1" fmla="*/ 611 h 750"/>
              <a:gd name="T2" fmla="*/ 342 w 378"/>
              <a:gd name="T3" fmla="*/ 650 h 750"/>
              <a:gd name="T4" fmla="*/ 106 w 378"/>
              <a:gd name="T5" fmla="*/ 434 h 750"/>
              <a:gd name="T6" fmla="*/ 186 w 378"/>
              <a:gd name="T7" fmla="*/ 55 h 750"/>
              <a:gd name="T8" fmla="*/ 267 w 378"/>
              <a:gd name="T9" fmla="*/ 455 h 750"/>
              <a:gd name="T10" fmla="*/ 204 w 378"/>
              <a:gd name="T11" fmla="*/ 608 h 750"/>
              <a:gd name="T12" fmla="*/ 204 w 378"/>
              <a:gd name="T13" fmla="*/ 496 h 750"/>
              <a:gd name="T14" fmla="*/ 187 w 378"/>
              <a:gd name="T15" fmla="*/ 478 h 750"/>
              <a:gd name="T16" fmla="*/ 170 w 378"/>
              <a:gd name="T17" fmla="*/ 608 h 750"/>
              <a:gd name="T18" fmla="*/ 106 w 378"/>
              <a:gd name="T19" fmla="*/ 434 h 750"/>
              <a:gd name="T20" fmla="*/ 81 w 378"/>
              <a:gd name="T21" fmla="*/ 559 h 750"/>
              <a:gd name="T22" fmla="*/ 35 w 378"/>
              <a:gd name="T23" fmla="*/ 682 h 750"/>
              <a:gd name="T24" fmla="*/ 376 w 378"/>
              <a:gd name="T25" fmla="*/ 638 h 750"/>
              <a:gd name="T26" fmla="*/ 301 w 378"/>
              <a:gd name="T27" fmla="*/ 459 h 750"/>
              <a:gd name="T28" fmla="*/ 206 w 378"/>
              <a:gd name="T29" fmla="*/ 17 h 750"/>
              <a:gd name="T30" fmla="*/ 201 w 378"/>
              <a:gd name="T31" fmla="*/ 9 h 750"/>
              <a:gd name="T32" fmla="*/ 186 w 378"/>
              <a:gd name="T33" fmla="*/ 0 h 750"/>
              <a:gd name="T34" fmla="*/ 186 w 378"/>
              <a:gd name="T35" fmla="*/ 0 h 750"/>
              <a:gd name="T36" fmla="*/ 156 w 378"/>
              <a:gd name="T37" fmla="*/ 37 h 750"/>
              <a:gd name="T38" fmla="*/ 72 w 378"/>
              <a:gd name="T39" fmla="*/ 436 h 750"/>
              <a:gd name="T40" fmla="*/ 2 w 378"/>
              <a:gd name="T41" fmla="*/ 638 h 750"/>
              <a:gd name="T42" fmla="*/ 0 w 378"/>
              <a:gd name="T43" fmla="*/ 646 h 750"/>
              <a:gd name="T44" fmla="*/ 0 w 378"/>
              <a:gd name="T45" fmla="*/ 732 h 750"/>
              <a:gd name="T46" fmla="*/ 12 w 378"/>
              <a:gd name="T47" fmla="*/ 749 h 750"/>
              <a:gd name="T48" fmla="*/ 18 w 378"/>
              <a:gd name="T49" fmla="*/ 749 h 750"/>
              <a:gd name="T50" fmla="*/ 110 w 378"/>
              <a:gd name="T51" fmla="*/ 643 h 750"/>
              <a:gd name="T52" fmla="*/ 131 w 378"/>
              <a:gd name="T53" fmla="*/ 661 h 750"/>
              <a:gd name="T54" fmla="*/ 148 w 378"/>
              <a:gd name="T55" fmla="*/ 678 h 750"/>
              <a:gd name="T56" fmla="*/ 170 w 378"/>
              <a:gd name="T57" fmla="*/ 732 h 750"/>
              <a:gd name="T58" fmla="*/ 187 w 378"/>
              <a:gd name="T59" fmla="*/ 749 h 750"/>
              <a:gd name="T60" fmla="*/ 204 w 378"/>
              <a:gd name="T61" fmla="*/ 732 h 750"/>
              <a:gd name="T62" fmla="*/ 226 w 378"/>
              <a:gd name="T63" fmla="*/ 678 h 750"/>
              <a:gd name="T64" fmla="*/ 243 w 378"/>
              <a:gd name="T65" fmla="*/ 661 h 750"/>
              <a:gd name="T66" fmla="*/ 268 w 378"/>
              <a:gd name="T67" fmla="*/ 643 h 750"/>
              <a:gd name="T68" fmla="*/ 347 w 378"/>
              <a:gd name="T69" fmla="*/ 743 h 750"/>
              <a:gd name="T70" fmla="*/ 360 w 378"/>
              <a:gd name="T71" fmla="*/ 749 h 750"/>
              <a:gd name="T72" fmla="*/ 366 w 378"/>
              <a:gd name="T73" fmla="*/ 749 h 750"/>
              <a:gd name="T74" fmla="*/ 377 w 378"/>
              <a:gd name="T75" fmla="*/ 646 h 750"/>
              <a:gd name="T76" fmla="*/ 376 w 378"/>
              <a:gd name="T77" fmla="*/ 638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8" h="750">
                <a:moveTo>
                  <a:pt x="342" y="682"/>
                </a:moveTo>
                <a:lnTo>
                  <a:pt x="287" y="611"/>
                </a:lnTo>
                <a:lnTo>
                  <a:pt x="292" y="551"/>
                </a:lnTo>
                <a:lnTo>
                  <a:pt x="342" y="650"/>
                </a:lnTo>
                <a:lnTo>
                  <a:pt x="342" y="682"/>
                </a:lnTo>
                <a:close/>
                <a:moveTo>
                  <a:pt x="106" y="434"/>
                </a:moveTo>
                <a:lnTo>
                  <a:pt x="106" y="434"/>
                </a:lnTo>
                <a:cubicBezTo>
                  <a:pt x="96" y="309"/>
                  <a:pt x="123" y="181"/>
                  <a:pt x="186" y="55"/>
                </a:cubicBezTo>
                <a:lnTo>
                  <a:pt x="186" y="55"/>
                </a:lnTo>
                <a:cubicBezTo>
                  <a:pt x="253" y="183"/>
                  <a:pt x="280" y="317"/>
                  <a:pt x="267" y="455"/>
                </a:cubicBezTo>
                <a:lnTo>
                  <a:pt x="252" y="608"/>
                </a:lnTo>
                <a:lnTo>
                  <a:pt x="204" y="608"/>
                </a:lnTo>
                <a:lnTo>
                  <a:pt x="204" y="496"/>
                </a:lnTo>
                <a:lnTo>
                  <a:pt x="204" y="496"/>
                </a:lnTo>
                <a:cubicBezTo>
                  <a:pt x="204" y="486"/>
                  <a:pt x="197" y="478"/>
                  <a:pt x="187" y="478"/>
                </a:cubicBezTo>
                <a:lnTo>
                  <a:pt x="187" y="478"/>
                </a:lnTo>
                <a:cubicBezTo>
                  <a:pt x="177" y="478"/>
                  <a:pt x="170" y="486"/>
                  <a:pt x="170" y="496"/>
                </a:cubicBezTo>
                <a:lnTo>
                  <a:pt x="170" y="608"/>
                </a:lnTo>
                <a:lnTo>
                  <a:pt x="120" y="608"/>
                </a:lnTo>
                <a:lnTo>
                  <a:pt x="106" y="434"/>
                </a:lnTo>
                <a:close/>
                <a:moveTo>
                  <a:pt x="35" y="650"/>
                </a:moveTo>
                <a:lnTo>
                  <a:pt x="81" y="559"/>
                </a:lnTo>
                <a:lnTo>
                  <a:pt x="86" y="617"/>
                </a:lnTo>
                <a:lnTo>
                  <a:pt x="35" y="682"/>
                </a:lnTo>
                <a:lnTo>
                  <a:pt x="35" y="650"/>
                </a:lnTo>
                <a:close/>
                <a:moveTo>
                  <a:pt x="376" y="638"/>
                </a:moveTo>
                <a:lnTo>
                  <a:pt x="298" y="486"/>
                </a:lnTo>
                <a:lnTo>
                  <a:pt x="301" y="459"/>
                </a:lnTo>
                <a:lnTo>
                  <a:pt x="301" y="459"/>
                </a:lnTo>
                <a:cubicBezTo>
                  <a:pt x="316" y="306"/>
                  <a:pt x="284" y="157"/>
                  <a:pt x="206" y="17"/>
                </a:cubicBezTo>
                <a:lnTo>
                  <a:pt x="201" y="9"/>
                </a:lnTo>
                <a:lnTo>
                  <a:pt x="201" y="9"/>
                </a:lnTo>
                <a:cubicBezTo>
                  <a:pt x="198" y="3"/>
                  <a:pt x="193" y="0"/>
                  <a:pt x="186" y="0"/>
                </a:cubicBezTo>
                <a:lnTo>
                  <a:pt x="186" y="0"/>
                </a:lnTo>
                <a:lnTo>
                  <a:pt x="186" y="0"/>
                </a:lnTo>
                <a:lnTo>
                  <a:pt x="186" y="0"/>
                </a:lnTo>
                <a:cubicBezTo>
                  <a:pt x="179" y="0"/>
                  <a:pt x="174" y="3"/>
                  <a:pt x="170" y="10"/>
                </a:cubicBezTo>
                <a:lnTo>
                  <a:pt x="156" y="37"/>
                </a:lnTo>
                <a:lnTo>
                  <a:pt x="156" y="37"/>
                </a:lnTo>
                <a:cubicBezTo>
                  <a:pt x="89" y="170"/>
                  <a:pt x="61" y="304"/>
                  <a:pt x="72" y="436"/>
                </a:cubicBezTo>
                <a:lnTo>
                  <a:pt x="76" y="492"/>
                </a:lnTo>
                <a:lnTo>
                  <a:pt x="2" y="638"/>
                </a:lnTo>
                <a:lnTo>
                  <a:pt x="2" y="638"/>
                </a:lnTo>
                <a:cubicBezTo>
                  <a:pt x="1" y="641"/>
                  <a:pt x="0" y="644"/>
                  <a:pt x="0" y="646"/>
                </a:cubicBezTo>
                <a:lnTo>
                  <a:pt x="0" y="732"/>
                </a:lnTo>
                <a:lnTo>
                  <a:pt x="0" y="732"/>
                </a:lnTo>
                <a:cubicBezTo>
                  <a:pt x="0" y="740"/>
                  <a:pt x="5" y="747"/>
                  <a:pt x="12" y="749"/>
                </a:cubicBezTo>
                <a:lnTo>
                  <a:pt x="12" y="749"/>
                </a:lnTo>
                <a:cubicBezTo>
                  <a:pt x="14" y="749"/>
                  <a:pt x="16" y="749"/>
                  <a:pt x="18" y="749"/>
                </a:cubicBezTo>
                <a:lnTo>
                  <a:pt x="18" y="749"/>
                </a:lnTo>
                <a:cubicBezTo>
                  <a:pt x="23" y="749"/>
                  <a:pt x="28" y="747"/>
                  <a:pt x="31" y="743"/>
                </a:cubicBezTo>
                <a:lnTo>
                  <a:pt x="110" y="643"/>
                </a:lnTo>
                <a:lnTo>
                  <a:pt x="131" y="643"/>
                </a:lnTo>
                <a:lnTo>
                  <a:pt x="131" y="661"/>
                </a:lnTo>
                <a:lnTo>
                  <a:pt x="131" y="661"/>
                </a:lnTo>
                <a:cubicBezTo>
                  <a:pt x="131" y="670"/>
                  <a:pt x="139" y="678"/>
                  <a:pt x="148" y="678"/>
                </a:cubicBezTo>
                <a:lnTo>
                  <a:pt x="170" y="678"/>
                </a:lnTo>
                <a:lnTo>
                  <a:pt x="170" y="732"/>
                </a:lnTo>
                <a:lnTo>
                  <a:pt x="170" y="732"/>
                </a:lnTo>
                <a:cubicBezTo>
                  <a:pt x="170" y="742"/>
                  <a:pt x="177" y="749"/>
                  <a:pt x="187" y="749"/>
                </a:cubicBezTo>
                <a:lnTo>
                  <a:pt x="187" y="749"/>
                </a:lnTo>
                <a:cubicBezTo>
                  <a:pt x="197" y="749"/>
                  <a:pt x="204" y="742"/>
                  <a:pt x="204" y="732"/>
                </a:cubicBezTo>
                <a:lnTo>
                  <a:pt x="204" y="678"/>
                </a:lnTo>
                <a:lnTo>
                  <a:pt x="226" y="678"/>
                </a:lnTo>
                <a:lnTo>
                  <a:pt x="226" y="678"/>
                </a:lnTo>
                <a:cubicBezTo>
                  <a:pt x="235" y="678"/>
                  <a:pt x="243" y="670"/>
                  <a:pt x="243" y="661"/>
                </a:cubicBezTo>
                <a:lnTo>
                  <a:pt x="243" y="643"/>
                </a:lnTo>
                <a:lnTo>
                  <a:pt x="268" y="643"/>
                </a:lnTo>
                <a:lnTo>
                  <a:pt x="347" y="743"/>
                </a:lnTo>
                <a:lnTo>
                  <a:pt x="347" y="743"/>
                </a:lnTo>
                <a:cubicBezTo>
                  <a:pt x="350" y="747"/>
                  <a:pt x="355" y="749"/>
                  <a:pt x="360" y="749"/>
                </a:cubicBezTo>
                <a:lnTo>
                  <a:pt x="360" y="749"/>
                </a:lnTo>
                <a:cubicBezTo>
                  <a:pt x="362" y="749"/>
                  <a:pt x="364" y="749"/>
                  <a:pt x="366" y="749"/>
                </a:cubicBezTo>
                <a:lnTo>
                  <a:pt x="366" y="749"/>
                </a:lnTo>
                <a:cubicBezTo>
                  <a:pt x="373" y="747"/>
                  <a:pt x="377" y="740"/>
                  <a:pt x="377" y="732"/>
                </a:cubicBezTo>
                <a:lnTo>
                  <a:pt x="377" y="646"/>
                </a:lnTo>
                <a:lnTo>
                  <a:pt x="377" y="646"/>
                </a:lnTo>
                <a:cubicBezTo>
                  <a:pt x="377" y="644"/>
                  <a:pt x="377" y="641"/>
                  <a:pt x="376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90"/>
          <p:cNvSpPr>
            <a:spLocks noChangeArrowheads="1"/>
          </p:cNvSpPr>
          <p:nvPr/>
        </p:nvSpPr>
        <p:spPr bwMode="auto">
          <a:xfrm>
            <a:off x="9673149" y="10823123"/>
            <a:ext cx="125132" cy="125132"/>
          </a:xfrm>
          <a:custGeom>
            <a:avLst/>
            <a:gdLst>
              <a:gd name="T0" fmla="*/ 51 w 104"/>
              <a:gd name="T1" fmla="*/ 35 h 105"/>
              <a:gd name="T2" fmla="*/ 51 w 104"/>
              <a:gd name="T3" fmla="*/ 35 h 105"/>
              <a:gd name="T4" fmla="*/ 68 w 104"/>
              <a:gd name="T5" fmla="*/ 52 h 105"/>
              <a:gd name="T6" fmla="*/ 68 w 104"/>
              <a:gd name="T7" fmla="*/ 52 h 105"/>
              <a:gd name="T8" fmla="*/ 51 w 104"/>
              <a:gd name="T9" fmla="*/ 69 h 105"/>
              <a:gd name="T10" fmla="*/ 51 w 104"/>
              <a:gd name="T11" fmla="*/ 69 h 105"/>
              <a:gd name="T12" fmla="*/ 34 w 104"/>
              <a:gd name="T13" fmla="*/ 52 h 105"/>
              <a:gd name="T14" fmla="*/ 34 w 104"/>
              <a:gd name="T15" fmla="*/ 52 h 105"/>
              <a:gd name="T16" fmla="*/ 51 w 104"/>
              <a:gd name="T17" fmla="*/ 35 h 105"/>
              <a:gd name="T18" fmla="*/ 51 w 104"/>
              <a:gd name="T19" fmla="*/ 104 h 105"/>
              <a:gd name="T20" fmla="*/ 51 w 104"/>
              <a:gd name="T21" fmla="*/ 104 h 105"/>
              <a:gd name="T22" fmla="*/ 103 w 104"/>
              <a:gd name="T23" fmla="*/ 52 h 105"/>
              <a:gd name="T24" fmla="*/ 103 w 104"/>
              <a:gd name="T25" fmla="*/ 52 h 105"/>
              <a:gd name="T26" fmla="*/ 51 w 104"/>
              <a:gd name="T27" fmla="*/ 0 h 105"/>
              <a:gd name="T28" fmla="*/ 51 w 104"/>
              <a:gd name="T29" fmla="*/ 0 h 105"/>
              <a:gd name="T30" fmla="*/ 0 w 104"/>
              <a:gd name="T31" fmla="*/ 52 h 105"/>
              <a:gd name="T32" fmla="*/ 0 w 104"/>
              <a:gd name="T33" fmla="*/ 52 h 105"/>
              <a:gd name="T34" fmla="*/ 51 w 104"/>
              <a:gd name="T3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05">
                <a:moveTo>
                  <a:pt x="51" y="35"/>
                </a:moveTo>
                <a:lnTo>
                  <a:pt x="51" y="35"/>
                </a:lnTo>
                <a:cubicBezTo>
                  <a:pt x="61" y="35"/>
                  <a:pt x="68" y="43"/>
                  <a:pt x="68" y="52"/>
                </a:cubicBezTo>
                <a:lnTo>
                  <a:pt x="68" y="52"/>
                </a:lnTo>
                <a:cubicBezTo>
                  <a:pt x="68" y="61"/>
                  <a:pt x="61" y="69"/>
                  <a:pt x="51" y="69"/>
                </a:cubicBezTo>
                <a:lnTo>
                  <a:pt x="51" y="69"/>
                </a:lnTo>
                <a:cubicBezTo>
                  <a:pt x="42" y="69"/>
                  <a:pt x="34" y="61"/>
                  <a:pt x="34" y="52"/>
                </a:cubicBezTo>
                <a:lnTo>
                  <a:pt x="34" y="52"/>
                </a:lnTo>
                <a:cubicBezTo>
                  <a:pt x="34" y="43"/>
                  <a:pt x="42" y="35"/>
                  <a:pt x="51" y="35"/>
                </a:cubicBezTo>
                <a:close/>
                <a:moveTo>
                  <a:pt x="51" y="104"/>
                </a:moveTo>
                <a:lnTo>
                  <a:pt x="51" y="104"/>
                </a:lnTo>
                <a:cubicBezTo>
                  <a:pt x="80" y="104"/>
                  <a:pt x="103" y="81"/>
                  <a:pt x="103" y="52"/>
                </a:cubicBezTo>
                <a:lnTo>
                  <a:pt x="103" y="52"/>
                </a:lnTo>
                <a:cubicBezTo>
                  <a:pt x="103" y="24"/>
                  <a:pt x="80" y="0"/>
                  <a:pt x="51" y="0"/>
                </a:cubicBezTo>
                <a:lnTo>
                  <a:pt x="51" y="0"/>
                </a:lnTo>
                <a:cubicBezTo>
                  <a:pt x="23" y="0"/>
                  <a:pt x="0" y="24"/>
                  <a:pt x="0" y="52"/>
                </a:cubicBezTo>
                <a:lnTo>
                  <a:pt x="0" y="52"/>
                </a:lnTo>
                <a:cubicBezTo>
                  <a:pt x="0" y="81"/>
                  <a:pt x="23" y="104"/>
                  <a:pt x="51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91"/>
          <p:cNvSpPr>
            <a:spLocks noChangeArrowheads="1"/>
          </p:cNvSpPr>
          <p:nvPr/>
        </p:nvSpPr>
        <p:spPr bwMode="auto">
          <a:xfrm>
            <a:off x="9167408" y="11120310"/>
            <a:ext cx="1131401" cy="1001056"/>
          </a:xfrm>
          <a:custGeom>
            <a:avLst/>
            <a:gdLst>
              <a:gd name="T0" fmla="*/ 477 w 956"/>
              <a:gd name="T1" fmla="*/ 846 h 847"/>
              <a:gd name="T2" fmla="*/ 477 w 956"/>
              <a:gd name="T3" fmla="*/ 846 h 847"/>
              <a:gd name="T4" fmla="*/ 140 w 956"/>
              <a:gd name="T5" fmla="*/ 706 h 847"/>
              <a:gd name="T6" fmla="*/ 140 w 956"/>
              <a:gd name="T7" fmla="*/ 706 h 847"/>
              <a:gd name="T8" fmla="*/ 0 w 956"/>
              <a:gd name="T9" fmla="*/ 368 h 847"/>
              <a:gd name="T10" fmla="*/ 0 w 956"/>
              <a:gd name="T11" fmla="*/ 368 h 847"/>
              <a:gd name="T12" fmla="*/ 42 w 956"/>
              <a:gd name="T13" fmla="*/ 172 h 847"/>
              <a:gd name="T14" fmla="*/ 42 w 956"/>
              <a:gd name="T15" fmla="*/ 172 h 847"/>
              <a:gd name="T16" fmla="*/ 157 w 956"/>
              <a:gd name="T17" fmla="*/ 15 h 847"/>
              <a:gd name="T18" fmla="*/ 157 w 956"/>
              <a:gd name="T19" fmla="*/ 15 h 847"/>
              <a:gd name="T20" fmla="*/ 192 w 956"/>
              <a:gd name="T21" fmla="*/ 16 h 847"/>
              <a:gd name="T22" fmla="*/ 192 w 956"/>
              <a:gd name="T23" fmla="*/ 16 h 847"/>
              <a:gd name="T24" fmla="*/ 190 w 956"/>
              <a:gd name="T25" fmla="*/ 51 h 847"/>
              <a:gd name="T26" fmla="*/ 190 w 956"/>
              <a:gd name="T27" fmla="*/ 51 h 847"/>
              <a:gd name="T28" fmla="*/ 88 w 956"/>
              <a:gd name="T29" fmla="*/ 192 h 847"/>
              <a:gd name="T30" fmla="*/ 88 w 956"/>
              <a:gd name="T31" fmla="*/ 192 h 847"/>
              <a:gd name="T32" fmla="*/ 50 w 956"/>
              <a:gd name="T33" fmla="*/ 368 h 847"/>
              <a:gd name="T34" fmla="*/ 50 w 956"/>
              <a:gd name="T35" fmla="*/ 368 h 847"/>
              <a:gd name="T36" fmla="*/ 175 w 956"/>
              <a:gd name="T37" fmla="*/ 671 h 847"/>
              <a:gd name="T38" fmla="*/ 175 w 956"/>
              <a:gd name="T39" fmla="*/ 671 h 847"/>
              <a:gd name="T40" fmla="*/ 477 w 956"/>
              <a:gd name="T41" fmla="*/ 797 h 847"/>
              <a:gd name="T42" fmla="*/ 477 w 956"/>
              <a:gd name="T43" fmla="*/ 797 h 847"/>
              <a:gd name="T44" fmla="*/ 780 w 956"/>
              <a:gd name="T45" fmla="*/ 671 h 847"/>
              <a:gd name="T46" fmla="*/ 780 w 956"/>
              <a:gd name="T47" fmla="*/ 671 h 847"/>
              <a:gd name="T48" fmla="*/ 905 w 956"/>
              <a:gd name="T49" fmla="*/ 368 h 847"/>
              <a:gd name="T50" fmla="*/ 905 w 956"/>
              <a:gd name="T51" fmla="*/ 368 h 847"/>
              <a:gd name="T52" fmla="*/ 759 w 956"/>
              <a:gd name="T53" fmla="*/ 46 h 847"/>
              <a:gd name="T54" fmla="*/ 759 w 956"/>
              <a:gd name="T55" fmla="*/ 46 h 847"/>
              <a:gd name="T56" fmla="*/ 757 w 956"/>
              <a:gd name="T57" fmla="*/ 12 h 847"/>
              <a:gd name="T58" fmla="*/ 757 w 956"/>
              <a:gd name="T59" fmla="*/ 12 h 847"/>
              <a:gd name="T60" fmla="*/ 791 w 956"/>
              <a:gd name="T61" fmla="*/ 10 h 847"/>
              <a:gd name="T62" fmla="*/ 791 w 956"/>
              <a:gd name="T63" fmla="*/ 10 h 847"/>
              <a:gd name="T64" fmla="*/ 955 w 956"/>
              <a:gd name="T65" fmla="*/ 368 h 847"/>
              <a:gd name="T66" fmla="*/ 955 w 956"/>
              <a:gd name="T67" fmla="*/ 368 h 847"/>
              <a:gd name="T68" fmla="*/ 815 w 956"/>
              <a:gd name="T69" fmla="*/ 706 h 847"/>
              <a:gd name="T70" fmla="*/ 815 w 956"/>
              <a:gd name="T71" fmla="*/ 706 h 847"/>
              <a:gd name="T72" fmla="*/ 477 w 956"/>
              <a:gd name="T73" fmla="*/ 84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6" h="847">
                <a:moveTo>
                  <a:pt x="477" y="846"/>
                </a:moveTo>
                <a:lnTo>
                  <a:pt x="477" y="846"/>
                </a:lnTo>
                <a:cubicBezTo>
                  <a:pt x="350" y="846"/>
                  <a:pt x="230" y="797"/>
                  <a:pt x="140" y="706"/>
                </a:cubicBezTo>
                <a:lnTo>
                  <a:pt x="140" y="706"/>
                </a:lnTo>
                <a:cubicBezTo>
                  <a:pt x="50" y="616"/>
                  <a:pt x="0" y="496"/>
                  <a:pt x="0" y="368"/>
                </a:cubicBezTo>
                <a:lnTo>
                  <a:pt x="0" y="368"/>
                </a:lnTo>
                <a:cubicBezTo>
                  <a:pt x="0" y="300"/>
                  <a:pt x="14" y="234"/>
                  <a:pt x="42" y="172"/>
                </a:cubicBezTo>
                <a:lnTo>
                  <a:pt x="42" y="172"/>
                </a:lnTo>
                <a:cubicBezTo>
                  <a:pt x="70" y="112"/>
                  <a:pt x="108" y="58"/>
                  <a:pt x="157" y="15"/>
                </a:cubicBezTo>
                <a:lnTo>
                  <a:pt x="157" y="15"/>
                </a:lnTo>
                <a:cubicBezTo>
                  <a:pt x="168" y="5"/>
                  <a:pt x="183" y="6"/>
                  <a:pt x="192" y="16"/>
                </a:cubicBezTo>
                <a:lnTo>
                  <a:pt x="192" y="16"/>
                </a:lnTo>
                <a:cubicBezTo>
                  <a:pt x="201" y="26"/>
                  <a:pt x="201" y="42"/>
                  <a:pt x="190" y="51"/>
                </a:cubicBezTo>
                <a:lnTo>
                  <a:pt x="190" y="51"/>
                </a:lnTo>
                <a:cubicBezTo>
                  <a:pt x="146" y="91"/>
                  <a:pt x="112" y="138"/>
                  <a:pt x="88" y="192"/>
                </a:cubicBezTo>
                <a:lnTo>
                  <a:pt x="88" y="192"/>
                </a:lnTo>
                <a:cubicBezTo>
                  <a:pt x="62" y="247"/>
                  <a:pt x="50" y="307"/>
                  <a:pt x="50" y="368"/>
                </a:cubicBezTo>
                <a:lnTo>
                  <a:pt x="50" y="368"/>
                </a:lnTo>
                <a:cubicBezTo>
                  <a:pt x="50" y="483"/>
                  <a:pt x="94" y="591"/>
                  <a:pt x="175" y="671"/>
                </a:cubicBezTo>
                <a:lnTo>
                  <a:pt x="175" y="671"/>
                </a:lnTo>
                <a:cubicBezTo>
                  <a:pt x="256" y="753"/>
                  <a:pt x="363" y="797"/>
                  <a:pt x="477" y="797"/>
                </a:cubicBezTo>
                <a:lnTo>
                  <a:pt x="477" y="797"/>
                </a:lnTo>
                <a:cubicBezTo>
                  <a:pt x="592" y="797"/>
                  <a:pt x="699" y="753"/>
                  <a:pt x="780" y="671"/>
                </a:cubicBezTo>
                <a:lnTo>
                  <a:pt x="780" y="671"/>
                </a:lnTo>
                <a:cubicBezTo>
                  <a:pt x="861" y="591"/>
                  <a:pt x="905" y="483"/>
                  <a:pt x="905" y="368"/>
                </a:cubicBezTo>
                <a:lnTo>
                  <a:pt x="905" y="368"/>
                </a:lnTo>
                <a:cubicBezTo>
                  <a:pt x="905" y="246"/>
                  <a:pt x="852" y="127"/>
                  <a:pt x="759" y="46"/>
                </a:cubicBezTo>
                <a:lnTo>
                  <a:pt x="759" y="46"/>
                </a:lnTo>
                <a:cubicBezTo>
                  <a:pt x="749" y="38"/>
                  <a:pt x="748" y="22"/>
                  <a:pt x="757" y="12"/>
                </a:cubicBezTo>
                <a:lnTo>
                  <a:pt x="757" y="12"/>
                </a:lnTo>
                <a:cubicBezTo>
                  <a:pt x="766" y="2"/>
                  <a:pt x="781" y="0"/>
                  <a:pt x="791" y="10"/>
                </a:cubicBezTo>
                <a:lnTo>
                  <a:pt x="791" y="10"/>
                </a:lnTo>
                <a:cubicBezTo>
                  <a:pt x="895" y="100"/>
                  <a:pt x="955" y="231"/>
                  <a:pt x="955" y="368"/>
                </a:cubicBezTo>
                <a:lnTo>
                  <a:pt x="955" y="368"/>
                </a:lnTo>
                <a:cubicBezTo>
                  <a:pt x="955" y="496"/>
                  <a:pt x="905" y="616"/>
                  <a:pt x="815" y="706"/>
                </a:cubicBezTo>
                <a:lnTo>
                  <a:pt x="815" y="706"/>
                </a:lnTo>
                <a:cubicBezTo>
                  <a:pt x="725" y="797"/>
                  <a:pt x="605" y="846"/>
                  <a:pt x="477" y="8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92"/>
          <p:cNvSpPr>
            <a:spLocks noChangeArrowheads="1"/>
          </p:cNvSpPr>
          <p:nvPr/>
        </p:nvSpPr>
        <p:spPr bwMode="auto">
          <a:xfrm>
            <a:off x="9469811" y="11818964"/>
            <a:ext cx="521384" cy="234624"/>
          </a:xfrm>
          <a:custGeom>
            <a:avLst/>
            <a:gdLst>
              <a:gd name="T0" fmla="*/ 407 w 442"/>
              <a:gd name="T1" fmla="*/ 199 h 200"/>
              <a:gd name="T2" fmla="*/ 407 w 442"/>
              <a:gd name="T3" fmla="*/ 199 h 200"/>
              <a:gd name="T4" fmla="*/ 399 w 442"/>
              <a:gd name="T5" fmla="*/ 198 h 200"/>
              <a:gd name="T6" fmla="*/ 399 w 442"/>
              <a:gd name="T7" fmla="*/ 198 h 200"/>
              <a:gd name="T8" fmla="*/ 384 w 442"/>
              <a:gd name="T9" fmla="*/ 167 h 200"/>
              <a:gd name="T10" fmla="*/ 384 w 442"/>
              <a:gd name="T11" fmla="*/ 167 h 200"/>
              <a:gd name="T12" fmla="*/ 375 w 442"/>
              <a:gd name="T13" fmla="*/ 111 h 200"/>
              <a:gd name="T14" fmla="*/ 375 w 442"/>
              <a:gd name="T15" fmla="*/ 111 h 200"/>
              <a:gd name="T16" fmla="*/ 315 w 442"/>
              <a:gd name="T17" fmla="*/ 83 h 200"/>
              <a:gd name="T18" fmla="*/ 315 w 442"/>
              <a:gd name="T19" fmla="*/ 83 h 200"/>
              <a:gd name="T20" fmla="*/ 306 w 442"/>
              <a:gd name="T21" fmla="*/ 83 h 200"/>
              <a:gd name="T22" fmla="*/ 306 w 442"/>
              <a:gd name="T23" fmla="*/ 83 h 200"/>
              <a:gd name="T24" fmla="*/ 281 w 442"/>
              <a:gd name="T25" fmla="*/ 73 h 200"/>
              <a:gd name="T26" fmla="*/ 281 w 442"/>
              <a:gd name="T27" fmla="*/ 73 h 200"/>
              <a:gd name="T28" fmla="*/ 234 w 442"/>
              <a:gd name="T29" fmla="*/ 50 h 200"/>
              <a:gd name="T30" fmla="*/ 234 w 442"/>
              <a:gd name="T31" fmla="*/ 50 h 200"/>
              <a:gd name="T32" fmla="*/ 178 w 442"/>
              <a:gd name="T33" fmla="*/ 100 h 200"/>
              <a:gd name="T34" fmla="*/ 178 w 442"/>
              <a:gd name="T35" fmla="*/ 100 h 200"/>
              <a:gd name="T36" fmla="*/ 166 w 442"/>
              <a:gd name="T37" fmla="*/ 118 h 200"/>
              <a:gd name="T38" fmla="*/ 166 w 442"/>
              <a:gd name="T39" fmla="*/ 118 h 200"/>
              <a:gd name="T40" fmla="*/ 144 w 442"/>
              <a:gd name="T41" fmla="*/ 119 h 200"/>
              <a:gd name="T42" fmla="*/ 144 w 442"/>
              <a:gd name="T43" fmla="*/ 119 h 200"/>
              <a:gd name="T44" fmla="*/ 122 w 442"/>
              <a:gd name="T45" fmla="*/ 114 h 200"/>
              <a:gd name="T46" fmla="*/ 122 w 442"/>
              <a:gd name="T47" fmla="*/ 114 h 200"/>
              <a:gd name="T48" fmla="*/ 64 w 442"/>
              <a:gd name="T49" fmla="*/ 134 h 200"/>
              <a:gd name="T50" fmla="*/ 64 w 442"/>
              <a:gd name="T51" fmla="*/ 134 h 200"/>
              <a:gd name="T52" fmla="*/ 50 w 442"/>
              <a:gd name="T53" fmla="*/ 166 h 200"/>
              <a:gd name="T54" fmla="*/ 50 w 442"/>
              <a:gd name="T55" fmla="*/ 166 h 200"/>
              <a:gd name="T56" fmla="*/ 26 w 442"/>
              <a:gd name="T57" fmla="*/ 192 h 200"/>
              <a:gd name="T58" fmla="*/ 26 w 442"/>
              <a:gd name="T59" fmla="*/ 192 h 200"/>
              <a:gd name="T60" fmla="*/ 1 w 442"/>
              <a:gd name="T61" fmla="*/ 167 h 200"/>
              <a:gd name="T62" fmla="*/ 1 w 442"/>
              <a:gd name="T63" fmla="*/ 167 h 200"/>
              <a:gd name="T64" fmla="*/ 28 w 442"/>
              <a:gd name="T65" fmla="*/ 99 h 200"/>
              <a:gd name="T66" fmla="*/ 28 w 442"/>
              <a:gd name="T67" fmla="*/ 99 h 200"/>
              <a:gd name="T68" fmla="*/ 120 w 442"/>
              <a:gd name="T69" fmla="*/ 66 h 200"/>
              <a:gd name="T70" fmla="*/ 122 w 442"/>
              <a:gd name="T71" fmla="*/ 66 h 200"/>
              <a:gd name="T72" fmla="*/ 122 w 442"/>
              <a:gd name="T73" fmla="*/ 66 h 200"/>
              <a:gd name="T74" fmla="*/ 137 w 442"/>
              <a:gd name="T75" fmla="*/ 66 h 200"/>
              <a:gd name="T76" fmla="*/ 137 w 442"/>
              <a:gd name="T77" fmla="*/ 66 h 200"/>
              <a:gd name="T78" fmla="*/ 234 w 442"/>
              <a:gd name="T79" fmla="*/ 0 h 200"/>
              <a:gd name="T80" fmla="*/ 234 w 442"/>
              <a:gd name="T81" fmla="*/ 0 h 200"/>
              <a:gd name="T82" fmla="*/ 312 w 442"/>
              <a:gd name="T83" fmla="*/ 33 h 200"/>
              <a:gd name="T84" fmla="*/ 312 w 442"/>
              <a:gd name="T85" fmla="*/ 33 h 200"/>
              <a:gd name="T86" fmla="*/ 317 w 442"/>
              <a:gd name="T87" fmla="*/ 33 h 200"/>
              <a:gd name="T88" fmla="*/ 317 w 442"/>
              <a:gd name="T89" fmla="*/ 33 h 200"/>
              <a:gd name="T90" fmla="*/ 415 w 442"/>
              <a:gd name="T91" fmla="*/ 83 h 200"/>
              <a:gd name="T92" fmla="*/ 415 w 442"/>
              <a:gd name="T93" fmla="*/ 83 h 200"/>
              <a:gd name="T94" fmla="*/ 430 w 442"/>
              <a:gd name="T95" fmla="*/ 183 h 200"/>
              <a:gd name="T96" fmla="*/ 430 w 442"/>
              <a:gd name="T97" fmla="*/ 183 h 200"/>
              <a:gd name="T98" fmla="*/ 407 w 442"/>
              <a:gd name="T9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42" h="200">
                <a:moveTo>
                  <a:pt x="407" y="199"/>
                </a:moveTo>
                <a:lnTo>
                  <a:pt x="407" y="199"/>
                </a:lnTo>
                <a:cubicBezTo>
                  <a:pt x="405" y="199"/>
                  <a:pt x="402" y="199"/>
                  <a:pt x="399" y="198"/>
                </a:cubicBezTo>
                <a:lnTo>
                  <a:pt x="399" y="198"/>
                </a:lnTo>
                <a:cubicBezTo>
                  <a:pt x="386" y="194"/>
                  <a:pt x="380" y="180"/>
                  <a:pt x="384" y="167"/>
                </a:cubicBezTo>
                <a:lnTo>
                  <a:pt x="384" y="167"/>
                </a:lnTo>
                <a:cubicBezTo>
                  <a:pt x="390" y="149"/>
                  <a:pt x="386" y="128"/>
                  <a:pt x="375" y="111"/>
                </a:cubicBezTo>
                <a:lnTo>
                  <a:pt x="375" y="111"/>
                </a:lnTo>
                <a:cubicBezTo>
                  <a:pt x="361" y="93"/>
                  <a:pt x="340" y="83"/>
                  <a:pt x="315" y="83"/>
                </a:cubicBezTo>
                <a:lnTo>
                  <a:pt x="315" y="83"/>
                </a:lnTo>
                <a:cubicBezTo>
                  <a:pt x="312" y="82"/>
                  <a:pt x="309" y="83"/>
                  <a:pt x="306" y="83"/>
                </a:cubicBezTo>
                <a:lnTo>
                  <a:pt x="306" y="83"/>
                </a:lnTo>
                <a:cubicBezTo>
                  <a:pt x="296" y="85"/>
                  <a:pt x="287" y="82"/>
                  <a:pt x="281" y="73"/>
                </a:cubicBezTo>
                <a:lnTo>
                  <a:pt x="281" y="73"/>
                </a:lnTo>
                <a:cubicBezTo>
                  <a:pt x="270" y="58"/>
                  <a:pt x="253" y="50"/>
                  <a:pt x="234" y="50"/>
                </a:cubicBezTo>
                <a:lnTo>
                  <a:pt x="234" y="50"/>
                </a:lnTo>
                <a:cubicBezTo>
                  <a:pt x="206" y="50"/>
                  <a:pt x="182" y="71"/>
                  <a:pt x="178" y="100"/>
                </a:cubicBezTo>
                <a:lnTo>
                  <a:pt x="178" y="100"/>
                </a:lnTo>
                <a:cubicBezTo>
                  <a:pt x="178" y="107"/>
                  <a:pt x="173" y="114"/>
                  <a:pt x="166" y="118"/>
                </a:cubicBezTo>
                <a:lnTo>
                  <a:pt x="166" y="118"/>
                </a:lnTo>
                <a:cubicBezTo>
                  <a:pt x="159" y="122"/>
                  <a:pt x="151" y="122"/>
                  <a:pt x="144" y="119"/>
                </a:cubicBezTo>
                <a:lnTo>
                  <a:pt x="144" y="119"/>
                </a:lnTo>
                <a:cubicBezTo>
                  <a:pt x="137" y="116"/>
                  <a:pt x="129" y="114"/>
                  <a:pt x="122" y="114"/>
                </a:cubicBezTo>
                <a:lnTo>
                  <a:pt x="122" y="114"/>
                </a:lnTo>
                <a:cubicBezTo>
                  <a:pt x="96" y="114"/>
                  <a:pt x="76" y="121"/>
                  <a:pt x="64" y="134"/>
                </a:cubicBezTo>
                <a:lnTo>
                  <a:pt x="64" y="134"/>
                </a:lnTo>
                <a:cubicBezTo>
                  <a:pt x="55" y="143"/>
                  <a:pt x="50" y="154"/>
                  <a:pt x="50" y="166"/>
                </a:cubicBezTo>
                <a:lnTo>
                  <a:pt x="50" y="166"/>
                </a:lnTo>
                <a:cubicBezTo>
                  <a:pt x="50" y="180"/>
                  <a:pt x="39" y="192"/>
                  <a:pt x="26" y="192"/>
                </a:cubicBezTo>
                <a:lnTo>
                  <a:pt x="26" y="192"/>
                </a:lnTo>
                <a:cubicBezTo>
                  <a:pt x="13" y="192"/>
                  <a:pt x="1" y="181"/>
                  <a:pt x="1" y="167"/>
                </a:cubicBezTo>
                <a:lnTo>
                  <a:pt x="1" y="167"/>
                </a:lnTo>
                <a:cubicBezTo>
                  <a:pt x="0" y="142"/>
                  <a:pt x="10" y="118"/>
                  <a:pt x="28" y="99"/>
                </a:cubicBezTo>
                <a:lnTo>
                  <a:pt x="28" y="99"/>
                </a:lnTo>
                <a:cubicBezTo>
                  <a:pt x="44" y="84"/>
                  <a:pt x="72" y="66"/>
                  <a:pt x="120" y="66"/>
                </a:cubicBezTo>
                <a:lnTo>
                  <a:pt x="122" y="66"/>
                </a:lnTo>
                <a:lnTo>
                  <a:pt x="122" y="66"/>
                </a:lnTo>
                <a:cubicBezTo>
                  <a:pt x="127" y="66"/>
                  <a:pt x="132" y="66"/>
                  <a:pt x="137" y="66"/>
                </a:cubicBezTo>
                <a:lnTo>
                  <a:pt x="137" y="66"/>
                </a:lnTo>
                <a:cubicBezTo>
                  <a:pt x="152" y="27"/>
                  <a:pt x="191" y="0"/>
                  <a:pt x="234" y="0"/>
                </a:cubicBezTo>
                <a:lnTo>
                  <a:pt x="234" y="0"/>
                </a:lnTo>
                <a:cubicBezTo>
                  <a:pt x="264" y="0"/>
                  <a:pt x="291" y="12"/>
                  <a:pt x="312" y="33"/>
                </a:cubicBezTo>
                <a:lnTo>
                  <a:pt x="312" y="33"/>
                </a:lnTo>
                <a:cubicBezTo>
                  <a:pt x="313" y="33"/>
                  <a:pt x="315" y="33"/>
                  <a:pt x="317" y="33"/>
                </a:cubicBezTo>
                <a:lnTo>
                  <a:pt x="317" y="33"/>
                </a:lnTo>
                <a:cubicBezTo>
                  <a:pt x="357" y="34"/>
                  <a:pt x="393" y="52"/>
                  <a:pt x="415" y="83"/>
                </a:cubicBezTo>
                <a:lnTo>
                  <a:pt x="415" y="83"/>
                </a:lnTo>
                <a:cubicBezTo>
                  <a:pt x="436" y="112"/>
                  <a:pt x="441" y="150"/>
                  <a:pt x="430" y="183"/>
                </a:cubicBezTo>
                <a:lnTo>
                  <a:pt x="430" y="183"/>
                </a:lnTo>
                <a:cubicBezTo>
                  <a:pt x="427" y="193"/>
                  <a:pt x="417" y="199"/>
                  <a:pt x="407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93"/>
          <p:cNvSpPr>
            <a:spLocks noChangeArrowheads="1"/>
          </p:cNvSpPr>
          <p:nvPr/>
        </p:nvSpPr>
        <p:spPr bwMode="auto">
          <a:xfrm>
            <a:off x="9224759" y="11672976"/>
            <a:ext cx="443178" cy="250264"/>
          </a:xfrm>
          <a:custGeom>
            <a:avLst/>
            <a:gdLst>
              <a:gd name="T0" fmla="*/ 347 w 375"/>
              <a:gd name="T1" fmla="*/ 211 h 212"/>
              <a:gd name="T2" fmla="*/ 347 w 375"/>
              <a:gd name="T3" fmla="*/ 211 h 212"/>
              <a:gd name="T4" fmla="*/ 323 w 375"/>
              <a:gd name="T5" fmla="*/ 193 h 212"/>
              <a:gd name="T6" fmla="*/ 323 w 375"/>
              <a:gd name="T7" fmla="*/ 193 h 212"/>
              <a:gd name="T8" fmla="*/ 267 w 375"/>
              <a:gd name="T9" fmla="*/ 147 h 212"/>
              <a:gd name="T10" fmla="*/ 267 w 375"/>
              <a:gd name="T11" fmla="*/ 147 h 212"/>
              <a:gd name="T12" fmla="*/ 244 w 375"/>
              <a:gd name="T13" fmla="*/ 146 h 212"/>
              <a:gd name="T14" fmla="*/ 244 w 375"/>
              <a:gd name="T15" fmla="*/ 146 h 212"/>
              <a:gd name="T16" fmla="*/ 223 w 375"/>
              <a:gd name="T17" fmla="*/ 139 h 212"/>
              <a:gd name="T18" fmla="*/ 223 w 375"/>
              <a:gd name="T19" fmla="*/ 139 h 212"/>
              <a:gd name="T20" fmla="*/ 216 w 375"/>
              <a:gd name="T21" fmla="*/ 118 h 212"/>
              <a:gd name="T22" fmla="*/ 216 w 375"/>
              <a:gd name="T23" fmla="*/ 118 h 212"/>
              <a:gd name="T24" fmla="*/ 174 w 375"/>
              <a:gd name="T25" fmla="*/ 55 h 212"/>
              <a:gd name="T26" fmla="*/ 174 w 375"/>
              <a:gd name="T27" fmla="*/ 55 h 212"/>
              <a:gd name="T28" fmla="*/ 123 w 375"/>
              <a:gd name="T29" fmla="*/ 67 h 212"/>
              <a:gd name="T30" fmla="*/ 123 w 375"/>
              <a:gd name="T31" fmla="*/ 67 h 212"/>
              <a:gd name="T32" fmla="*/ 97 w 375"/>
              <a:gd name="T33" fmla="*/ 70 h 212"/>
              <a:gd name="T34" fmla="*/ 97 w 375"/>
              <a:gd name="T35" fmla="*/ 70 h 212"/>
              <a:gd name="T36" fmla="*/ 88 w 375"/>
              <a:gd name="T37" fmla="*/ 66 h 212"/>
              <a:gd name="T38" fmla="*/ 88 w 375"/>
              <a:gd name="T39" fmla="*/ 66 h 212"/>
              <a:gd name="T40" fmla="*/ 38 w 375"/>
              <a:gd name="T41" fmla="*/ 70 h 212"/>
              <a:gd name="T42" fmla="*/ 38 w 375"/>
              <a:gd name="T43" fmla="*/ 70 h 212"/>
              <a:gd name="T44" fmla="*/ 5 w 375"/>
              <a:gd name="T45" fmla="*/ 57 h 212"/>
              <a:gd name="T46" fmla="*/ 5 w 375"/>
              <a:gd name="T47" fmla="*/ 57 h 212"/>
              <a:gd name="T48" fmla="*/ 18 w 375"/>
              <a:gd name="T49" fmla="*/ 25 h 212"/>
              <a:gd name="T50" fmla="*/ 18 w 375"/>
              <a:gd name="T51" fmla="*/ 25 h 212"/>
              <a:gd name="T52" fmla="*/ 99 w 375"/>
              <a:gd name="T53" fmla="*/ 18 h 212"/>
              <a:gd name="T54" fmla="*/ 99 w 375"/>
              <a:gd name="T55" fmla="*/ 18 h 212"/>
              <a:gd name="T56" fmla="*/ 104 w 375"/>
              <a:gd name="T57" fmla="*/ 20 h 212"/>
              <a:gd name="T58" fmla="*/ 104 w 375"/>
              <a:gd name="T59" fmla="*/ 20 h 212"/>
              <a:gd name="T60" fmla="*/ 187 w 375"/>
              <a:gd name="T61" fmla="*/ 7 h 212"/>
              <a:gd name="T62" fmla="*/ 187 w 375"/>
              <a:gd name="T63" fmla="*/ 7 h 212"/>
              <a:gd name="T64" fmla="*/ 265 w 375"/>
              <a:gd name="T65" fmla="*/ 96 h 212"/>
              <a:gd name="T66" fmla="*/ 265 w 375"/>
              <a:gd name="T67" fmla="*/ 96 h 212"/>
              <a:gd name="T68" fmla="*/ 279 w 375"/>
              <a:gd name="T69" fmla="*/ 99 h 212"/>
              <a:gd name="T70" fmla="*/ 279 w 375"/>
              <a:gd name="T71" fmla="*/ 99 h 212"/>
              <a:gd name="T72" fmla="*/ 371 w 375"/>
              <a:gd name="T73" fmla="*/ 181 h 212"/>
              <a:gd name="T74" fmla="*/ 371 w 375"/>
              <a:gd name="T75" fmla="*/ 181 h 212"/>
              <a:gd name="T76" fmla="*/ 353 w 375"/>
              <a:gd name="T77" fmla="*/ 211 h 212"/>
              <a:gd name="T78" fmla="*/ 353 w 375"/>
              <a:gd name="T79" fmla="*/ 211 h 212"/>
              <a:gd name="T80" fmla="*/ 347 w 375"/>
              <a:gd name="T8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5" h="212">
                <a:moveTo>
                  <a:pt x="347" y="211"/>
                </a:moveTo>
                <a:lnTo>
                  <a:pt x="347" y="211"/>
                </a:lnTo>
                <a:cubicBezTo>
                  <a:pt x="335" y="211"/>
                  <a:pt x="326" y="204"/>
                  <a:pt x="323" y="193"/>
                </a:cubicBezTo>
                <a:lnTo>
                  <a:pt x="323" y="193"/>
                </a:lnTo>
                <a:cubicBezTo>
                  <a:pt x="318" y="171"/>
                  <a:pt x="297" y="155"/>
                  <a:pt x="267" y="147"/>
                </a:cubicBezTo>
                <a:lnTo>
                  <a:pt x="267" y="147"/>
                </a:lnTo>
                <a:cubicBezTo>
                  <a:pt x="259" y="145"/>
                  <a:pt x="251" y="144"/>
                  <a:pt x="244" y="146"/>
                </a:cubicBezTo>
                <a:lnTo>
                  <a:pt x="244" y="146"/>
                </a:lnTo>
                <a:cubicBezTo>
                  <a:pt x="236" y="147"/>
                  <a:pt x="229" y="144"/>
                  <a:pt x="223" y="139"/>
                </a:cubicBezTo>
                <a:lnTo>
                  <a:pt x="223" y="139"/>
                </a:lnTo>
                <a:cubicBezTo>
                  <a:pt x="217" y="133"/>
                  <a:pt x="214" y="125"/>
                  <a:pt x="216" y="118"/>
                </a:cubicBezTo>
                <a:lnTo>
                  <a:pt x="216" y="118"/>
                </a:lnTo>
                <a:cubicBezTo>
                  <a:pt x="220" y="89"/>
                  <a:pt x="202" y="62"/>
                  <a:pt x="174" y="55"/>
                </a:cubicBezTo>
                <a:lnTo>
                  <a:pt x="174" y="55"/>
                </a:lnTo>
                <a:cubicBezTo>
                  <a:pt x="156" y="51"/>
                  <a:pt x="138" y="54"/>
                  <a:pt x="123" y="67"/>
                </a:cubicBezTo>
                <a:lnTo>
                  <a:pt x="123" y="67"/>
                </a:lnTo>
                <a:cubicBezTo>
                  <a:pt x="116" y="73"/>
                  <a:pt x="106" y="74"/>
                  <a:pt x="97" y="70"/>
                </a:cubicBezTo>
                <a:lnTo>
                  <a:pt x="97" y="70"/>
                </a:lnTo>
                <a:cubicBezTo>
                  <a:pt x="93" y="68"/>
                  <a:pt x="90" y="67"/>
                  <a:pt x="88" y="66"/>
                </a:cubicBezTo>
                <a:lnTo>
                  <a:pt x="88" y="66"/>
                </a:lnTo>
                <a:cubicBezTo>
                  <a:pt x="70" y="62"/>
                  <a:pt x="53" y="63"/>
                  <a:pt x="38" y="70"/>
                </a:cubicBezTo>
                <a:lnTo>
                  <a:pt x="38" y="70"/>
                </a:lnTo>
                <a:cubicBezTo>
                  <a:pt x="25" y="75"/>
                  <a:pt x="12" y="70"/>
                  <a:pt x="5" y="57"/>
                </a:cubicBezTo>
                <a:lnTo>
                  <a:pt x="5" y="57"/>
                </a:lnTo>
                <a:cubicBezTo>
                  <a:pt x="0" y="45"/>
                  <a:pt x="5" y="31"/>
                  <a:pt x="18" y="25"/>
                </a:cubicBezTo>
                <a:lnTo>
                  <a:pt x="18" y="25"/>
                </a:lnTo>
                <a:cubicBezTo>
                  <a:pt x="43" y="14"/>
                  <a:pt x="71" y="11"/>
                  <a:pt x="99" y="18"/>
                </a:cubicBezTo>
                <a:lnTo>
                  <a:pt x="99" y="18"/>
                </a:lnTo>
                <a:cubicBezTo>
                  <a:pt x="101" y="19"/>
                  <a:pt x="103" y="19"/>
                  <a:pt x="104" y="20"/>
                </a:cubicBezTo>
                <a:lnTo>
                  <a:pt x="104" y="20"/>
                </a:lnTo>
                <a:cubicBezTo>
                  <a:pt x="129" y="5"/>
                  <a:pt x="159" y="0"/>
                  <a:pt x="187" y="7"/>
                </a:cubicBezTo>
                <a:lnTo>
                  <a:pt x="187" y="7"/>
                </a:lnTo>
                <a:cubicBezTo>
                  <a:pt x="229" y="19"/>
                  <a:pt x="260" y="54"/>
                  <a:pt x="265" y="96"/>
                </a:cubicBezTo>
                <a:lnTo>
                  <a:pt x="265" y="96"/>
                </a:lnTo>
                <a:cubicBezTo>
                  <a:pt x="270" y="97"/>
                  <a:pt x="275" y="98"/>
                  <a:pt x="279" y="99"/>
                </a:cubicBezTo>
                <a:lnTo>
                  <a:pt x="279" y="99"/>
                </a:lnTo>
                <a:cubicBezTo>
                  <a:pt x="348" y="117"/>
                  <a:pt x="366" y="162"/>
                  <a:pt x="371" y="181"/>
                </a:cubicBezTo>
                <a:lnTo>
                  <a:pt x="371" y="181"/>
                </a:lnTo>
                <a:cubicBezTo>
                  <a:pt x="374" y="194"/>
                  <a:pt x="366" y="207"/>
                  <a:pt x="353" y="211"/>
                </a:cubicBezTo>
                <a:lnTo>
                  <a:pt x="353" y="211"/>
                </a:lnTo>
                <a:cubicBezTo>
                  <a:pt x="351" y="211"/>
                  <a:pt x="349" y="211"/>
                  <a:pt x="347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94"/>
          <p:cNvSpPr>
            <a:spLocks noChangeArrowheads="1"/>
          </p:cNvSpPr>
          <p:nvPr/>
        </p:nvSpPr>
        <p:spPr bwMode="auto">
          <a:xfrm>
            <a:off x="9871274" y="11693832"/>
            <a:ext cx="396252" cy="224197"/>
          </a:xfrm>
          <a:custGeom>
            <a:avLst/>
            <a:gdLst>
              <a:gd name="T0" fmla="*/ 27 w 334"/>
              <a:gd name="T1" fmla="*/ 190 h 191"/>
              <a:gd name="T2" fmla="*/ 27 w 334"/>
              <a:gd name="T3" fmla="*/ 190 h 191"/>
              <a:gd name="T4" fmla="*/ 21 w 334"/>
              <a:gd name="T5" fmla="*/ 190 h 191"/>
              <a:gd name="T6" fmla="*/ 21 w 334"/>
              <a:gd name="T7" fmla="*/ 190 h 191"/>
              <a:gd name="T8" fmla="*/ 3 w 334"/>
              <a:gd name="T9" fmla="*/ 160 h 191"/>
              <a:gd name="T10" fmla="*/ 3 w 334"/>
              <a:gd name="T11" fmla="*/ 160 h 191"/>
              <a:gd name="T12" fmla="*/ 85 w 334"/>
              <a:gd name="T13" fmla="*/ 86 h 191"/>
              <a:gd name="T14" fmla="*/ 85 w 334"/>
              <a:gd name="T15" fmla="*/ 86 h 191"/>
              <a:gd name="T16" fmla="*/ 95 w 334"/>
              <a:gd name="T17" fmla="*/ 85 h 191"/>
              <a:gd name="T18" fmla="*/ 95 w 334"/>
              <a:gd name="T19" fmla="*/ 85 h 191"/>
              <a:gd name="T20" fmla="*/ 166 w 334"/>
              <a:gd name="T21" fmla="*/ 7 h 191"/>
              <a:gd name="T22" fmla="*/ 166 w 334"/>
              <a:gd name="T23" fmla="*/ 7 h 191"/>
              <a:gd name="T24" fmla="*/ 238 w 334"/>
              <a:gd name="T25" fmla="*/ 17 h 191"/>
              <a:gd name="T26" fmla="*/ 238 w 334"/>
              <a:gd name="T27" fmla="*/ 17 h 191"/>
              <a:gd name="T28" fmla="*/ 241 w 334"/>
              <a:gd name="T29" fmla="*/ 16 h 191"/>
              <a:gd name="T30" fmla="*/ 241 w 334"/>
              <a:gd name="T31" fmla="*/ 16 h 191"/>
              <a:gd name="T32" fmla="*/ 315 w 334"/>
              <a:gd name="T33" fmla="*/ 22 h 191"/>
              <a:gd name="T34" fmla="*/ 315 w 334"/>
              <a:gd name="T35" fmla="*/ 22 h 191"/>
              <a:gd name="T36" fmla="*/ 327 w 334"/>
              <a:gd name="T37" fmla="*/ 55 h 191"/>
              <a:gd name="T38" fmla="*/ 327 w 334"/>
              <a:gd name="T39" fmla="*/ 55 h 191"/>
              <a:gd name="T40" fmla="*/ 295 w 334"/>
              <a:gd name="T41" fmla="*/ 67 h 191"/>
              <a:gd name="T42" fmla="*/ 295 w 334"/>
              <a:gd name="T43" fmla="*/ 67 h 191"/>
              <a:gd name="T44" fmla="*/ 253 w 334"/>
              <a:gd name="T45" fmla="*/ 64 h 191"/>
              <a:gd name="T46" fmla="*/ 253 w 334"/>
              <a:gd name="T47" fmla="*/ 64 h 191"/>
              <a:gd name="T48" fmla="*/ 246 w 334"/>
              <a:gd name="T49" fmla="*/ 67 h 191"/>
              <a:gd name="T50" fmla="*/ 246 w 334"/>
              <a:gd name="T51" fmla="*/ 67 h 191"/>
              <a:gd name="T52" fmla="*/ 219 w 334"/>
              <a:gd name="T53" fmla="*/ 64 h 191"/>
              <a:gd name="T54" fmla="*/ 219 w 334"/>
              <a:gd name="T55" fmla="*/ 64 h 191"/>
              <a:gd name="T56" fmla="*/ 178 w 334"/>
              <a:gd name="T57" fmla="*/ 55 h 191"/>
              <a:gd name="T58" fmla="*/ 178 w 334"/>
              <a:gd name="T59" fmla="*/ 55 h 191"/>
              <a:gd name="T60" fmla="*/ 144 w 334"/>
              <a:gd name="T61" fmla="*/ 105 h 191"/>
              <a:gd name="T62" fmla="*/ 144 w 334"/>
              <a:gd name="T63" fmla="*/ 105 h 191"/>
              <a:gd name="T64" fmla="*/ 137 w 334"/>
              <a:gd name="T65" fmla="*/ 126 h 191"/>
              <a:gd name="T66" fmla="*/ 137 w 334"/>
              <a:gd name="T67" fmla="*/ 126 h 191"/>
              <a:gd name="T68" fmla="*/ 116 w 334"/>
              <a:gd name="T69" fmla="*/ 133 h 191"/>
              <a:gd name="T70" fmla="*/ 116 w 334"/>
              <a:gd name="T71" fmla="*/ 133 h 191"/>
              <a:gd name="T72" fmla="*/ 97 w 334"/>
              <a:gd name="T73" fmla="*/ 134 h 191"/>
              <a:gd name="T74" fmla="*/ 97 w 334"/>
              <a:gd name="T75" fmla="*/ 134 h 191"/>
              <a:gd name="T76" fmla="*/ 51 w 334"/>
              <a:gd name="T77" fmla="*/ 172 h 191"/>
              <a:gd name="T78" fmla="*/ 51 w 334"/>
              <a:gd name="T79" fmla="*/ 172 h 191"/>
              <a:gd name="T80" fmla="*/ 27 w 334"/>
              <a:gd name="T8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4" h="191">
                <a:moveTo>
                  <a:pt x="27" y="190"/>
                </a:moveTo>
                <a:lnTo>
                  <a:pt x="27" y="190"/>
                </a:lnTo>
                <a:cubicBezTo>
                  <a:pt x="25" y="190"/>
                  <a:pt x="23" y="190"/>
                  <a:pt x="21" y="190"/>
                </a:cubicBezTo>
                <a:lnTo>
                  <a:pt x="21" y="190"/>
                </a:lnTo>
                <a:cubicBezTo>
                  <a:pt x="8" y="187"/>
                  <a:pt x="0" y="173"/>
                  <a:pt x="3" y="160"/>
                </a:cubicBezTo>
                <a:lnTo>
                  <a:pt x="3" y="160"/>
                </a:lnTo>
                <a:cubicBezTo>
                  <a:pt x="7" y="143"/>
                  <a:pt x="24" y="102"/>
                  <a:pt x="85" y="86"/>
                </a:cubicBezTo>
                <a:lnTo>
                  <a:pt x="85" y="86"/>
                </a:lnTo>
                <a:cubicBezTo>
                  <a:pt x="88" y="86"/>
                  <a:pt x="92" y="85"/>
                  <a:pt x="95" y="85"/>
                </a:cubicBezTo>
                <a:lnTo>
                  <a:pt x="95" y="85"/>
                </a:lnTo>
                <a:cubicBezTo>
                  <a:pt x="101" y="48"/>
                  <a:pt x="128" y="17"/>
                  <a:pt x="166" y="7"/>
                </a:cubicBezTo>
                <a:lnTo>
                  <a:pt x="166" y="7"/>
                </a:lnTo>
                <a:cubicBezTo>
                  <a:pt x="191" y="0"/>
                  <a:pt x="217" y="4"/>
                  <a:pt x="238" y="17"/>
                </a:cubicBezTo>
                <a:lnTo>
                  <a:pt x="238" y="17"/>
                </a:lnTo>
                <a:cubicBezTo>
                  <a:pt x="239" y="17"/>
                  <a:pt x="241" y="17"/>
                  <a:pt x="241" y="16"/>
                </a:cubicBezTo>
                <a:lnTo>
                  <a:pt x="241" y="16"/>
                </a:lnTo>
                <a:cubicBezTo>
                  <a:pt x="267" y="10"/>
                  <a:pt x="293" y="12"/>
                  <a:pt x="315" y="22"/>
                </a:cubicBezTo>
                <a:lnTo>
                  <a:pt x="315" y="22"/>
                </a:lnTo>
                <a:cubicBezTo>
                  <a:pt x="327" y="28"/>
                  <a:pt x="333" y="42"/>
                  <a:pt x="327" y="55"/>
                </a:cubicBezTo>
                <a:lnTo>
                  <a:pt x="327" y="55"/>
                </a:lnTo>
                <a:cubicBezTo>
                  <a:pt x="322" y="67"/>
                  <a:pt x="307" y="73"/>
                  <a:pt x="295" y="67"/>
                </a:cubicBezTo>
                <a:lnTo>
                  <a:pt x="295" y="67"/>
                </a:lnTo>
                <a:cubicBezTo>
                  <a:pt x="282" y="62"/>
                  <a:pt x="268" y="60"/>
                  <a:pt x="253" y="64"/>
                </a:cubicBezTo>
                <a:lnTo>
                  <a:pt x="253" y="64"/>
                </a:lnTo>
                <a:cubicBezTo>
                  <a:pt x="251" y="64"/>
                  <a:pt x="249" y="66"/>
                  <a:pt x="246" y="67"/>
                </a:cubicBezTo>
                <a:lnTo>
                  <a:pt x="246" y="67"/>
                </a:lnTo>
                <a:cubicBezTo>
                  <a:pt x="237" y="71"/>
                  <a:pt x="227" y="70"/>
                  <a:pt x="219" y="64"/>
                </a:cubicBezTo>
                <a:lnTo>
                  <a:pt x="219" y="64"/>
                </a:lnTo>
                <a:cubicBezTo>
                  <a:pt x="208" y="54"/>
                  <a:pt x="192" y="50"/>
                  <a:pt x="178" y="55"/>
                </a:cubicBezTo>
                <a:lnTo>
                  <a:pt x="178" y="55"/>
                </a:lnTo>
                <a:cubicBezTo>
                  <a:pt x="155" y="60"/>
                  <a:pt x="141" y="82"/>
                  <a:pt x="144" y="105"/>
                </a:cubicBezTo>
                <a:lnTo>
                  <a:pt x="144" y="105"/>
                </a:lnTo>
                <a:cubicBezTo>
                  <a:pt x="145" y="114"/>
                  <a:pt x="143" y="121"/>
                  <a:pt x="137" y="126"/>
                </a:cubicBezTo>
                <a:lnTo>
                  <a:pt x="137" y="126"/>
                </a:lnTo>
                <a:cubicBezTo>
                  <a:pt x="131" y="132"/>
                  <a:pt x="124" y="135"/>
                  <a:pt x="116" y="133"/>
                </a:cubicBezTo>
                <a:lnTo>
                  <a:pt x="116" y="133"/>
                </a:lnTo>
                <a:cubicBezTo>
                  <a:pt x="110" y="132"/>
                  <a:pt x="104" y="133"/>
                  <a:pt x="97" y="134"/>
                </a:cubicBezTo>
                <a:lnTo>
                  <a:pt x="97" y="134"/>
                </a:lnTo>
                <a:cubicBezTo>
                  <a:pt x="72" y="141"/>
                  <a:pt x="55" y="154"/>
                  <a:pt x="51" y="172"/>
                </a:cubicBezTo>
                <a:lnTo>
                  <a:pt x="51" y="172"/>
                </a:lnTo>
                <a:cubicBezTo>
                  <a:pt x="48" y="183"/>
                  <a:pt x="38" y="190"/>
                  <a:pt x="27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95"/>
          <p:cNvSpPr>
            <a:spLocks noChangeArrowheads="1"/>
          </p:cNvSpPr>
          <p:nvPr/>
        </p:nvSpPr>
        <p:spPr bwMode="auto">
          <a:xfrm>
            <a:off x="9626226" y="11375789"/>
            <a:ext cx="224193" cy="391036"/>
          </a:xfrm>
          <a:custGeom>
            <a:avLst/>
            <a:gdLst>
              <a:gd name="T0" fmla="*/ 94 w 188"/>
              <a:gd name="T1" fmla="*/ 49 h 329"/>
              <a:gd name="T2" fmla="*/ 94 w 188"/>
              <a:gd name="T3" fmla="*/ 49 h 329"/>
              <a:gd name="T4" fmla="*/ 54 w 188"/>
              <a:gd name="T5" fmla="*/ 74 h 329"/>
              <a:gd name="T6" fmla="*/ 54 w 188"/>
              <a:gd name="T7" fmla="*/ 74 h 329"/>
              <a:gd name="T8" fmla="*/ 50 w 188"/>
              <a:gd name="T9" fmla="*/ 95 h 329"/>
              <a:gd name="T10" fmla="*/ 50 w 188"/>
              <a:gd name="T11" fmla="*/ 95 h 329"/>
              <a:gd name="T12" fmla="*/ 65 w 188"/>
              <a:gd name="T13" fmla="*/ 195 h 329"/>
              <a:gd name="T14" fmla="*/ 65 w 188"/>
              <a:gd name="T15" fmla="*/ 195 h 329"/>
              <a:gd name="T16" fmla="*/ 92 w 188"/>
              <a:gd name="T17" fmla="*/ 273 h 329"/>
              <a:gd name="T18" fmla="*/ 92 w 188"/>
              <a:gd name="T19" fmla="*/ 273 h 329"/>
              <a:gd name="T20" fmla="*/ 121 w 188"/>
              <a:gd name="T21" fmla="*/ 195 h 329"/>
              <a:gd name="T22" fmla="*/ 121 w 188"/>
              <a:gd name="T23" fmla="*/ 195 h 329"/>
              <a:gd name="T24" fmla="*/ 138 w 188"/>
              <a:gd name="T25" fmla="*/ 95 h 329"/>
              <a:gd name="T26" fmla="*/ 138 w 188"/>
              <a:gd name="T27" fmla="*/ 95 h 329"/>
              <a:gd name="T28" fmla="*/ 134 w 188"/>
              <a:gd name="T29" fmla="*/ 75 h 329"/>
              <a:gd name="T30" fmla="*/ 134 w 188"/>
              <a:gd name="T31" fmla="*/ 75 h 329"/>
              <a:gd name="T32" fmla="*/ 94 w 188"/>
              <a:gd name="T33" fmla="*/ 49 h 329"/>
              <a:gd name="T34" fmla="*/ 98 w 188"/>
              <a:gd name="T35" fmla="*/ 280 h 329"/>
              <a:gd name="T36" fmla="*/ 98 w 188"/>
              <a:gd name="T37" fmla="*/ 280 h 329"/>
              <a:gd name="T38" fmla="*/ 92 w 188"/>
              <a:gd name="T39" fmla="*/ 328 h 329"/>
              <a:gd name="T40" fmla="*/ 92 w 188"/>
              <a:gd name="T41" fmla="*/ 328 h 329"/>
              <a:gd name="T42" fmla="*/ 20 w 188"/>
              <a:gd name="T43" fmla="*/ 219 h 329"/>
              <a:gd name="T44" fmla="*/ 20 w 188"/>
              <a:gd name="T45" fmla="*/ 219 h 329"/>
              <a:gd name="T46" fmla="*/ 0 w 188"/>
              <a:gd name="T47" fmla="*/ 95 h 329"/>
              <a:gd name="T48" fmla="*/ 0 w 188"/>
              <a:gd name="T49" fmla="*/ 95 h 329"/>
              <a:gd name="T50" fmla="*/ 10 w 188"/>
              <a:gd name="T51" fmla="*/ 52 h 329"/>
              <a:gd name="T52" fmla="*/ 10 w 188"/>
              <a:gd name="T53" fmla="*/ 52 h 329"/>
              <a:gd name="T54" fmla="*/ 94 w 188"/>
              <a:gd name="T55" fmla="*/ 0 h 329"/>
              <a:gd name="T56" fmla="*/ 94 w 188"/>
              <a:gd name="T57" fmla="*/ 0 h 329"/>
              <a:gd name="T58" fmla="*/ 178 w 188"/>
              <a:gd name="T59" fmla="*/ 54 h 329"/>
              <a:gd name="T60" fmla="*/ 178 w 188"/>
              <a:gd name="T61" fmla="*/ 54 h 329"/>
              <a:gd name="T62" fmla="*/ 187 w 188"/>
              <a:gd name="T63" fmla="*/ 95 h 329"/>
              <a:gd name="T64" fmla="*/ 187 w 188"/>
              <a:gd name="T65" fmla="*/ 95 h 329"/>
              <a:gd name="T66" fmla="*/ 166 w 188"/>
              <a:gd name="T67" fmla="*/ 220 h 329"/>
              <a:gd name="T68" fmla="*/ 166 w 188"/>
              <a:gd name="T69" fmla="*/ 220 h 329"/>
              <a:gd name="T70" fmla="*/ 92 w 188"/>
              <a:gd name="T71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8" h="329">
                <a:moveTo>
                  <a:pt x="94" y="49"/>
                </a:moveTo>
                <a:lnTo>
                  <a:pt x="94" y="49"/>
                </a:lnTo>
                <a:cubicBezTo>
                  <a:pt x="77" y="49"/>
                  <a:pt x="62" y="59"/>
                  <a:pt x="54" y="74"/>
                </a:cubicBezTo>
                <a:lnTo>
                  <a:pt x="54" y="74"/>
                </a:lnTo>
                <a:cubicBezTo>
                  <a:pt x="51" y="80"/>
                  <a:pt x="50" y="87"/>
                  <a:pt x="50" y="95"/>
                </a:cubicBezTo>
                <a:lnTo>
                  <a:pt x="50" y="95"/>
                </a:lnTo>
                <a:cubicBezTo>
                  <a:pt x="50" y="109"/>
                  <a:pt x="55" y="152"/>
                  <a:pt x="65" y="195"/>
                </a:cubicBezTo>
                <a:lnTo>
                  <a:pt x="65" y="195"/>
                </a:lnTo>
                <a:cubicBezTo>
                  <a:pt x="77" y="243"/>
                  <a:pt x="87" y="264"/>
                  <a:pt x="92" y="273"/>
                </a:cubicBezTo>
                <a:lnTo>
                  <a:pt x="92" y="273"/>
                </a:lnTo>
                <a:cubicBezTo>
                  <a:pt x="98" y="264"/>
                  <a:pt x="109" y="243"/>
                  <a:pt x="121" y="195"/>
                </a:cubicBezTo>
                <a:lnTo>
                  <a:pt x="121" y="195"/>
                </a:lnTo>
                <a:cubicBezTo>
                  <a:pt x="132" y="151"/>
                  <a:pt x="138" y="108"/>
                  <a:pt x="138" y="95"/>
                </a:cubicBezTo>
                <a:lnTo>
                  <a:pt x="138" y="95"/>
                </a:lnTo>
                <a:cubicBezTo>
                  <a:pt x="138" y="87"/>
                  <a:pt x="137" y="81"/>
                  <a:pt x="134" y="75"/>
                </a:cubicBezTo>
                <a:lnTo>
                  <a:pt x="134" y="75"/>
                </a:lnTo>
                <a:cubicBezTo>
                  <a:pt x="126" y="59"/>
                  <a:pt x="111" y="49"/>
                  <a:pt x="94" y="49"/>
                </a:cubicBezTo>
                <a:close/>
                <a:moveTo>
                  <a:pt x="98" y="280"/>
                </a:moveTo>
                <a:lnTo>
                  <a:pt x="98" y="280"/>
                </a:lnTo>
                <a:close/>
                <a:moveTo>
                  <a:pt x="92" y="328"/>
                </a:moveTo>
                <a:lnTo>
                  <a:pt x="92" y="328"/>
                </a:lnTo>
                <a:cubicBezTo>
                  <a:pt x="61" y="328"/>
                  <a:pt x="40" y="295"/>
                  <a:pt x="20" y="219"/>
                </a:cubicBezTo>
                <a:lnTo>
                  <a:pt x="20" y="219"/>
                </a:lnTo>
                <a:cubicBezTo>
                  <a:pt x="8" y="170"/>
                  <a:pt x="0" y="117"/>
                  <a:pt x="0" y="95"/>
                </a:cubicBezTo>
                <a:lnTo>
                  <a:pt x="0" y="95"/>
                </a:lnTo>
                <a:cubicBezTo>
                  <a:pt x="0" y="80"/>
                  <a:pt x="3" y="66"/>
                  <a:pt x="10" y="52"/>
                </a:cubicBezTo>
                <a:lnTo>
                  <a:pt x="10" y="52"/>
                </a:lnTo>
                <a:cubicBezTo>
                  <a:pt x="26" y="20"/>
                  <a:pt x="58" y="0"/>
                  <a:pt x="94" y="0"/>
                </a:cubicBezTo>
                <a:lnTo>
                  <a:pt x="94" y="0"/>
                </a:lnTo>
                <a:cubicBezTo>
                  <a:pt x="130" y="0"/>
                  <a:pt x="163" y="21"/>
                  <a:pt x="178" y="54"/>
                </a:cubicBezTo>
                <a:lnTo>
                  <a:pt x="178" y="54"/>
                </a:lnTo>
                <a:cubicBezTo>
                  <a:pt x="184" y="66"/>
                  <a:pt x="187" y="80"/>
                  <a:pt x="187" y="95"/>
                </a:cubicBezTo>
                <a:lnTo>
                  <a:pt x="187" y="95"/>
                </a:lnTo>
                <a:cubicBezTo>
                  <a:pt x="187" y="116"/>
                  <a:pt x="179" y="170"/>
                  <a:pt x="166" y="220"/>
                </a:cubicBezTo>
                <a:lnTo>
                  <a:pt x="166" y="220"/>
                </a:lnTo>
                <a:cubicBezTo>
                  <a:pt x="145" y="295"/>
                  <a:pt x="122" y="328"/>
                  <a:pt x="92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96"/>
          <p:cNvSpPr>
            <a:spLocks noChangeArrowheads="1"/>
          </p:cNvSpPr>
          <p:nvPr/>
        </p:nvSpPr>
        <p:spPr bwMode="auto">
          <a:xfrm>
            <a:off x="14355173" y="11068171"/>
            <a:ext cx="922851" cy="907207"/>
          </a:xfrm>
          <a:custGeom>
            <a:avLst/>
            <a:gdLst>
              <a:gd name="T0" fmla="*/ 578 w 779"/>
              <a:gd name="T1" fmla="*/ 563 h 769"/>
              <a:gd name="T2" fmla="*/ 498 w 779"/>
              <a:gd name="T3" fmla="*/ 521 h 769"/>
              <a:gd name="T4" fmla="*/ 493 w 779"/>
              <a:gd name="T5" fmla="*/ 509 h 769"/>
              <a:gd name="T6" fmla="*/ 563 w 779"/>
              <a:gd name="T7" fmla="*/ 286 h 769"/>
              <a:gd name="T8" fmla="*/ 704 w 779"/>
              <a:gd name="T9" fmla="*/ 279 h 769"/>
              <a:gd name="T10" fmla="*/ 712 w 779"/>
              <a:gd name="T11" fmla="*/ 288 h 769"/>
              <a:gd name="T12" fmla="*/ 588 w 779"/>
              <a:gd name="T13" fmla="*/ 562 h 769"/>
              <a:gd name="T14" fmla="*/ 578 w 779"/>
              <a:gd name="T15" fmla="*/ 563 h 769"/>
              <a:gd name="T16" fmla="*/ 372 w 779"/>
              <a:gd name="T17" fmla="*/ 674 h 769"/>
              <a:gd name="T18" fmla="*/ 451 w 779"/>
              <a:gd name="T19" fmla="*/ 577 h 769"/>
              <a:gd name="T20" fmla="*/ 461 w 779"/>
              <a:gd name="T21" fmla="*/ 575 h 769"/>
              <a:gd name="T22" fmla="*/ 523 w 779"/>
              <a:gd name="T23" fmla="*/ 605 h 769"/>
              <a:gd name="T24" fmla="*/ 523 w 779"/>
              <a:gd name="T25" fmla="*/ 618 h 769"/>
              <a:gd name="T26" fmla="*/ 380 w 779"/>
              <a:gd name="T27" fmla="*/ 688 h 769"/>
              <a:gd name="T28" fmla="*/ 704 w 779"/>
              <a:gd name="T29" fmla="*/ 215 h 769"/>
              <a:gd name="T30" fmla="*/ 570 w 779"/>
              <a:gd name="T31" fmla="*/ 215 h 769"/>
              <a:gd name="T32" fmla="*/ 564 w 779"/>
              <a:gd name="T33" fmla="*/ 218 h 769"/>
              <a:gd name="T34" fmla="*/ 501 w 779"/>
              <a:gd name="T35" fmla="*/ 283 h 769"/>
              <a:gd name="T36" fmla="*/ 499 w 779"/>
              <a:gd name="T37" fmla="*/ 288 h 769"/>
              <a:gd name="T38" fmla="*/ 431 w 779"/>
              <a:gd name="T39" fmla="*/ 490 h 769"/>
              <a:gd name="T40" fmla="*/ 422 w 779"/>
              <a:gd name="T41" fmla="*/ 493 h 769"/>
              <a:gd name="T42" fmla="*/ 390 w 779"/>
              <a:gd name="T43" fmla="*/ 486 h 769"/>
              <a:gd name="T44" fmla="*/ 366 w 779"/>
              <a:gd name="T45" fmla="*/ 536 h 769"/>
              <a:gd name="T46" fmla="*/ 372 w 779"/>
              <a:gd name="T47" fmla="*/ 546 h 769"/>
              <a:gd name="T48" fmla="*/ 380 w 779"/>
              <a:gd name="T49" fmla="*/ 549 h 769"/>
              <a:gd name="T50" fmla="*/ 384 w 779"/>
              <a:gd name="T51" fmla="*/ 561 h 769"/>
              <a:gd name="T52" fmla="*/ 252 w 779"/>
              <a:gd name="T53" fmla="*/ 699 h 769"/>
              <a:gd name="T54" fmla="*/ 241 w 779"/>
              <a:gd name="T55" fmla="*/ 699 h 769"/>
              <a:gd name="T56" fmla="*/ 203 w 779"/>
              <a:gd name="T57" fmla="*/ 664 h 769"/>
              <a:gd name="T58" fmla="*/ 201 w 779"/>
              <a:gd name="T59" fmla="*/ 662 h 769"/>
              <a:gd name="T60" fmla="*/ 197 w 779"/>
              <a:gd name="T61" fmla="*/ 660 h 769"/>
              <a:gd name="T62" fmla="*/ 179 w 779"/>
              <a:gd name="T63" fmla="*/ 648 h 769"/>
              <a:gd name="T64" fmla="*/ 164 w 779"/>
              <a:gd name="T65" fmla="*/ 623 h 769"/>
              <a:gd name="T66" fmla="*/ 162 w 779"/>
              <a:gd name="T67" fmla="*/ 621 h 769"/>
              <a:gd name="T68" fmla="*/ 148 w 779"/>
              <a:gd name="T69" fmla="*/ 604 h 769"/>
              <a:gd name="T70" fmla="*/ 137 w 779"/>
              <a:gd name="T71" fmla="*/ 603 h 769"/>
              <a:gd name="T72" fmla="*/ 99 w 779"/>
              <a:gd name="T73" fmla="*/ 631 h 769"/>
              <a:gd name="T74" fmla="*/ 98 w 779"/>
              <a:gd name="T75" fmla="*/ 643 h 769"/>
              <a:gd name="T76" fmla="*/ 119 w 779"/>
              <a:gd name="T77" fmla="*/ 668 h 769"/>
              <a:gd name="T78" fmla="*/ 110 w 779"/>
              <a:gd name="T79" fmla="*/ 681 h 769"/>
              <a:gd name="T80" fmla="*/ 62 w 779"/>
              <a:gd name="T81" fmla="*/ 661 h 769"/>
              <a:gd name="T82" fmla="*/ 53 w 779"/>
              <a:gd name="T83" fmla="*/ 661 h 769"/>
              <a:gd name="T84" fmla="*/ 21 w 779"/>
              <a:gd name="T85" fmla="*/ 681 h 769"/>
              <a:gd name="T86" fmla="*/ 5 w 779"/>
              <a:gd name="T87" fmla="*/ 690 h 769"/>
              <a:gd name="T88" fmla="*/ 5 w 779"/>
              <a:gd name="T89" fmla="*/ 704 h 769"/>
              <a:gd name="T90" fmla="*/ 229 w 779"/>
              <a:gd name="T91" fmla="*/ 768 h 769"/>
              <a:gd name="T92" fmla="*/ 229 w 779"/>
              <a:gd name="T93" fmla="*/ 768 h 769"/>
              <a:gd name="T94" fmla="*/ 235 w 779"/>
              <a:gd name="T95" fmla="*/ 768 h 769"/>
              <a:gd name="T96" fmla="*/ 240 w 779"/>
              <a:gd name="T97" fmla="*/ 768 h 769"/>
              <a:gd name="T98" fmla="*/ 257 w 779"/>
              <a:gd name="T99" fmla="*/ 768 h 769"/>
              <a:gd name="T100" fmla="*/ 602 w 779"/>
              <a:gd name="T101" fmla="*/ 638 h 769"/>
              <a:gd name="T102" fmla="*/ 603 w 779"/>
              <a:gd name="T103" fmla="*/ 637 h 769"/>
              <a:gd name="T104" fmla="*/ 614 w 779"/>
              <a:gd name="T105" fmla="*/ 627 h 769"/>
              <a:gd name="T106" fmla="*/ 614 w 779"/>
              <a:gd name="T107" fmla="*/ 625 h 769"/>
              <a:gd name="T108" fmla="*/ 616 w 779"/>
              <a:gd name="T109" fmla="*/ 624 h 769"/>
              <a:gd name="T110" fmla="*/ 625 w 779"/>
              <a:gd name="T111" fmla="*/ 616 h 769"/>
              <a:gd name="T112" fmla="*/ 778 w 779"/>
              <a:gd name="T113" fmla="*/ 247 h 769"/>
              <a:gd name="T114" fmla="*/ 719 w 779"/>
              <a:gd name="T115" fmla="*/ 6 h 769"/>
              <a:gd name="T116" fmla="*/ 704 w 779"/>
              <a:gd name="T117" fmla="*/ 6 h 769"/>
              <a:gd name="T118" fmla="*/ 677 w 779"/>
              <a:gd name="T119" fmla="*/ 59 h 769"/>
              <a:gd name="T120" fmla="*/ 676 w 779"/>
              <a:gd name="T121" fmla="*/ 66 h 769"/>
              <a:gd name="T122" fmla="*/ 712 w 779"/>
              <a:gd name="T123" fmla="*/ 206 h 769"/>
              <a:gd name="T124" fmla="*/ 704 w 779"/>
              <a:gd name="T125" fmla="*/ 21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79" h="769">
                <a:moveTo>
                  <a:pt x="578" y="563"/>
                </a:moveTo>
                <a:lnTo>
                  <a:pt x="578" y="563"/>
                </a:lnTo>
                <a:cubicBezTo>
                  <a:pt x="552" y="547"/>
                  <a:pt x="525" y="533"/>
                  <a:pt x="498" y="521"/>
                </a:cubicBezTo>
                <a:lnTo>
                  <a:pt x="498" y="521"/>
                </a:lnTo>
                <a:cubicBezTo>
                  <a:pt x="493" y="519"/>
                  <a:pt x="492" y="514"/>
                  <a:pt x="493" y="509"/>
                </a:cubicBezTo>
                <a:lnTo>
                  <a:pt x="493" y="509"/>
                </a:lnTo>
                <a:cubicBezTo>
                  <a:pt x="533" y="438"/>
                  <a:pt x="556" y="362"/>
                  <a:pt x="563" y="286"/>
                </a:cubicBezTo>
                <a:lnTo>
                  <a:pt x="563" y="286"/>
                </a:lnTo>
                <a:cubicBezTo>
                  <a:pt x="563" y="282"/>
                  <a:pt x="567" y="279"/>
                  <a:pt x="571" y="279"/>
                </a:cubicBezTo>
                <a:lnTo>
                  <a:pt x="704" y="279"/>
                </a:lnTo>
                <a:lnTo>
                  <a:pt x="704" y="279"/>
                </a:lnTo>
                <a:cubicBezTo>
                  <a:pt x="708" y="279"/>
                  <a:pt x="712" y="283"/>
                  <a:pt x="712" y="288"/>
                </a:cubicBezTo>
                <a:lnTo>
                  <a:pt x="712" y="288"/>
                </a:lnTo>
                <a:cubicBezTo>
                  <a:pt x="702" y="394"/>
                  <a:pt x="657" y="489"/>
                  <a:pt x="588" y="562"/>
                </a:cubicBezTo>
                <a:lnTo>
                  <a:pt x="588" y="562"/>
                </a:lnTo>
                <a:cubicBezTo>
                  <a:pt x="585" y="565"/>
                  <a:pt x="581" y="566"/>
                  <a:pt x="578" y="563"/>
                </a:cubicBezTo>
                <a:close/>
                <a:moveTo>
                  <a:pt x="372" y="674"/>
                </a:moveTo>
                <a:lnTo>
                  <a:pt x="372" y="674"/>
                </a:lnTo>
                <a:cubicBezTo>
                  <a:pt x="402" y="643"/>
                  <a:pt x="429" y="610"/>
                  <a:pt x="451" y="577"/>
                </a:cubicBezTo>
                <a:lnTo>
                  <a:pt x="451" y="577"/>
                </a:lnTo>
                <a:cubicBezTo>
                  <a:pt x="454" y="574"/>
                  <a:pt x="458" y="573"/>
                  <a:pt x="461" y="575"/>
                </a:cubicBezTo>
                <a:lnTo>
                  <a:pt x="461" y="575"/>
                </a:lnTo>
                <a:cubicBezTo>
                  <a:pt x="482" y="583"/>
                  <a:pt x="502" y="593"/>
                  <a:pt x="523" y="605"/>
                </a:cubicBezTo>
                <a:lnTo>
                  <a:pt x="523" y="605"/>
                </a:lnTo>
                <a:cubicBezTo>
                  <a:pt x="528" y="607"/>
                  <a:pt x="528" y="614"/>
                  <a:pt x="523" y="618"/>
                </a:cubicBezTo>
                <a:lnTo>
                  <a:pt x="523" y="618"/>
                </a:lnTo>
                <a:cubicBezTo>
                  <a:pt x="481" y="649"/>
                  <a:pt x="432" y="673"/>
                  <a:pt x="380" y="688"/>
                </a:cubicBezTo>
                <a:lnTo>
                  <a:pt x="380" y="688"/>
                </a:lnTo>
                <a:cubicBezTo>
                  <a:pt x="372" y="690"/>
                  <a:pt x="366" y="680"/>
                  <a:pt x="372" y="674"/>
                </a:cubicBezTo>
                <a:close/>
                <a:moveTo>
                  <a:pt x="704" y="215"/>
                </a:moveTo>
                <a:lnTo>
                  <a:pt x="570" y="215"/>
                </a:lnTo>
                <a:lnTo>
                  <a:pt x="570" y="215"/>
                </a:lnTo>
                <a:cubicBezTo>
                  <a:pt x="567" y="215"/>
                  <a:pt x="565" y="216"/>
                  <a:pt x="564" y="218"/>
                </a:cubicBezTo>
                <a:lnTo>
                  <a:pt x="564" y="218"/>
                </a:lnTo>
                <a:cubicBezTo>
                  <a:pt x="544" y="241"/>
                  <a:pt x="523" y="262"/>
                  <a:pt x="501" y="283"/>
                </a:cubicBezTo>
                <a:lnTo>
                  <a:pt x="501" y="283"/>
                </a:lnTo>
                <a:cubicBezTo>
                  <a:pt x="500" y="284"/>
                  <a:pt x="499" y="286"/>
                  <a:pt x="499" y="288"/>
                </a:cubicBezTo>
                <a:lnTo>
                  <a:pt x="499" y="288"/>
                </a:lnTo>
                <a:cubicBezTo>
                  <a:pt x="492" y="357"/>
                  <a:pt x="469" y="425"/>
                  <a:pt x="431" y="490"/>
                </a:cubicBezTo>
                <a:lnTo>
                  <a:pt x="431" y="490"/>
                </a:lnTo>
                <a:cubicBezTo>
                  <a:pt x="430" y="493"/>
                  <a:pt x="426" y="495"/>
                  <a:pt x="422" y="493"/>
                </a:cubicBezTo>
                <a:lnTo>
                  <a:pt x="422" y="493"/>
                </a:lnTo>
                <a:cubicBezTo>
                  <a:pt x="411" y="490"/>
                  <a:pt x="401" y="488"/>
                  <a:pt x="390" y="486"/>
                </a:cubicBezTo>
                <a:lnTo>
                  <a:pt x="390" y="486"/>
                </a:lnTo>
                <a:cubicBezTo>
                  <a:pt x="386" y="484"/>
                  <a:pt x="382" y="487"/>
                  <a:pt x="381" y="491"/>
                </a:cubicBezTo>
                <a:lnTo>
                  <a:pt x="366" y="536"/>
                </a:lnTo>
                <a:lnTo>
                  <a:pt x="366" y="536"/>
                </a:lnTo>
                <a:cubicBezTo>
                  <a:pt x="364" y="540"/>
                  <a:pt x="367" y="545"/>
                  <a:pt x="372" y="546"/>
                </a:cubicBezTo>
                <a:lnTo>
                  <a:pt x="372" y="546"/>
                </a:lnTo>
                <a:cubicBezTo>
                  <a:pt x="375" y="547"/>
                  <a:pt x="377" y="548"/>
                  <a:pt x="380" y="549"/>
                </a:cubicBezTo>
                <a:lnTo>
                  <a:pt x="380" y="549"/>
                </a:lnTo>
                <a:cubicBezTo>
                  <a:pt x="386" y="550"/>
                  <a:pt x="388" y="556"/>
                  <a:pt x="384" y="561"/>
                </a:cubicBezTo>
                <a:lnTo>
                  <a:pt x="384" y="561"/>
                </a:lnTo>
                <a:cubicBezTo>
                  <a:pt x="348" y="609"/>
                  <a:pt x="304" y="655"/>
                  <a:pt x="252" y="699"/>
                </a:cubicBezTo>
                <a:lnTo>
                  <a:pt x="252" y="699"/>
                </a:lnTo>
                <a:cubicBezTo>
                  <a:pt x="249" y="702"/>
                  <a:pt x="244" y="702"/>
                  <a:pt x="241" y="699"/>
                </a:cubicBezTo>
                <a:lnTo>
                  <a:pt x="241" y="699"/>
                </a:lnTo>
                <a:cubicBezTo>
                  <a:pt x="228" y="687"/>
                  <a:pt x="216" y="676"/>
                  <a:pt x="203" y="664"/>
                </a:cubicBezTo>
                <a:lnTo>
                  <a:pt x="203" y="664"/>
                </a:lnTo>
                <a:cubicBezTo>
                  <a:pt x="203" y="664"/>
                  <a:pt x="202" y="663"/>
                  <a:pt x="201" y="662"/>
                </a:cubicBezTo>
                <a:lnTo>
                  <a:pt x="201" y="662"/>
                </a:lnTo>
                <a:cubicBezTo>
                  <a:pt x="200" y="661"/>
                  <a:pt x="198" y="661"/>
                  <a:pt x="197" y="660"/>
                </a:cubicBezTo>
                <a:lnTo>
                  <a:pt x="197" y="660"/>
                </a:lnTo>
                <a:cubicBezTo>
                  <a:pt x="190" y="657"/>
                  <a:pt x="184" y="653"/>
                  <a:pt x="179" y="648"/>
                </a:cubicBezTo>
                <a:lnTo>
                  <a:pt x="179" y="648"/>
                </a:lnTo>
                <a:cubicBezTo>
                  <a:pt x="172" y="641"/>
                  <a:pt x="167" y="632"/>
                  <a:pt x="164" y="623"/>
                </a:cubicBezTo>
                <a:lnTo>
                  <a:pt x="164" y="623"/>
                </a:lnTo>
                <a:cubicBezTo>
                  <a:pt x="164" y="622"/>
                  <a:pt x="163" y="621"/>
                  <a:pt x="162" y="621"/>
                </a:cubicBezTo>
                <a:lnTo>
                  <a:pt x="162" y="621"/>
                </a:lnTo>
                <a:cubicBezTo>
                  <a:pt x="157" y="615"/>
                  <a:pt x="153" y="609"/>
                  <a:pt x="148" y="604"/>
                </a:cubicBezTo>
                <a:lnTo>
                  <a:pt x="148" y="604"/>
                </a:lnTo>
                <a:cubicBezTo>
                  <a:pt x="146" y="601"/>
                  <a:pt x="141" y="600"/>
                  <a:pt x="137" y="603"/>
                </a:cubicBezTo>
                <a:lnTo>
                  <a:pt x="137" y="603"/>
                </a:lnTo>
                <a:cubicBezTo>
                  <a:pt x="126" y="612"/>
                  <a:pt x="114" y="621"/>
                  <a:pt x="99" y="631"/>
                </a:cubicBezTo>
                <a:lnTo>
                  <a:pt x="99" y="631"/>
                </a:lnTo>
                <a:cubicBezTo>
                  <a:pt x="96" y="633"/>
                  <a:pt x="95" y="639"/>
                  <a:pt x="98" y="643"/>
                </a:cubicBezTo>
                <a:lnTo>
                  <a:pt x="98" y="643"/>
                </a:lnTo>
                <a:cubicBezTo>
                  <a:pt x="105" y="651"/>
                  <a:pt x="112" y="659"/>
                  <a:pt x="119" y="668"/>
                </a:cubicBezTo>
                <a:lnTo>
                  <a:pt x="119" y="668"/>
                </a:lnTo>
                <a:cubicBezTo>
                  <a:pt x="125" y="674"/>
                  <a:pt x="118" y="684"/>
                  <a:pt x="110" y="681"/>
                </a:cubicBezTo>
                <a:lnTo>
                  <a:pt x="110" y="681"/>
                </a:lnTo>
                <a:cubicBezTo>
                  <a:pt x="94" y="675"/>
                  <a:pt x="77" y="668"/>
                  <a:pt x="62" y="661"/>
                </a:cubicBezTo>
                <a:lnTo>
                  <a:pt x="62" y="661"/>
                </a:lnTo>
                <a:cubicBezTo>
                  <a:pt x="59" y="660"/>
                  <a:pt x="56" y="660"/>
                  <a:pt x="53" y="661"/>
                </a:cubicBezTo>
                <a:lnTo>
                  <a:pt x="53" y="661"/>
                </a:lnTo>
                <a:cubicBezTo>
                  <a:pt x="43" y="668"/>
                  <a:pt x="32" y="674"/>
                  <a:pt x="21" y="681"/>
                </a:cubicBezTo>
                <a:lnTo>
                  <a:pt x="21" y="681"/>
                </a:lnTo>
                <a:cubicBezTo>
                  <a:pt x="16" y="684"/>
                  <a:pt x="10" y="687"/>
                  <a:pt x="5" y="690"/>
                </a:cubicBezTo>
                <a:lnTo>
                  <a:pt x="5" y="690"/>
                </a:lnTo>
                <a:cubicBezTo>
                  <a:pt x="0" y="693"/>
                  <a:pt x="0" y="701"/>
                  <a:pt x="5" y="704"/>
                </a:cubicBezTo>
                <a:lnTo>
                  <a:pt x="5" y="704"/>
                </a:lnTo>
                <a:cubicBezTo>
                  <a:pt x="73" y="741"/>
                  <a:pt x="149" y="763"/>
                  <a:pt x="229" y="768"/>
                </a:cubicBezTo>
                <a:lnTo>
                  <a:pt x="229" y="768"/>
                </a:lnTo>
                <a:lnTo>
                  <a:pt x="229" y="768"/>
                </a:lnTo>
                <a:lnTo>
                  <a:pt x="229" y="768"/>
                </a:lnTo>
                <a:cubicBezTo>
                  <a:pt x="231" y="768"/>
                  <a:pt x="233" y="768"/>
                  <a:pt x="235" y="768"/>
                </a:cubicBezTo>
                <a:lnTo>
                  <a:pt x="235" y="768"/>
                </a:lnTo>
                <a:cubicBezTo>
                  <a:pt x="237" y="768"/>
                  <a:pt x="238" y="768"/>
                  <a:pt x="240" y="768"/>
                </a:cubicBezTo>
                <a:lnTo>
                  <a:pt x="240" y="768"/>
                </a:lnTo>
                <a:cubicBezTo>
                  <a:pt x="245" y="768"/>
                  <a:pt x="251" y="768"/>
                  <a:pt x="257" y="768"/>
                </a:cubicBezTo>
                <a:lnTo>
                  <a:pt x="257" y="768"/>
                </a:lnTo>
                <a:cubicBezTo>
                  <a:pt x="385" y="768"/>
                  <a:pt x="506" y="722"/>
                  <a:pt x="602" y="638"/>
                </a:cubicBezTo>
                <a:lnTo>
                  <a:pt x="602" y="638"/>
                </a:lnTo>
                <a:cubicBezTo>
                  <a:pt x="602" y="637"/>
                  <a:pt x="602" y="637"/>
                  <a:pt x="603" y="637"/>
                </a:cubicBezTo>
                <a:lnTo>
                  <a:pt x="603" y="637"/>
                </a:lnTo>
                <a:cubicBezTo>
                  <a:pt x="607" y="634"/>
                  <a:pt x="611" y="631"/>
                  <a:pt x="614" y="627"/>
                </a:cubicBezTo>
                <a:lnTo>
                  <a:pt x="614" y="627"/>
                </a:lnTo>
                <a:cubicBezTo>
                  <a:pt x="614" y="626"/>
                  <a:pt x="614" y="626"/>
                  <a:pt x="614" y="625"/>
                </a:cubicBezTo>
                <a:lnTo>
                  <a:pt x="614" y="625"/>
                </a:lnTo>
                <a:cubicBezTo>
                  <a:pt x="615" y="625"/>
                  <a:pt x="616" y="625"/>
                  <a:pt x="616" y="624"/>
                </a:cubicBezTo>
                <a:lnTo>
                  <a:pt x="616" y="624"/>
                </a:lnTo>
                <a:cubicBezTo>
                  <a:pt x="619" y="621"/>
                  <a:pt x="622" y="618"/>
                  <a:pt x="625" y="616"/>
                </a:cubicBezTo>
                <a:lnTo>
                  <a:pt x="625" y="616"/>
                </a:lnTo>
                <a:cubicBezTo>
                  <a:pt x="723" y="517"/>
                  <a:pt x="778" y="386"/>
                  <a:pt x="778" y="247"/>
                </a:cubicBezTo>
                <a:lnTo>
                  <a:pt x="778" y="247"/>
                </a:lnTo>
                <a:cubicBezTo>
                  <a:pt x="778" y="162"/>
                  <a:pt x="757" y="80"/>
                  <a:pt x="719" y="6"/>
                </a:cubicBezTo>
                <a:lnTo>
                  <a:pt x="719" y="6"/>
                </a:lnTo>
                <a:cubicBezTo>
                  <a:pt x="716" y="0"/>
                  <a:pt x="707" y="0"/>
                  <a:pt x="704" y="6"/>
                </a:cubicBezTo>
                <a:lnTo>
                  <a:pt x="704" y="6"/>
                </a:lnTo>
                <a:cubicBezTo>
                  <a:pt x="696" y="24"/>
                  <a:pt x="687" y="41"/>
                  <a:pt x="677" y="59"/>
                </a:cubicBezTo>
                <a:lnTo>
                  <a:pt x="677" y="59"/>
                </a:lnTo>
                <a:cubicBezTo>
                  <a:pt x="676" y="61"/>
                  <a:pt x="676" y="63"/>
                  <a:pt x="676" y="66"/>
                </a:cubicBezTo>
                <a:lnTo>
                  <a:pt x="676" y="66"/>
                </a:lnTo>
                <a:cubicBezTo>
                  <a:pt x="695" y="109"/>
                  <a:pt x="707" y="156"/>
                  <a:pt x="712" y="206"/>
                </a:cubicBezTo>
                <a:lnTo>
                  <a:pt x="712" y="206"/>
                </a:lnTo>
                <a:cubicBezTo>
                  <a:pt x="712" y="211"/>
                  <a:pt x="708" y="215"/>
                  <a:pt x="704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97"/>
          <p:cNvSpPr>
            <a:spLocks noChangeArrowheads="1"/>
          </p:cNvSpPr>
          <p:nvPr/>
        </p:nvSpPr>
        <p:spPr bwMode="auto">
          <a:xfrm>
            <a:off x="14047558" y="10744914"/>
            <a:ext cx="922847" cy="938490"/>
          </a:xfrm>
          <a:custGeom>
            <a:avLst/>
            <a:gdLst>
              <a:gd name="T0" fmla="*/ 405 w 780"/>
              <a:gd name="T1" fmla="*/ 94 h 793"/>
              <a:gd name="T2" fmla="*/ 326 w 780"/>
              <a:gd name="T3" fmla="*/ 190 h 793"/>
              <a:gd name="T4" fmla="*/ 316 w 780"/>
              <a:gd name="T5" fmla="*/ 193 h 793"/>
              <a:gd name="T6" fmla="*/ 254 w 780"/>
              <a:gd name="T7" fmla="*/ 163 h 793"/>
              <a:gd name="T8" fmla="*/ 254 w 780"/>
              <a:gd name="T9" fmla="*/ 150 h 793"/>
              <a:gd name="T10" fmla="*/ 397 w 780"/>
              <a:gd name="T11" fmla="*/ 81 h 793"/>
              <a:gd name="T12" fmla="*/ 115 w 780"/>
              <a:gd name="T13" fmla="*/ 731 h 793"/>
              <a:gd name="T14" fmla="*/ 65 w 780"/>
              <a:gd name="T15" fmla="*/ 562 h 793"/>
              <a:gd name="T16" fmla="*/ 73 w 780"/>
              <a:gd name="T17" fmla="*/ 553 h 793"/>
              <a:gd name="T18" fmla="*/ 108 w 780"/>
              <a:gd name="T19" fmla="*/ 553 h 793"/>
              <a:gd name="T20" fmla="*/ 116 w 780"/>
              <a:gd name="T21" fmla="*/ 547 h 793"/>
              <a:gd name="T22" fmla="*/ 149 w 780"/>
              <a:gd name="T23" fmla="*/ 503 h 793"/>
              <a:gd name="T24" fmla="*/ 143 w 780"/>
              <a:gd name="T25" fmla="*/ 489 h 793"/>
              <a:gd name="T26" fmla="*/ 73 w 780"/>
              <a:gd name="T27" fmla="*/ 489 h 793"/>
              <a:gd name="T28" fmla="*/ 65 w 780"/>
              <a:gd name="T29" fmla="*/ 480 h 793"/>
              <a:gd name="T30" fmla="*/ 189 w 780"/>
              <a:gd name="T31" fmla="*/ 206 h 793"/>
              <a:gd name="T32" fmla="*/ 200 w 780"/>
              <a:gd name="T33" fmla="*/ 205 h 793"/>
              <a:gd name="T34" fmla="*/ 280 w 780"/>
              <a:gd name="T35" fmla="*/ 247 h 793"/>
              <a:gd name="T36" fmla="*/ 283 w 780"/>
              <a:gd name="T37" fmla="*/ 259 h 793"/>
              <a:gd name="T38" fmla="*/ 224 w 780"/>
              <a:gd name="T39" fmla="*/ 417 h 793"/>
              <a:gd name="T40" fmla="*/ 234 w 780"/>
              <a:gd name="T41" fmla="*/ 427 h 793"/>
              <a:gd name="T42" fmla="*/ 288 w 780"/>
              <a:gd name="T43" fmla="*/ 409 h 793"/>
              <a:gd name="T44" fmla="*/ 293 w 780"/>
              <a:gd name="T45" fmla="*/ 404 h 793"/>
              <a:gd name="T46" fmla="*/ 345 w 780"/>
              <a:gd name="T47" fmla="*/ 278 h 793"/>
              <a:gd name="T48" fmla="*/ 355 w 780"/>
              <a:gd name="T49" fmla="*/ 274 h 793"/>
              <a:gd name="T50" fmla="*/ 478 w 780"/>
              <a:gd name="T51" fmla="*/ 296 h 793"/>
              <a:gd name="T52" fmla="*/ 485 w 780"/>
              <a:gd name="T53" fmla="*/ 294 h 793"/>
              <a:gd name="T54" fmla="*/ 529 w 780"/>
              <a:gd name="T55" fmla="*/ 249 h 793"/>
              <a:gd name="T56" fmla="*/ 524 w 780"/>
              <a:gd name="T57" fmla="*/ 235 h 793"/>
              <a:gd name="T58" fmla="*/ 518 w 780"/>
              <a:gd name="T59" fmla="*/ 235 h 793"/>
              <a:gd name="T60" fmla="*/ 397 w 780"/>
              <a:gd name="T61" fmla="*/ 220 h 793"/>
              <a:gd name="T62" fmla="*/ 392 w 780"/>
              <a:gd name="T63" fmla="*/ 207 h 793"/>
              <a:gd name="T64" fmla="*/ 525 w 780"/>
              <a:gd name="T65" fmla="*/ 69 h 793"/>
              <a:gd name="T66" fmla="*/ 536 w 780"/>
              <a:gd name="T67" fmla="*/ 69 h 793"/>
              <a:gd name="T68" fmla="*/ 625 w 780"/>
              <a:gd name="T69" fmla="*/ 160 h 793"/>
              <a:gd name="T70" fmla="*/ 636 w 780"/>
              <a:gd name="T71" fmla="*/ 161 h 793"/>
              <a:gd name="T72" fmla="*/ 675 w 780"/>
              <a:gd name="T73" fmla="*/ 135 h 793"/>
              <a:gd name="T74" fmla="*/ 677 w 780"/>
              <a:gd name="T75" fmla="*/ 123 h 793"/>
              <a:gd name="T76" fmla="*/ 658 w 780"/>
              <a:gd name="T77" fmla="*/ 101 h 793"/>
              <a:gd name="T78" fmla="*/ 666 w 780"/>
              <a:gd name="T79" fmla="*/ 87 h 793"/>
              <a:gd name="T80" fmla="*/ 715 w 780"/>
              <a:gd name="T81" fmla="*/ 107 h 793"/>
              <a:gd name="T82" fmla="*/ 723 w 780"/>
              <a:gd name="T83" fmla="*/ 107 h 793"/>
              <a:gd name="T84" fmla="*/ 773 w 780"/>
              <a:gd name="T85" fmla="*/ 80 h 793"/>
              <a:gd name="T86" fmla="*/ 774 w 780"/>
              <a:gd name="T87" fmla="*/ 65 h 793"/>
              <a:gd name="T88" fmla="*/ 549 w 780"/>
              <a:gd name="T89" fmla="*/ 1 h 793"/>
              <a:gd name="T90" fmla="*/ 548 w 780"/>
              <a:gd name="T91" fmla="*/ 1 h 793"/>
              <a:gd name="T92" fmla="*/ 537 w 780"/>
              <a:gd name="T93" fmla="*/ 0 h 793"/>
              <a:gd name="T94" fmla="*/ 536 w 780"/>
              <a:gd name="T95" fmla="*/ 0 h 793"/>
              <a:gd name="T96" fmla="*/ 522 w 780"/>
              <a:gd name="T97" fmla="*/ 0 h 793"/>
              <a:gd name="T98" fmla="*/ 517 w 780"/>
              <a:gd name="T99" fmla="*/ 0 h 793"/>
              <a:gd name="T100" fmla="*/ 174 w 780"/>
              <a:gd name="T101" fmla="*/ 132 h 793"/>
              <a:gd name="T102" fmla="*/ 173 w 780"/>
              <a:gd name="T103" fmla="*/ 133 h 793"/>
              <a:gd name="T104" fmla="*/ 163 w 780"/>
              <a:gd name="T105" fmla="*/ 141 h 793"/>
              <a:gd name="T106" fmla="*/ 163 w 780"/>
              <a:gd name="T107" fmla="*/ 142 h 793"/>
              <a:gd name="T108" fmla="*/ 152 w 780"/>
              <a:gd name="T109" fmla="*/ 153 h 793"/>
              <a:gd name="T110" fmla="*/ 0 w 780"/>
              <a:gd name="T111" fmla="*/ 521 h 793"/>
              <a:gd name="T112" fmla="*/ 72 w 780"/>
              <a:gd name="T113" fmla="*/ 786 h 793"/>
              <a:gd name="T114" fmla="*/ 86 w 780"/>
              <a:gd name="T115" fmla="*/ 786 h 793"/>
              <a:gd name="T116" fmla="*/ 98 w 780"/>
              <a:gd name="T117" fmla="*/ 766 h 793"/>
              <a:gd name="T118" fmla="*/ 114 w 780"/>
              <a:gd name="T119" fmla="*/ 74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80" h="793">
                <a:moveTo>
                  <a:pt x="405" y="94"/>
                </a:moveTo>
                <a:lnTo>
                  <a:pt x="405" y="94"/>
                </a:lnTo>
                <a:cubicBezTo>
                  <a:pt x="375" y="125"/>
                  <a:pt x="349" y="158"/>
                  <a:pt x="326" y="190"/>
                </a:cubicBezTo>
                <a:lnTo>
                  <a:pt x="326" y="190"/>
                </a:lnTo>
                <a:cubicBezTo>
                  <a:pt x="323" y="194"/>
                  <a:pt x="319" y="195"/>
                  <a:pt x="316" y="193"/>
                </a:cubicBezTo>
                <a:lnTo>
                  <a:pt x="316" y="193"/>
                </a:lnTo>
                <a:cubicBezTo>
                  <a:pt x="295" y="185"/>
                  <a:pt x="274" y="175"/>
                  <a:pt x="254" y="163"/>
                </a:cubicBezTo>
                <a:lnTo>
                  <a:pt x="254" y="163"/>
                </a:lnTo>
                <a:cubicBezTo>
                  <a:pt x="249" y="160"/>
                  <a:pt x="249" y="153"/>
                  <a:pt x="254" y="150"/>
                </a:cubicBezTo>
                <a:lnTo>
                  <a:pt x="254" y="150"/>
                </a:lnTo>
                <a:cubicBezTo>
                  <a:pt x="297" y="118"/>
                  <a:pt x="345" y="95"/>
                  <a:pt x="397" y="81"/>
                </a:cubicBezTo>
                <a:lnTo>
                  <a:pt x="397" y="81"/>
                </a:lnTo>
                <a:cubicBezTo>
                  <a:pt x="405" y="78"/>
                  <a:pt x="411" y="88"/>
                  <a:pt x="405" y="94"/>
                </a:cubicBezTo>
                <a:close/>
                <a:moveTo>
                  <a:pt x="115" y="731"/>
                </a:moveTo>
                <a:lnTo>
                  <a:pt x="115" y="731"/>
                </a:lnTo>
                <a:cubicBezTo>
                  <a:pt x="88" y="680"/>
                  <a:pt x="70" y="623"/>
                  <a:pt x="65" y="562"/>
                </a:cubicBezTo>
                <a:lnTo>
                  <a:pt x="65" y="562"/>
                </a:lnTo>
                <a:cubicBezTo>
                  <a:pt x="64" y="557"/>
                  <a:pt x="68" y="553"/>
                  <a:pt x="73" y="553"/>
                </a:cubicBezTo>
                <a:lnTo>
                  <a:pt x="108" y="553"/>
                </a:lnTo>
                <a:lnTo>
                  <a:pt x="108" y="553"/>
                </a:lnTo>
                <a:cubicBezTo>
                  <a:pt x="111" y="553"/>
                  <a:pt x="115" y="550"/>
                  <a:pt x="116" y="547"/>
                </a:cubicBezTo>
                <a:lnTo>
                  <a:pt x="116" y="547"/>
                </a:lnTo>
                <a:cubicBezTo>
                  <a:pt x="118" y="537"/>
                  <a:pt x="124" y="528"/>
                  <a:pt x="131" y="520"/>
                </a:cubicBezTo>
                <a:lnTo>
                  <a:pt x="149" y="503"/>
                </a:lnTo>
                <a:lnTo>
                  <a:pt x="149" y="503"/>
                </a:lnTo>
                <a:cubicBezTo>
                  <a:pt x="154" y="498"/>
                  <a:pt x="150" y="489"/>
                  <a:pt x="143" y="489"/>
                </a:cubicBezTo>
                <a:lnTo>
                  <a:pt x="73" y="489"/>
                </a:lnTo>
                <a:lnTo>
                  <a:pt x="73" y="489"/>
                </a:lnTo>
                <a:cubicBezTo>
                  <a:pt x="68" y="489"/>
                  <a:pt x="64" y="485"/>
                  <a:pt x="65" y="480"/>
                </a:cubicBezTo>
                <a:lnTo>
                  <a:pt x="65" y="480"/>
                </a:lnTo>
                <a:cubicBezTo>
                  <a:pt x="74" y="374"/>
                  <a:pt x="120" y="279"/>
                  <a:pt x="189" y="206"/>
                </a:cubicBezTo>
                <a:lnTo>
                  <a:pt x="189" y="206"/>
                </a:lnTo>
                <a:cubicBezTo>
                  <a:pt x="191" y="203"/>
                  <a:pt x="196" y="202"/>
                  <a:pt x="200" y="205"/>
                </a:cubicBezTo>
                <a:lnTo>
                  <a:pt x="200" y="205"/>
                </a:lnTo>
                <a:cubicBezTo>
                  <a:pt x="225" y="221"/>
                  <a:pt x="252" y="235"/>
                  <a:pt x="280" y="247"/>
                </a:cubicBezTo>
                <a:lnTo>
                  <a:pt x="280" y="247"/>
                </a:lnTo>
                <a:cubicBezTo>
                  <a:pt x="284" y="249"/>
                  <a:pt x="286" y="254"/>
                  <a:pt x="283" y="259"/>
                </a:cubicBezTo>
                <a:lnTo>
                  <a:pt x="283" y="259"/>
                </a:lnTo>
                <a:cubicBezTo>
                  <a:pt x="255" y="310"/>
                  <a:pt x="236" y="363"/>
                  <a:pt x="224" y="417"/>
                </a:cubicBezTo>
                <a:lnTo>
                  <a:pt x="224" y="417"/>
                </a:lnTo>
                <a:cubicBezTo>
                  <a:pt x="223" y="424"/>
                  <a:pt x="228" y="429"/>
                  <a:pt x="234" y="427"/>
                </a:cubicBezTo>
                <a:lnTo>
                  <a:pt x="234" y="427"/>
                </a:lnTo>
                <a:cubicBezTo>
                  <a:pt x="234" y="427"/>
                  <a:pt x="234" y="427"/>
                  <a:pt x="235" y="427"/>
                </a:cubicBezTo>
                <a:lnTo>
                  <a:pt x="288" y="409"/>
                </a:lnTo>
                <a:lnTo>
                  <a:pt x="288" y="409"/>
                </a:lnTo>
                <a:cubicBezTo>
                  <a:pt x="290" y="408"/>
                  <a:pt x="292" y="406"/>
                  <a:pt x="293" y="404"/>
                </a:cubicBezTo>
                <a:lnTo>
                  <a:pt x="293" y="404"/>
                </a:lnTo>
                <a:cubicBezTo>
                  <a:pt x="304" y="361"/>
                  <a:pt x="322" y="319"/>
                  <a:pt x="345" y="278"/>
                </a:cubicBezTo>
                <a:lnTo>
                  <a:pt x="345" y="278"/>
                </a:lnTo>
                <a:cubicBezTo>
                  <a:pt x="347" y="274"/>
                  <a:pt x="351" y="273"/>
                  <a:pt x="355" y="274"/>
                </a:cubicBezTo>
                <a:lnTo>
                  <a:pt x="355" y="274"/>
                </a:lnTo>
                <a:cubicBezTo>
                  <a:pt x="395" y="286"/>
                  <a:pt x="436" y="293"/>
                  <a:pt x="478" y="296"/>
                </a:cubicBezTo>
                <a:lnTo>
                  <a:pt x="478" y="296"/>
                </a:lnTo>
                <a:cubicBezTo>
                  <a:pt x="481" y="297"/>
                  <a:pt x="483" y="296"/>
                  <a:pt x="485" y="294"/>
                </a:cubicBezTo>
                <a:lnTo>
                  <a:pt x="485" y="294"/>
                </a:lnTo>
                <a:cubicBezTo>
                  <a:pt x="499" y="279"/>
                  <a:pt x="514" y="263"/>
                  <a:pt x="529" y="249"/>
                </a:cubicBezTo>
                <a:lnTo>
                  <a:pt x="529" y="249"/>
                </a:lnTo>
                <a:cubicBezTo>
                  <a:pt x="534" y="244"/>
                  <a:pt x="531" y="235"/>
                  <a:pt x="524" y="235"/>
                </a:cubicBezTo>
                <a:lnTo>
                  <a:pt x="524" y="235"/>
                </a:lnTo>
                <a:cubicBezTo>
                  <a:pt x="522" y="235"/>
                  <a:pt x="520" y="235"/>
                  <a:pt x="518" y="235"/>
                </a:cubicBezTo>
                <a:lnTo>
                  <a:pt x="518" y="235"/>
                </a:lnTo>
                <a:cubicBezTo>
                  <a:pt x="477" y="234"/>
                  <a:pt x="436" y="229"/>
                  <a:pt x="397" y="220"/>
                </a:cubicBezTo>
                <a:lnTo>
                  <a:pt x="397" y="220"/>
                </a:lnTo>
                <a:cubicBezTo>
                  <a:pt x="391" y="218"/>
                  <a:pt x="389" y="211"/>
                  <a:pt x="392" y="207"/>
                </a:cubicBezTo>
                <a:lnTo>
                  <a:pt x="392" y="207"/>
                </a:lnTo>
                <a:cubicBezTo>
                  <a:pt x="428" y="159"/>
                  <a:pt x="473" y="112"/>
                  <a:pt x="525" y="69"/>
                </a:cubicBezTo>
                <a:lnTo>
                  <a:pt x="525" y="69"/>
                </a:lnTo>
                <a:cubicBezTo>
                  <a:pt x="528" y="66"/>
                  <a:pt x="533" y="67"/>
                  <a:pt x="536" y="69"/>
                </a:cubicBezTo>
                <a:lnTo>
                  <a:pt x="536" y="69"/>
                </a:lnTo>
                <a:cubicBezTo>
                  <a:pt x="569" y="98"/>
                  <a:pt x="599" y="129"/>
                  <a:pt x="625" y="160"/>
                </a:cubicBezTo>
                <a:lnTo>
                  <a:pt x="625" y="160"/>
                </a:lnTo>
                <a:cubicBezTo>
                  <a:pt x="628" y="163"/>
                  <a:pt x="632" y="164"/>
                  <a:pt x="636" y="161"/>
                </a:cubicBezTo>
                <a:lnTo>
                  <a:pt x="636" y="161"/>
                </a:lnTo>
                <a:cubicBezTo>
                  <a:pt x="648" y="152"/>
                  <a:pt x="662" y="144"/>
                  <a:pt x="675" y="135"/>
                </a:cubicBezTo>
                <a:lnTo>
                  <a:pt x="675" y="135"/>
                </a:lnTo>
                <a:cubicBezTo>
                  <a:pt x="679" y="133"/>
                  <a:pt x="680" y="126"/>
                  <a:pt x="677" y="123"/>
                </a:cubicBezTo>
                <a:lnTo>
                  <a:pt x="677" y="123"/>
                </a:lnTo>
                <a:cubicBezTo>
                  <a:pt x="671" y="116"/>
                  <a:pt x="664" y="108"/>
                  <a:pt x="658" y="101"/>
                </a:cubicBezTo>
                <a:lnTo>
                  <a:pt x="658" y="101"/>
                </a:lnTo>
                <a:cubicBezTo>
                  <a:pt x="652" y="94"/>
                  <a:pt x="658" y="85"/>
                  <a:pt x="666" y="87"/>
                </a:cubicBezTo>
                <a:lnTo>
                  <a:pt x="666" y="87"/>
                </a:lnTo>
                <a:cubicBezTo>
                  <a:pt x="683" y="93"/>
                  <a:pt x="699" y="100"/>
                  <a:pt x="715" y="107"/>
                </a:cubicBezTo>
                <a:lnTo>
                  <a:pt x="715" y="107"/>
                </a:lnTo>
                <a:cubicBezTo>
                  <a:pt x="717" y="108"/>
                  <a:pt x="720" y="108"/>
                  <a:pt x="723" y="107"/>
                </a:cubicBezTo>
                <a:lnTo>
                  <a:pt x="723" y="107"/>
                </a:lnTo>
                <a:cubicBezTo>
                  <a:pt x="739" y="97"/>
                  <a:pt x="756" y="89"/>
                  <a:pt x="773" y="80"/>
                </a:cubicBezTo>
                <a:lnTo>
                  <a:pt x="773" y="80"/>
                </a:lnTo>
                <a:cubicBezTo>
                  <a:pt x="779" y="77"/>
                  <a:pt x="779" y="68"/>
                  <a:pt x="774" y="65"/>
                </a:cubicBezTo>
                <a:lnTo>
                  <a:pt x="774" y="65"/>
                </a:lnTo>
                <a:cubicBezTo>
                  <a:pt x="705" y="27"/>
                  <a:pt x="629" y="5"/>
                  <a:pt x="549" y="1"/>
                </a:cubicBezTo>
                <a:lnTo>
                  <a:pt x="549" y="1"/>
                </a:lnTo>
                <a:cubicBezTo>
                  <a:pt x="549" y="1"/>
                  <a:pt x="549" y="1"/>
                  <a:pt x="548" y="1"/>
                </a:cubicBezTo>
                <a:lnTo>
                  <a:pt x="548" y="1"/>
                </a:lnTo>
                <a:cubicBezTo>
                  <a:pt x="545" y="0"/>
                  <a:pt x="541" y="0"/>
                  <a:pt x="537" y="0"/>
                </a:cubicBezTo>
                <a:lnTo>
                  <a:pt x="537" y="0"/>
                </a:lnTo>
                <a:cubicBezTo>
                  <a:pt x="537" y="0"/>
                  <a:pt x="536" y="1"/>
                  <a:pt x="536" y="0"/>
                </a:cubicBezTo>
                <a:lnTo>
                  <a:pt x="536" y="0"/>
                </a:lnTo>
                <a:cubicBezTo>
                  <a:pt x="532" y="0"/>
                  <a:pt x="527" y="0"/>
                  <a:pt x="522" y="0"/>
                </a:cubicBezTo>
                <a:lnTo>
                  <a:pt x="522" y="0"/>
                </a:lnTo>
                <a:cubicBezTo>
                  <a:pt x="521" y="0"/>
                  <a:pt x="519" y="0"/>
                  <a:pt x="517" y="0"/>
                </a:cubicBezTo>
                <a:lnTo>
                  <a:pt x="517" y="0"/>
                </a:lnTo>
                <a:cubicBezTo>
                  <a:pt x="390" y="1"/>
                  <a:pt x="269" y="47"/>
                  <a:pt x="174" y="132"/>
                </a:cubicBezTo>
                <a:lnTo>
                  <a:pt x="174" y="132"/>
                </a:lnTo>
                <a:cubicBezTo>
                  <a:pt x="174" y="132"/>
                  <a:pt x="173" y="132"/>
                  <a:pt x="173" y="133"/>
                </a:cubicBezTo>
                <a:lnTo>
                  <a:pt x="173" y="133"/>
                </a:lnTo>
                <a:cubicBezTo>
                  <a:pt x="170" y="135"/>
                  <a:pt x="166" y="137"/>
                  <a:pt x="163" y="141"/>
                </a:cubicBezTo>
                <a:lnTo>
                  <a:pt x="163" y="142"/>
                </a:lnTo>
                <a:lnTo>
                  <a:pt x="163" y="142"/>
                </a:lnTo>
                <a:cubicBezTo>
                  <a:pt x="159" y="146"/>
                  <a:pt x="155" y="148"/>
                  <a:pt x="152" y="153"/>
                </a:cubicBezTo>
                <a:lnTo>
                  <a:pt x="152" y="153"/>
                </a:lnTo>
                <a:cubicBezTo>
                  <a:pt x="53" y="251"/>
                  <a:pt x="0" y="382"/>
                  <a:pt x="0" y="521"/>
                </a:cubicBezTo>
                <a:lnTo>
                  <a:pt x="0" y="521"/>
                </a:lnTo>
                <a:cubicBezTo>
                  <a:pt x="0" y="616"/>
                  <a:pt x="25" y="707"/>
                  <a:pt x="72" y="786"/>
                </a:cubicBezTo>
                <a:lnTo>
                  <a:pt x="72" y="786"/>
                </a:lnTo>
                <a:cubicBezTo>
                  <a:pt x="75" y="792"/>
                  <a:pt x="83" y="792"/>
                  <a:pt x="86" y="786"/>
                </a:cubicBezTo>
                <a:lnTo>
                  <a:pt x="86" y="786"/>
                </a:lnTo>
                <a:cubicBezTo>
                  <a:pt x="90" y="779"/>
                  <a:pt x="94" y="772"/>
                  <a:pt x="98" y="766"/>
                </a:cubicBezTo>
                <a:lnTo>
                  <a:pt x="98" y="766"/>
                </a:lnTo>
                <a:cubicBezTo>
                  <a:pt x="103" y="757"/>
                  <a:pt x="108" y="749"/>
                  <a:pt x="114" y="740"/>
                </a:cubicBezTo>
                <a:lnTo>
                  <a:pt x="114" y="740"/>
                </a:lnTo>
                <a:cubicBezTo>
                  <a:pt x="116" y="738"/>
                  <a:pt x="116" y="734"/>
                  <a:pt x="115" y="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98"/>
          <p:cNvSpPr>
            <a:spLocks noChangeArrowheads="1"/>
          </p:cNvSpPr>
          <p:nvPr/>
        </p:nvSpPr>
        <p:spPr bwMode="auto">
          <a:xfrm>
            <a:off x="14130980" y="10797052"/>
            <a:ext cx="1105333" cy="1094905"/>
          </a:xfrm>
          <a:custGeom>
            <a:avLst/>
            <a:gdLst>
              <a:gd name="T0" fmla="*/ 431 w 935"/>
              <a:gd name="T1" fmla="*/ 623 h 924"/>
              <a:gd name="T2" fmla="*/ 490 w 935"/>
              <a:gd name="T3" fmla="*/ 477 h 924"/>
              <a:gd name="T4" fmla="*/ 490 w 935"/>
              <a:gd name="T5" fmla="*/ 445 h 924"/>
              <a:gd name="T6" fmla="*/ 458 w 935"/>
              <a:gd name="T7" fmla="*/ 445 h 924"/>
              <a:gd name="T8" fmla="*/ 311 w 935"/>
              <a:gd name="T9" fmla="*/ 502 h 924"/>
              <a:gd name="T10" fmla="*/ 457 w 935"/>
              <a:gd name="T11" fmla="*/ 331 h 924"/>
              <a:gd name="T12" fmla="*/ 876 w 935"/>
              <a:gd name="T13" fmla="*/ 58 h 924"/>
              <a:gd name="T14" fmla="*/ 475 w 935"/>
              <a:gd name="T15" fmla="*/ 744 h 924"/>
              <a:gd name="T16" fmla="*/ 460 w 935"/>
              <a:gd name="T17" fmla="*/ 657 h 924"/>
              <a:gd name="T18" fmla="*/ 475 w 935"/>
              <a:gd name="T19" fmla="*/ 744 h 924"/>
              <a:gd name="T20" fmla="*/ 296 w 935"/>
              <a:gd name="T21" fmla="*/ 715 h 924"/>
              <a:gd name="T22" fmla="*/ 282 w 935"/>
              <a:gd name="T23" fmla="*/ 737 h 924"/>
              <a:gd name="T24" fmla="*/ 174 w 935"/>
              <a:gd name="T25" fmla="*/ 814 h 924"/>
              <a:gd name="T26" fmla="*/ 77 w 935"/>
              <a:gd name="T27" fmla="*/ 858 h 924"/>
              <a:gd name="T28" fmla="*/ 123 w 935"/>
              <a:gd name="T29" fmla="*/ 763 h 924"/>
              <a:gd name="T30" fmla="*/ 202 w 935"/>
              <a:gd name="T31" fmla="*/ 656 h 924"/>
              <a:gd name="T32" fmla="*/ 224 w 935"/>
              <a:gd name="T33" fmla="*/ 642 h 924"/>
              <a:gd name="T34" fmla="*/ 244 w 935"/>
              <a:gd name="T35" fmla="*/ 639 h 924"/>
              <a:gd name="T36" fmla="*/ 243 w 935"/>
              <a:gd name="T37" fmla="*/ 661 h 924"/>
              <a:gd name="T38" fmla="*/ 243 w 935"/>
              <a:gd name="T39" fmla="*/ 693 h 924"/>
              <a:gd name="T40" fmla="*/ 274 w 935"/>
              <a:gd name="T41" fmla="*/ 693 h 924"/>
              <a:gd name="T42" fmla="*/ 295 w 935"/>
              <a:gd name="T43" fmla="*/ 672 h 924"/>
              <a:gd name="T44" fmla="*/ 271 w 935"/>
              <a:gd name="T45" fmla="*/ 480 h 924"/>
              <a:gd name="T46" fmla="*/ 195 w 935"/>
              <a:gd name="T47" fmla="*/ 463 h 924"/>
              <a:gd name="T48" fmla="*/ 271 w 935"/>
              <a:gd name="T49" fmla="*/ 480 h 924"/>
              <a:gd name="T50" fmla="*/ 925 w 935"/>
              <a:gd name="T51" fmla="*/ 7 h 924"/>
              <a:gd name="T52" fmla="*/ 903 w 935"/>
              <a:gd name="T53" fmla="*/ 2 h 924"/>
              <a:gd name="T54" fmla="*/ 865 w 935"/>
              <a:gd name="T55" fmla="*/ 14 h 924"/>
              <a:gd name="T56" fmla="*/ 376 w 935"/>
              <a:gd name="T57" fmla="*/ 356 h 924"/>
              <a:gd name="T58" fmla="*/ 176 w 935"/>
              <a:gd name="T59" fmla="*/ 422 h 924"/>
              <a:gd name="T60" fmla="*/ 88 w 935"/>
              <a:gd name="T61" fmla="*/ 506 h 924"/>
              <a:gd name="T62" fmla="*/ 84 w 935"/>
              <a:gd name="T63" fmla="*/ 532 h 924"/>
              <a:gd name="T64" fmla="*/ 88 w 935"/>
              <a:gd name="T65" fmla="*/ 538 h 924"/>
              <a:gd name="T66" fmla="*/ 107 w 935"/>
              <a:gd name="T67" fmla="*/ 545 h 924"/>
              <a:gd name="T68" fmla="*/ 289 w 935"/>
              <a:gd name="T69" fmla="*/ 544 h 924"/>
              <a:gd name="T70" fmla="*/ 273 w 935"/>
              <a:gd name="T71" fmla="*/ 561 h 924"/>
              <a:gd name="T72" fmla="*/ 266 w 935"/>
              <a:gd name="T73" fmla="*/ 577 h 924"/>
              <a:gd name="T74" fmla="*/ 203 w 935"/>
              <a:gd name="T75" fmla="*/ 582 h 924"/>
              <a:gd name="T76" fmla="*/ 156 w 935"/>
              <a:gd name="T77" fmla="*/ 611 h 924"/>
              <a:gd name="T78" fmla="*/ 61 w 935"/>
              <a:gd name="T79" fmla="*/ 743 h 924"/>
              <a:gd name="T80" fmla="*/ 27 w 935"/>
              <a:gd name="T81" fmla="*/ 908 h 924"/>
              <a:gd name="T82" fmla="*/ 67 w 935"/>
              <a:gd name="T83" fmla="*/ 923 h 924"/>
              <a:gd name="T84" fmla="*/ 193 w 935"/>
              <a:gd name="T85" fmla="*/ 876 h 924"/>
              <a:gd name="T86" fmla="*/ 327 w 935"/>
              <a:gd name="T87" fmla="*/ 782 h 924"/>
              <a:gd name="T88" fmla="*/ 356 w 935"/>
              <a:gd name="T89" fmla="*/ 737 h 924"/>
              <a:gd name="T90" fmla="*/ 360 w 935"/>
              <a:gd name="T91" fmla="*/ 669 h 924"/>
              <a:gd name="T92" fmla="*/ 391 w 935"/>
              <a:gd name="T93" fmla="*/ 646 h 924"/>
              <a:gd name="T94" fmla="*/ 394 w 935"/>
              <a:gd name="T95" fmla="*/ 832 h 924"/>
              <a:gd name="T96" fmla="*/ 400 w 935"/>
              <a:gd name="T97" fmla="*/ 850 h 924"/>
              <a:gd name="T98" fmla="*/ 406 w 935"/>
              <a:gd name="T99" fmla="*/ 855 h 924"/>
              <a:gd name="T100" fmla="*/ 432 w 935"/>
              <a:gd name="T101" fmla="*/ 850 h 924"/>
              <a:gd name="T102" fmla="*/ 510 w 935"/>
              <a:gd name="T103" fmla="*/ 771 h 924"/>
              <a:gd name="T104" fmla="*/ 585 w 935"/>
              <a:gd name="T105" fmla="*/ 554 h 924"/>
              <a:gd name="T106" fmla="*/ 612 w 935"/>
              <a:gd name="T107" fmla="*/ 531 h 924"/>
              <a:gd name="T108" fmla="*/ 931 w 935"/>
              <a:gd name="T109" fmla="*/ 30 h 924"/>
              <a:gd name="T110" fmla="*/ 926 w 935"/>
              <a:gd name="T111" fmla="*/ 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35" h="924">
                <a:moveTo>
                  <a:pt x="584" y="497"/>
                </a:moveTo>
                <a:lnTo>
                  <a:pt x="431" y="623"/>
                </a:lnTo>
                <a:lnTo>
                  <a:pt x="387" y="580"/>
                </a:lnTo>
                <a:lnTo>
                  <a:pt x="490" y="477"/>
                </a:lnTo>
                <a:lnTo>
                  <a:pt x="490" y="477"/>
                </a:lnTo>
                <a:cubicBezTo>
                  <a:pt x="499" y="467"/>
                  <a:pt x="499" y="454"/>
                  <a:pt x="490" y="445"/>
                </a:cubicBezTo>
                <a:lnTo>
                  <a:pt x="490" y="445"/>
                </a:lnTo>
                <a:cubicBezTo>
                  <a:pt x="482" y="436"/>
                  <a:pt x="468" y="436"/>
                  <a:pt x="458" y="445"/>
                </a:cubicBezTo>
                <a:lnTo>
                  <a:pt x="356" y="548"/>
                </a:lnTo>
                <a:lnTo>
                  <a:pt x="311" y="502"/>
                </a:lnTo>
                <a:lnTo>
                  <a:pt x="457" y="331"/>
                </a:lnTo>
                <a:lnTo>
                  <a:pt x="457" y="331"/>
                </a:lnTo>
                <a:cubicBezTo>
                  <a:pt x="562" y="207"/>
                  <a:pt x="703" y="115"/>
                  <a:pt x="876" y="58"/>
                </a:cubicBezTo>
                <a:lnTo>
                  <a:pt x="876" y="58"/>
                </a:lnTo>
                <a:cubicBezTo>
                  <a:pt x="820" y="235"/>
                  <a:pt x="722" y="383"/>
                  <a:pt x="584" y="497"/>
                </a:cubicBezTo>
                <a:close/>
                <a:moveTo>
                  <a:pt x="475" y="744"/>
                </a:moveTo>
                <a:lnTo>
                  <a:pt x="446" y="773"/>
                </a:lnTo>
                <a:lnTo>
                  <a:pt x="460" y="657"/>
                </a:lnTo>
                <a:lnTo>
                  <a:pt x="520" y="607"/>
                </a:lnTo>
                <a:lnTo>
                  <a:pt x="475" y="744"/>
                </a:lnTo>
                <a:close/>
                <a:moveTo>
                  <a:pt x="296" y="715"/>
                </a:moveTo>
                <a:lnTo>
                  <a:pt x="296" y="715"/>
                </a:lnTo>
                <a:cubicBezTo>
                  <a:pt x="293" y="723"/>
                  <a:pt x="289" y="730"/>
                  <a:pt x="282" y="737"/>
                </a:cubicBezTo>
                <a:lnTo>
                  <a:pt x="282" y="737"/>
                </a:lnTo>
                <a:cubicBezTo>
                  <a:pt x="269" y="749"/>
                  <a:pt x="225" y="783"/>
                  <a:pt x="174" y="814"/>
                </a:cubicBezTo>
                <a:lnTo>
                  <a:pt x="174" y="814"/>
                </a:lnTo>
                <a:cubicBezTo>
                  <a:pt x="120" y="846"/>
                  <a:pt x="91" y="856"/>
                  <a:pt x="77" y="858"/>
                </a:cubicBezTo>
                <a:lnTo>
                  <a:pt x="77" y="858"/>
                </a:lnTo>
                <a:cubicBezTo>
                  <a:pt x="80" y="845"/>
                  <a:pt x="90" y="816"/>
                  <a:pt x="123" y="763"/>
                </a:cubicBezTo>
                <a:lnTo>
                  <a:pt x="123" y="763"/>
                </a:lnTo>
                <a:cubicBezTo>
                  <a:pt x="154" y="714"/>
                  <a:pt x="189" y="669"/>
                  <a:pt x="202" y="656"/>
                </a:cubicBezTo>
                <a:lnTo>
                  <a:pt x="202" y="656"/>
                </a:lnTo>
                <a:cubicBezTo>
                  <a:pt x="208" y="650"/>
                  <a:pt x="216" y="645"/>
                  <a:pt x="224" y="642"/>
                </a:cubicBezTo>
                <a:lnTo>
                  <a:pt x="224" y="642"/>
                </a:lnTo>
                <a:cubicBezTo>
                  <a:pt x="231" y="640"/>
                  <a:pt x="237" y="639"/>
                  <a:pt x="244" y="639"/>
                </a:cubicBezTo>
                <a:lnTo>
                  <a:pt x="244" y="639"/>
                </a:lnTo>
                <a:cubicBezTo>
                  <a:pt x="250" y="639"/>
                  <a:pt x="256" y="640"/>
                  <a:pt x="261" y="642"/>
                </a:cubicBezTo>
                <a:lnTo>
                  <a:pt x="243" y="661"/>
                </a:lnTo>
                <a:lnTo>
                  <a:pt x="243" y="661"/>
                </a:lnTo>
                <a:cubicBezTo>
                  <a:pt x="234" y="669"/>
                  <a:pt x="234" y="683"/>
                  <a:pt x="243" y="693"/>
                </a:cubicBezTo>
                <a:lnTo>
                  <a:pt x="243" y="693"/>
                </a:lnTo>
                <a:cubicBezTo>
                  <a:pt x="252" y="701"/>
                  <a:pt x="266" y="701"/>
                  <a:pt x="274" y="693"/>
                </a:cubicBezTo>
                <a:lnTo>
                  <a:pt x="295" y="672"/>
                </a:lnTo>
                <a:lnTo>
                  <a:pt x="295" y="672"/>
                </a:lnTo>
                <a:cubicBezTo>
                  <a:pt x="301" y="685"/>
                  <a:pt x="301" y="701"/>
                  <a:pt x="296" y="715"/>
                </a:cubicBezTo>
                <a:close/>
                <a:moveTo>
                  <a:pt x="271" y="480"/>
                </a:moveTo>
                <a:lnTo>
                  <a:pt x="165" y="493"/>
                </a:lnTo>
                <a:lnTo>
                  <a:pt x="195" y="463"/>
                </a:lnTo>
                <a:lnTo>
                  <a:pt x="321" y="422"/>
                </a:lnTo>
                <a:lnTo>
                  <a:pt x="271" y="480"/>
                </a:lnTo>
                <a:close/>
                <a:moveTo>
                  <a:pt x="926" y="8"/>
                </a:moveTo>
                <a:lnTo>
                  <a:pt x="925" y="7"/>
                </a:lnTo>
                <a:lnTo>
                  <a:pt x="925" y="7"/>
                </a:lnTo>
                <a:cubicBezTo>
                  <a:pt x="920" y="1"/>
                  <a:pt x="911" y="0"/>
                  <a:pt x="903" y="2"/>
                </a:cubicBezTo>
                <a:lnTo>
                  <a:pt x="865" y="14"/>
                </a:lnTo>
                <a:lnTo>
                  <a:pt x="865" y="14"/>
                </a:lnTo>
                <a:cubicBezTo>
                  <a:pt x="683" y="74"/>
                  <a:pt x="534" y="171"/>
                  <a:pt x="423" y="302"/>
                </a:cubicBezTo>
                <a:lnTo>
                  <a:pt x="376" y="356"/>
                </a:lnTo>
                <a:lnTo>
                  <a:pt x="176" y="422"/>
                </a:lnTo>
                <a:lnTo>
                  <a:pt x="176" y="422"/>
                </a:lnTo>
                <a:cubicBezTo>
                  <a:pt x="172" y="424"/>
                  <a:pt x="169" y="425"/>
                  <a:pt x="167" y="428"/>
                </a:cubicBezTo>
                <a:lnTo>
                  <a:pt x="88" y="506"/>
                </a:lnTo>
                <a:lnTo>
                  <a:pt x="88" y="506"/>
                </a:lnTo>
                <a:cubicBezTo>
                  <a:pt x="82" y="513"/>
                  <a:pt x="80" y="523"/>
                  <a:pt x="84" y="532"/>
                </a:cubicBezTo>
                <a:lnTo>
                  <a:pt x="84" y="532"/>
                </a:lnTo>
                <a:cubicBezTo>
                  <a:pt x="85" y="534"/>
                  <a:pt x="87" y="536"/>
                  <a:pt x="88" y="538"/>
                </a:cubicBezTo>
                <a:lnTo>
                  <a:pt x="88" y="538"/>
                </a:lnTo>
                <a:cubicBezTo>
                  <a:pt x="93" y="543"/>
                  <a:pt x="100" y="545"/>
                  <a:pt x="107" y="545"/>
                </a:cubicBezTo>
                <a:lnTo>
                  <a:pt x="270" y="525"/>
                </a:lnTo>
                <a:lnTo>
                  <a:pt x="289" y="544"/>
                </a:lnTo>
                <a:lnTo>
                  <a:pt x="273" y="561"/>
                </a:lnTo>
                <a:lnTo>
                  <a:pt x="273" y="561"/>
                </a:lnTo>
                <a:cubicBezTo>
                  <a:pt x="268" y="565"/>
                  <a:pt x="266" y="571"/>
                  <a:pt x="266" y="577"/>
                </a:cubicBezTo>
                <a:lnTo>
                  <a:pt x="266" y="577"/>
                </a:lnTo>
                <a:cubicBezTo>
                  <a:pt x="245" y="573"/>
                  <a:pt x="224" y="575"/>
                  <a:pt x="203" y="582"/>
                </a:cubicBezTo>
                <a:lnTo>
                  <a:pt x="203" y="582"/>
                </a:lnTo>
                <a:cubicBezTo>
                  <a:pt x="186" y="588"/>
                  <a:pt x="170" y="598"/>
                  <a:pt x="156" y="611"/>
                </a:cubicBezTo>
                <a:lnTo>
                  <a:pt x="156" y="611"/>
                </a:lnTo>
                <a:cubicBezTo>
                  <a:pt x="136" y="632"/>
                  <a:pt x="94" y="688"/>
                  <a:pt x="61" y="743"/>
                </a:cubicBezTo>
                <a:lnTo>
                  <a:pt x="61" y="743"/>
                </a:lnTo>
                <a:cubicBezTo>
                  <a:pt x="10" y="830"/>
                  <a:pt x="0" y="880"/>
                  <a:pt x="27" y="908"/>
                </a:cubicBezTo>
                <a:lnTo>
                  <a:pt x="27" y="908"/>
                </a:lnTo>
                <a:cubicBezTo>
                  <a:pt x="38" y="918"/>
                  <a:pt x="50" y="923"/>
                  <a:pt x="67" y="923"/>
                </a:cubicBezTo>
                <a:lnTo>
                  <a:pt x="67" y="923"/>
                </a:lnTo>
                <a:cubicBezTo>
                  <a:pt x="97" y="923"/>
                  <a:pt x="138" y="908"/>
                  <a:pt x="193" y="876"/>
                </a:cubicBezTo>
                <a:lnTo>
                  <a:pt x="193" y="876"/>
                </a:lnTo>
                <a:cubicBezTo>
                  <a:pt x="250" y="843"/>
                  <a:pt x="307" y="801"/>
                  <a:pt x="327" y="782"/>
                </a:cubicBezTo>
                <a:lnTo>
                  <a:pt x="327" y="782"/>
                </a:lnTo>
                <a:cubicBezTo>
                  <a:pt x="340" y="769"/>
                  <a:pt x="349" y="754"/>
                  <a:pt x="356" y="737"/>
                </a:cubicBezTo>
                <a:lnTo>
                  <a:pt x="356" y="737"/>
                </a:lnTo>
                <a:cubicBezTo>
                  <a:pt x="364" y="715"/>
                  <a:pt x="365" y="691"/>
                  <a:pt x="360" y="669"/>
                </a:cubicBezTo>
                <a:lnTo>
                  <a:pt x="360" y="669"/>
                </a:lnTo>
                <a:cubicBezTo>
                  <a:pt x="365" y="669"/>
                  <a:pt x="371" y="666"/>
                  <a:pt x="375" y="663"/>
                </a:cubicBezTo>
                <a:lnTo>
                  <a:pt x="391" y="646"/>
                </a:lnTo>
                <a:lnTo>
                  <a:pt x="413" y="669"/>
                </a:lnTo>
                <a:lnTo>
                  <a:pt x="394" y="832"/>
                </a:lnTo>
                <a:lnTo>
                  <a:pt x="394" y="832"/>
                </a:lnTo>
                <a:cubicBezTo>
                  <a:pt x="393" y="839"/>
                  <a:pt x="395" y="845"/>
                  <a:pt x="400" y="850"/>
                </a:cubicBezTo>
                <a:lnTo>
                  <a:pt x="400" y="850"/>
                </a:lnTo>
                <a:cubicBezTo>
                  <a:pt x="402" y="852"/>
                  <a:pt x="404" y="853"/>
                  <a:pt x="406" y="855"/>
                </a:cubicBezTo>
                <a:lnTo>
                  <a:pt x="406" y="855"/>
                </a:lnTo>
                <a:cubicBezTo>
                  <a:pt x="415" y="859"/>
                  <a:pt x="425" y="857"/>
                  <a:pt x="432" y="850"/>
                </a:cubicBezTo>
                <a:lnTo>
                  <a:pt x="510" y="771"/>
                </a:lnTo>
                <a:lnTo>
                  <a:pt x="510" y="771"/>
                </a:lnTo>
                <a:cubicBezTo>
                  <a:pt x="513" y="769"/>
                  <a:pt x="515" y="766"/>
                  <a:pt x="516" y="763"/>
                </a:cubicBezTo>
                <a:lnTo>
                  <a:pt x="585" y="554"/>
                </a:lnTo>
                <a:lnTo>
                  <a:pt x="612" y="531"/>
                </a:lnTo>
                <a:lnTo>
                  <a:pt x="612" y="531"/>
                </a:lnTo>
                <a:cubicBezTo>
                  <a:pt x="765" y="405"/>
                  <a:pt x="871" y="241"/>
                  <a:pt x="928" y="41"/>
                </a:cubicBezTo>
                <a:lnTo>
                  <a:pt x="931" y="30"/>
                </a:lnTo>
                <a:lnTo>
                  <a:pt x="931" y="30"/>
                </a:lnTo>
                <a:cubicBezTo>
                  <a:pt x="934" y="22"/>
                  <a:pt x="931" y="13"/>
                  <a:pt x="92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99"/>
          <p:cNvSpPr>
            <a:spLocks noChangeArrowheads="1"/>
          </p:cNvSpPr>
          <p:nvPr/>
        </p:nvSpPr>
        <p:spPr bwMode="auto">
          <a:xfrm>
            <a:off x="14881772" y="10979538"/>
            <a:ext cx="172055" cy="172055"/>
          </a:xfrm>
          <a:custGeom>
            <a:avLst/>
            <a:gdLst>
              <a:gd name="T0" fmla="*/ 57 w 146"/>
              <a:gd name="T1" fmla="*/ 58 h 147"/>
              <a:gd name="T2" fmla="*/ 57 w 146"/>
              <a:gd name="T3" fmla="*/ 58 h 147"/>
              <a:gd name="T4" fmla="*/ 88 w 146"/>
              <a:gd name="T5" fmla="*/ 58 h 147"/>
              <a:gd name="T6" fmla="*/ 88 w 146"/>
              <a:gd name="T7" fmla="*/ 58 h 147"/>
              <a:gd name="T8" fmla="*/ 88 w 146"/>
              <a:gd name="T9" fmla="*/ 88 h 147"/>
              <a:gd name="T10" fmla="*/ 88 w 146"/>
              <a:gd name="T11" fmla="*/ 88 h 147"/>
              <a:gd name="T12" fmla="*/ 57 w 146"/>
              <a:gd name="T13" fmla="*/ 88 h 147"/>
              <a:gd name="T14" fmla="*/ 57 w 146"/>
              <a:gd name="T15" fmla="*/ 88 h 147"/>
              <a:gd name="T16" fmla="*/ 57 w 146"/>
              <a:gd name="T17" fmla="*/ 58 h 147"/>
              <a:gd name="T18" fmla="*/ 120 w 146"/>
              <a:gd name="T19" fmla="*/ 120 h 147"/>
              <a:gd name="T20" fmla="*/ 120 w 146"/>
              <a:gd name="T21" fmla="*/ 120 h 147"/>
              <a:gd name="T22" fmla="*/ 120 w 146"/>
              <a:gd name="T23" fmla="*/ 26 h 147"/>
              <a:gd name="T24" fmla="*/ 120 w 146"/>
              <a:gd name="T25" fmla="*/ 26 h 147"/>
              <a:gd name="T26" fmla="*/ 26 w 146"/>
              <a:gd name="T27" fmla="*/ 26 h 147"/>
              <a:gd name="T28" fmla="*/ 26 w 146"/>
              <a:gd name="T29" fmla="*/ 26 h 147"/>
              <a:gd name="T30" fmla="*/ 26 w 146"/>
              <a:gd name="T31" fmla="*/ 120 h 147"/>
              <a:gd name="T32" fmla="*/ 26 w 146"/>
              <a:gd name="T33" fmla="*/ 120 h 147"/>
              <a:gd name="T34" fmla="*/ 120 w 146"/>
              <a:gd name="T35" fmla="*/ 12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47">
                <a:moveTo>
                  <a:pt x="57" y="58"/>
                </a:moveTo>
                <a:lnTo>
                  <a:pt x="57" y="58"/>
                </a:lnTo>
                <a:cubicBezTo>
                  <a:pt x="66" y="49"/>
                  <a:pt x="80" y="49"/>
                  <a:pt x="88" y="58"/>
                </a:cubicBezTo>
                <a:lnTo>
                  <a:pt x="88" y="58"/>
                </a:lnTo>
                <a:cubicBezTo>
                  <a:pt x="97" y="66"/>
                  <a:pt x="97" y="80"/>
                  <a:pt x="88" y="88"/>
                </a:cubicBezTo>
                <a:lnTo>
                  <a:pt x="88" y="88"/>
                </a:lnTo>
                <a:cubicBezTo>
                  <a:pt x="80" y="97"/>
                  <a:pt x="66" y="97"/>
                  <a:pt x="57" y="88"/>
                </a:cubicBezTo>
                <a:lnTo>
                  <a:pt x="57" y="88"/>
                </a:lnTo>
                <a:cubicBezTo>
                  <a:pt x="49" y="80"/>
                  <a:pt x="49" y="66"/>
                  <a:pt x="57" y="58"/>
                </a:cubicBezTo>
                <a:close/>
                <a:moveTo>
                  <a:pt x="120" y="120"/>
                </a:moveTo>
                <a:lnTo>
                  <a:pt x="120" y="120"/>
                </a:lnTo>
                <a:cubicBezTo>
                  <a:pt x="145" y="94"/>
                  <a:pt x="145" y="52"/>
                  <a:pt x="120" y="26"/>
                </a:cubicBezTo>
                <a:lnTo>
                  <a:pt x="120" y="26"/>
                </a:lnTo>
                <a:cubicBezTo>
                  <a:pt x="94" y="0"/>
                  <a:pt x="52" y="0"/>
                  <a:pt x="26" y="26"/>
                </a:cubicBezTo>
                <a:lnTo>
                  <a:pt x="26" y="26"/>
                </a:lnTo>
                <a:cubicBezTo>
                  <a:pt x="0" y="52"/>
                  <a:pt x="0" y="94"/>
                  <a:pt x="26" y="120"/>
                </a:cubicBezTo>
                <a:lnTo>
                  <a:pt x="26" y="120"/>
                </a:lnTo>
                <a:cubicBezTo>
                  <a:pt x="52" y="146"/>
                  <a:pt x="94" y="146"/>
                  <a:pt x="120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CuadroTexto 598"/>
          <p:cNvSpPr txBox="1"/>
          <p:nvPr/>
        </p:nvSpPr>
        <p:spPr>
          <a:xfrm>
            <a:off x="3491584" y="5444651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0" name="CuadroTexto 599"/>
          <p:cNvSpPr txBox="1"/>
          <p:nvPr/>
        </p:nvSpPr>
        <p:spPr>
          <a:xfrm>
            <a:off x="8486339" y="5442328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1" name="CuadroTexto 600"/>
          <p:cNvSpPr txBox="1"/>
          <p:nvPr/>
        </p:nvSpPr>
        <p:spPr>
          <a:xfrm>
            <a:off x="13270695" y="5442328"/>
            <a:ext cx="291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2" name="CuadroTexto 601"/>
          <p:cNvSpPr txBox="1"/>
          <p:nvPr/>
        </p:nvSpPr>
        <p:spPr>
          <a:xfrm>
            <a:off x="18178002" y="5442327"/>
            <a:ext cx="291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3" name="Rectángulo 602"/>
          <p:cNvSpPr/>
          <p:nvPr/>
        </p:nvSpPr>
        <p:spPr>
          <a:xfrm>
            <a:off x="3228848" y="770817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4" name="Rectángulo 603"/>
          <p:cNvSpPr/>
          <p:nvPr/>
        </p:nvSpPr>
        <p:spPr>
          <a:xfrm>
            <a:off x="8140060" y="771473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13126812" y="771298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6" name="Rectángulo 605"/>
          <p:cNvSpPr/>
          <p:nvPr/>
        </p:nvSpPr>
        <p:spPr>
          <a:xfrm>
            <a:off x="18038271" y="7717437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7" name="CuadroTexto 606"/>
          <p:cNvSpPr txBox="1"/>
          <p:nvPr/>
        </p:nvSpPr>
        <p:spPr>
          <a:xfrm>
            <a:off x="7261839" y="124366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2032436" y="276401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63486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1706215" y="7680514"/>
            <a:ext cx="5026185" cy="3927815"/>
          </a:xfrm>
          <a:custGeom>
            <a:avLst/>
            <a:gdLst>
              <a:gd name="T0" fmla="*/ 4116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6 w 4381"/>
              <a:gd name="T15" fmla="*/ 0 h 3421"/>
              <a:gd name="T16" fmla="*/ 4116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6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6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6" y="0"/>
                </a:lnTo>
                <a:lnTo>
                  <a:pt x="4116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6" y="34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3"/>
          <p:cNvSpPr>
            <a:spLocks noChangeArrowheads="1"/>
          </p:cNvSpPr>
          <p:nvPr/>
        </p:nvSpPr>
        <p:spPr bwMode="auto">
          <a:xfrm>
            <a:off x="2637553" y="5579941"/>
            <a:ext cx="3163509" cy="3401407"/>
          </a:xfrm>
          <a:custGeom>
            <a:avLst/>
            <a:gdLst>
              <a:gd name="T0" fmla="*/ 1088 w 2757"/>
              <a:gd name="T1" fmla="*/ 2802 h 2964"/>
              <a:gd name="T2" fmla="*/ 417 w 2757"/>
              <a:gd name="T3" fmla="*/ 2131 h 2964"/>
              <a:gd name="T4" fmla="*/ 417 w 2757"/>
              <a:gd name="T5" fmla="*/ 2131 h 2964"/>
              <a:gd name="T6" fmla="*/ 417 w 2757"/>
              <a:gd name="T7" fmla="*/ 624 h 2964"/>
              <a:gd name="T8" fmla="*/ 624 w 2757"/>
              <a:gd name="T9" fmla="*/ 417 h 2964"/>
              <a:gd name="T10" fmla="*/ 624 w 2757"/>
              <a:gd name="T11" fmla="*/ 417 h 2964"/>
              <a:gd name="T12" fmla="*/ 2132 w 2757"/>
              <a:gd name="T13" fmla="*/ 417 h 2964"/>
              <a:gd name="T14" fmla="*/ 2339 w 2757"/>
              <a:gd name="T15" fmla="*/ 624 h 2964"/>
              <a:gd name="T16" fmla="*/ 2339 w 2757"/>
              <a:gd name="T17" fmla="*/ 624 h 2964"/>
              <a:gd name="T18" fmla="*/ 2339 w 2757"/>
              <a:gd name="T19" fmla="*/ 2131 h 2964"/>
              <a:gd name="T20" fmla="*/ 1668 w 2757"/>
              <a:gd name="T21" fmla="*/ 2802 h 2964"/>
              <a:gd name="T22" fmla="*/ 1668 w 2757"/>
              <a:gd name="T23" fmla="*/ 2802 h 2964"/>
              <a:gd name="T24" fmla="*/ 1088 w 2757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7" h="2964">
                <a:moveTo>
                  <a:pt x="1088" y="2802"/>
                </a:moveTo>
                <a:lnTo>
                  <a:pt x="417" y="2131"/>
                </a:lnTo>
                <a:lnTo>
                  <a:pt x="417" y="2131"/>
                </a:lnTo>
                <a:cubicBezTo>
                  <a:pt x="0" y="1715"/>
                  <a:pt x="0" y="1041"/>
                  <a:pt x="417" y="624"/>
                </a:cubicBezTo>
                <a:lnTo>
                  <a:pt x="624" y="417"/>
                </a:lnTo>
                <a:lnTo>
                  <a:pt x="624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6" y="1041"/>
                  <a:pt x="2756" y="1715"/>
                  <a:pt x="2339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8" y="2963"/>
                  <a:pt x="1248" y="2963"/>
                  <a:pt x="1088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4"/>
          <p:cNvSpPr>
            <a:spLocks noChangeArrowheads="1"/>
          </p:cNvSpPr>
          <p:nvPr/>
        </p:nvSpPr>
        <p:spPr bwMode="auto">
          <a:xfrm>
            <a:off x="7127206" y="7680514"/>
            <a:ext cx="5026188" cy="3927815"/>
          </a:xfrm>
          <a:custGeom>
            <a:avLst/>
            <a:gdLst>
              <a:gd name="T0" fmla="*/ 4115 w 4381"/>
              <a:gd name="T1" fmla="*/ 3420 h 3421"/>
              <a:gd name="T2" fmla="*/ 265 w 4381"/>
              <a:gd name="T3" fmla="*/ 3420 h 3421"/>
              <a:gd name="T4" fmla="*/ 265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5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5" y="3420"/>
                </a:lnTo>
                <a:lnTo>
                  <a:pt x="265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5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5" y="34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19"/>
          <p:cNvSpPr>
            <a:spLocks noChangeArrowheads="1"/>
          </p:cNvSpPr>
          <p:nvPr/>
        </p:nvSpPr>
        <p:spPr bwMode="auto">
          <a:xfrm>
            <a:off x="8058543" y="5579941"/>
            <a:ext cx="3163513" cy="3401407"/>
          </a:xfrm>
          <a:custGeom>
            <a:avLst/>
            <a:gdLst>
              <a:gd name="T0" fmla="*/ 1086 w 2756"/>
              <a:gd name="T1" fmla="*/ 2802 h 2964"/>
              <a:gd name="T2" fmla="*/ 416 w 2756"/>
              <a:gd name="T3" fmla="*/ 2131 h 2964"/>
              <a:gd name="T4" fmla="*/ 416 w 2756"/>
              <a:gd name="T5" fmla="*/ 2131 h 2964"/>
              <a:gd name="T6" fmla="*/ 416 w 2756"/>
              <a:gd name="T7" fmla="*/ 624 h 2964"/>
              <a:gd name="T8" fmla="*/ 623 w 2756"/>
              <a:gd name="T9" fmla="*/ 417 h 2964"/>
              <a:gd name="T10" fmla="*/ 623 w 2756"/>
              <a:gd name="T11" fmla="*/ 417 h 2964"/>
              <a:gd name="T12" fmla="*/ 2131 w 2756"/>
              <a:gd name="T13" fmla="*/ 417 h 2964"/>
              <a:gd name="T14" fmla="*/ 2338 w 2756"/>
              <a:gd name="T15" fmla="*/ 624 h 2964"/>
              <a:gd name="T16" fmla="*/ 2338 w 2756"/>
              <a:gd name="T17" fmla="*/ 624 h 2964"/>
              <a:gd name="T18" fmla="*/ 2338 w 2756"/>
              <a:gd name="T19" fmla="*/ 2131 h 2964"/>
              <a:gd name="T20" fmla="*/ 1668 w 2756"/>
              <a:gd name="T21" fmla="*/ 2802 h 2964"/>
              <a:gd name="T22" fmla="*/ 1668 w 2756"/>
              <a:gd name="T23" fmla="*/ 2802 h 2964"/>
              <a:gd name="T24" fmla="*/ 1086 w 2756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6" h="2964">
                <a:moveTo>
                  <a:pt x="1086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1" y="417"/>
                </a:cubicBezTo>
                <a:lnTo>
                  <a:pt x="2338" y="624"/>
                </a:lnTo>
                <a:lnTo>
                  <a:pt x="2338" y="624"/>
                </a:lnTo>
                <a:cubicBezTo>
                  <a:pt x="2755" y="1041"/>
                  <a:pt x="2755" y="1715"/>
                  <a:pt x="2338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7" y="2963"/>
                  <a:pt x="1247" y="2963"/>
                  <a:pt x="1086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0"/>
          <p:cNvSpPr>
            <a:spLocks noChangeArrowheads="1"/>
          </p:cNvSpPr>
          <p:nvPr/>
        </p:nvSpPr>
        <p:spPr bwMode="auto">
          <a:xfrm>
            <a:off x="12386228" y="7680514"/>
            <a:ext cx="5026185" cy="3927815"/>
          </a:xfrm>
          <a:custGeom>
            <a:avLst/>
            <a:gdLst>
              <a:gd name="T0" fmla="*/ 4115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1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1" y="3420"/>
                  <a:pt x="4115" y="34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3"/>
          <p:cNvSpPr>
            <a:spLocks noChangeArrowheads="1"/>
          </p:cNvSpPr>
          <p:nvPr/>
        </p:nvSpPr>
        <p:spPr bwMode="auto">
          <a:xfrm>
            <a:off x="13317566" y="5579941"/>
            <a:ext cx="3163509" cy="3401407"/>
          </a:xfrm>
          <a:custGeom>
            <a:avLst/>
            <a:gdLst>
              <a:gd name="T0" fmla="*/ 1087 w 2756"/>
              <a:gd name="T1" fmla="*/ 2802 h 2964"/>
              <a:gd name="T2" fmla="*/ 416 w 2756"/>
              <a:gd name="T3" fmla="*/ 2131 h 2964"/>
              <a:gd name="T4" fmla="*/ 416 w 2756"/>
              <a:gd name="T5" fmla="*/ 2131 h 2964"/>
              <a:gd name="T6" fmla="*/ 416 w 2756"/>
              <a:gd name="T7" fmla="*/ 624 h 2964"/>
              <a:gd name="T8" fmla="*/ 623 w 2756"/>
              <a:gd name="T9" fmla="*/ 417 h 2964"/>
              <a:gd name="T10" fmla="*/ 623 w 2756"/>
              <a:gd name="T11" fmla="*/ 417 h 2964"/>
              <a:gd name="T12" fmla="*/ 2132 w 2756"/>
              <a:gd name="T13" fmla="*/ 417 h 2964"/>
              <a:gd name="T14" fmla="*/ 2339 w 2756"/>
              <a:gd name="T15" fmla="*/ 624 h 2964"/>
              <a:gd name="T16" fmla="*/ 2339 w 2756"/>
              <a:gd name="T17" fmla="*/ 624 h 2964"/>
              <a:gd name="T18" fmla="*/ 2339 w 2756"/>
              <a:gd name="T19" fmla="*/ 2131 h 2964"/>
              <a:gd name="T20" fmla="*/ 1668 w 2756"/>
              <a:gd name="T21" fmla="*/ 2802 h 2964"/>
              <a:gd name="T22" fmla="*/ 1668 w 2756"/>
              <a:gd name="T23" fmla="*/ 2802 h 2964"/>
              <a:gd name="T24" fmla="*/ 1087 w 2756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6" h="2964">
                <a:moveTo>
                  <a:pt x="1087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5" y="1041"/>
                  <a:pt x="2755" y="1715"/>
                  <a:pt x="2339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8" y="2963"/>
                  <a:pt x="1247" y="2963"/>
                  <a:pt x="1087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4"/>
          <p:cNvSpPr>
            <a:spLocks noChangeArrowheads="1"/>
          </p:cNvSpPr>
          <p:nvPr/>
        </p:nvSpPr>
        <p:spPr bwMode="auto">
          <a:xfrm>
            <a:off x="17645247" y="7680514"/>
            <a:ext cx="5026188" cy="3927815"/>
          </a:xfrm>
          <a:custGeom>
            <a:avLst/>
            <a:gdLst>
              <a:gd name="T0" fmla="*/ 4115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5" y="34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69"/>
          <p:cNvSpPr>
            <a:spLocks noChangeArrowheads="1"/>
          </p:cNvSpPr>
          <p:nvPr/>
        </p:nvSpPr>
        <p:spPr bwMode="auto">
          <a:xfrm>
            <a:off x="18581648" y="5579941"/>
            <a:ext cx="3163509" cy="3401407"/>
          </a:xfrm>
          <a:custGeom>
            <a:avLst/>
            <a:gdLst>
              <a:gd name="T0" fmla="*/ 1087 w 2757"/>
              <a:gd name="T1" fmla="*/ 2802 h 2964"/>
              <a:gd name="T2" fmla="*/ 416 w 2757"/>
              <a:gd name="T3" fmla="*/ 2131 h 2964"/>
              <a:gd name="T4" fmla="*/ 416 w 2757"/>
              <a:gd name="T5" fmla="*/ 2131 h 2964"/>
              <a:gd name="T6" fmla="*/ 416 w 2757"/>
              <a:gd name="T7" fmla="*/ 624 h 2964"/>
              <a:gd name="T8" fmla="*/ 623 w 2757"/>
              <a:gd name="T9" fmla="*/ 417 h 2964"/>
              <a:gd name="T10" fmla="*/ 623 w 2757"/>
              <a:gd name="T11" fmla="*/ 417 h 2964"/>
              <a:gd name="T12" fmla="*/ 2132 w 2757"/>
              <a:gd name="T13" fmla="*/ 417 h 2964"/>
              <a:gd name="T14" fmla="*/ 2339 w 2757"/>
              <a:gd name="T15" fmla="*/ 624 h 2964"/>
              <a:gd name="T16" fmla="*/ 2339 w 2757"/>
              <a:gd name="T17" fmla="*/ 624 h 2964"/>
              <a:gd name="T18" fmla="*/ 2339 w 2757"/>
              <a:gd name="T19" fmla="*/ 2131 h 2964"/>
              <a:gd name="T20" fmla="*/ 1669 w 2757"/>
              <a:gd name="T21" fmla="*/ 2802 h 2964"/>
              <a:gd name="T22" fmla="*/ 1669 w 2757"/>
              <a:gd name="T23" fmla="*/ 2802 h 2964"/>
              <a:gd name="T24" fmla="*/ 1087 w 2757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7" h="2964">
                <a:moveTo>
                  <a:pt x="1087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6" y="1041"/>
                  <a:pt x="2756" y="1715"/>
                  <a:pt x="2339" y="2131"/>
                </a:cubicBezTo>
                <a:lnTo>
                  <a:pt x="1669" y="2802"/>
                </a:lnTo>
                <a:lnTo>
                  <a:pt x="1669" y="2802"/>
                </a:lnTo>
                <a:cubicBezTo>
                  <a:pt x="1508" y="2963"/>
                  <a:pt x="1248" y="2963"/>
                  <a:pt x="1087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0"/>
          <p:cNvSpPr>
            <a:spLocks noChangeArrowheads="1"/>
          </p:cNvSpPr>
          <p:nvPr/>
        </p:nvSpPr>
        <p:spPr bwMode="auto">
          <a:xfrm>
            <a:off x="3649876" y="6425232"/>
            <a:ext cx="1138862" cy="1310957"/>
          </a:xfrm>
          <a:custGeom>
            <a:avLst/>
            <a:gdLst>
              <a:gd name="T0" fmla="*/ 496 w 991"/>
              <a:gd name="T1" fmla="*/ 66 h 1141"/>
              <a:gd name="T2" fmla="*/ 496 w 991"/>
              <a:gd name="T3" fmla="*/ 66 h 1141"/>
              <a:gd name="T4" fmla="*/ 478 w 991"/>
              <a:gd name="T5" fmla="*/ 72 h 1141"/>
              <a:gd name="T6" fmla="*/ 478 w 991"/>
              <a:gd name="T7" fmla="*/ 72 h 1141"/>
              <a:gd name="T8" fmla="*/ 91 w 991"/>
              <a:gd name="T9" fmla="*/ 207 h 1141"/>
              <a:gd name="T10" fmla="*/ 91 w 991"/>
              <a:gd name="T11" fmla="*/ 207 h 1141"/>
              <a:gd name="T12" fmla="*/ 70 w 991"/>
              <a:gd name="T13" fmla="*/ 217 h 1141"/>
              <a:gd name="T14" fmla="*/ 70 w 991"/>
              <a:gd name="T15" fmla="*/ 217 h 1141"/>
              <a:gd name="T16" fmla="*/ 63 w 991"/>
              <a:gd name="T17" fmla="*/ 240 h 1141"/>
              <a:gd name="T18" fmla="*/ 63 w 991"/>
              <a:gd name="T19" fmla="*/ 240 h 1141"/>
              <a:gd name="T20" fmla="*/ 257 w 991"/>
              <a:gd name="T21" fmla="*/ 889 h 1141"/>
              <a:gd name="T22" fmla="*/ 257 w 991"/>
              <a:gd name="T23" fmla="*/ 889 h 1141"/>
              <a:gd name="T24" fmla="*/ 495 w 991"/>
              <a:gd name="T25" fmla="*/ 1076 h 1141"/>
              <a:gd name="T26" fmla="*/ 495 w 991"/>
              <a:gd name="T27" fmla="*/ 1076 h 1141"/>
              <a:gd name="T28" fmla="*/ 733 w 991"/>
              <a:gd name="T29" fmla="*/ 889 h 1141"/>
              <a:gd name="T30" fmla="*/ 733 w 991"/>
              <a:gd name="T31" fmla="*/ 889 h 1141"/>
              <a:gd name="T32" fmla="*/ 927 w 991"/>
              <a:gd name="T33" fmla="*/ 238 h 1141"/>
              <a:gd name="T34" fmla="*/ 927 w 991"/>
              <a:gd name="T35" fmla="*/ 238 h 1141"/>
              <a:gd name="T36" fmla="*/ 920 w 991"/>
              <a:gd name="T37" fmla="*/ 216 h 1141"/>
              <a:gd name="T38" fmla="*/ 920 w 991"/>
              <a:gd name="T39" fmla="*/ 216 h 1141"/>
              <a:gd name="T40" fmla="*/ 899 w 991"/>
              <a:gd name="T41" fmla="*/ 205 h 1141"/>
              <a:gd name="T42" fmla="*/ 899 w 991"/>
              <a:gd name="T43" fmla="*/ 205 h 1141"/>
              <a:gd name="T44" fmla="*/ 514 w 991"/>
              <a:gd name="T45" fmla="*/ 72 h 1141"/>
              <a:gd name="T46" fmla="*/ 514 w 991"/>
              <a:gd name="T47" fmla="*/ 72 h 1141"/>
              <a:gd name="T48" fmla="*/ 496 w 991"/>
              <a:gd name="T49" fmla="*/ 66 h 1141"/>
              <a:gd name="T50" fmla="*/ 483 w 991"/>
              <a:gd name="T51" fmla="*/ 1082 h 1141"/>
              <a:gd name="T52" fmla="*/ 483 w 991"/>
              <a:gd name="T53" fmla="*/ 1082 h 1141"/>
              <a:gd name="T54" fmla="*/ 495 w 991"/>
              <a:gd name="T55" fmla="*/ 1140 h 1141"/>
              <a:gd name="T56" fmla="*/ 495 w 991"/>
              <a:gd name="T57" fmla="*/ 1140 h 1141"/>
              <a:gd name="T58" fmla="*/ 483 w 991"/>
              <a:gd name="T59" fmla="*/ 1137 h 1141"/>
              <a:gd name="T60" fmla="*/ 483 w 991"/>
              <a:gd name="T61" fmla="*/ 1137 h 1141"/>
              <a:gd name="T62" fmla="*/ 207 w 991"/>
              <a:gd name="T63" fmla="*/ 923 h 1141"/>
              <a:gd name="T64" fmla="*/ 207 w 991"/>
              <a:gd name="T65" fmla="*/ 923 h 1141"/>
              <a:gd name="T66" fmla="*/ 3 w 991"/>
              <a:gd name="T67" fmla="*/ 246 h 1141"/>
              <a:gd name="T68" fmla="*/ 3 w 991"/>
              <a:gd name="T69" fmla="*/ 246 h 1141"/>
              <a:gd name="T70" fmla="*/ 23 w 991"/>
              <a:gd name="T71" fmla="*/ 178 h 1141"/>
              <a:gd name="T72" fmla="*/ 23 w 991"/>
              <a:gd name="T73" fmla="*/ 178 h 1141"/>
              <a:gd name="T74" fmla="*/ 86 w 991"/>
              <a:gd name="T75" fmla="*/ 146 h 1141"/>
              <a:gd name="T76" fmla="*/ 86 w 991"/>
              <a:gd name="T77" fmla="*/ 146 h 1141"/>
              <a:gd name="T78" fmla="*/ 442 w 991"/>
              <a:gd name="T79" fmla="*/ 23 h 1141"/>
              <a:gd name="T80" fmla="*/ 442 w 991"/>
              <a:gd name="T81" fmla="*/ 23 h 1141"/>
              <a:gd name="T82" fmla="*/ 550 w 991"/>
              <a:gd name="T83" fmla="*/ 24 h 1141"/>
              <a:gd name="T84" fmla="*/ 550 w 991"/>
              <a:gd name="T85" fmla="*/ 24 h 1141"/>
              <a:gd name="T86" fmla="*/ 903 w 991"/>
              <a:gd name="T87" fmla="*/ 144 h 1141"/>
              <a:gd name="T88" fmla="*/ 903 w 991"/>
              <a:gd name="T89" fmla="*/ 144 h 1141"/>
              <a:gd name="T90" fmla="*/ 966 w 991"/>
              <a:gd name="T91" fmla="*/ 176 h 1141"/>
              <a:gd name="T92" fmla="*/ 966 w 991"/>
              <a:gd name="T93" fmla="*/ 176 h 1141"/>
              <a:gd name="T94" fmla="*/ 987 w 991"/>
              <a:gd name="T95" fmla="*/ 244 h 1141"/>
              <a:gd name="T96" fmla="*/ 987 w 991"/>
              <a:gd name="T97" fmla="*/ 244 h 1141"/>
              <a:gd name="T98" fmla="*/ 784 w 991"/>
              <a:gd name="T99" fmla="*/ 923 h 1141"/>
              <a:gd name="T100" fmla="*/ 784 w 991"/>
              <a:gd name="T101" fmla="*/ 923 h 1141"/>
              <a:gd name="T102" fmla="*/ 508 w 991"/>
              <a:gd name="T103" fmla="*/ 1137 h 1141"/>
              <a:gd name="T104" fmla="*/ 508 w 991"/>
              <a:gd name="T105" fmla="*/ 1137 h 1141"/>
              <a:gd name="T106" fmla="*/ 495 w 991"/>
              <a:gd name="T107" fmla="*/ 114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1" h="1141">
                <a:moveTo>
                  <a:pt x="496" y="66"/>
                </a:moveTo>
                <a:lnTo>
                  <a:pt x="496" y="66"/>
                </a:lnTo>
                <a:cubicBezTo>
                  <a:pt x="489" y="66"/>
                  <a:pt x="483" y="68"/>
                  <a:pt x="478" y="72"/>
                </a:cubicBezTo>
                <a:lnTo>
                  <a:pt x="478" y="72"/>
                </a:lnTo>
                <a:cubicBezTo>
                  <a:pt x="418" y="116"/>
                  <a:pt x="289" y="192"/>
                  <a:pt x="91" y="207"/>
                </a:cubicBezTo>
                <a:lnTo>
                  <a:pt x="91" y="207"/>
                </a:lnTo>
                <a:cubicBezTo>
                  <a:pt x="83" y="208"/>
                  <a:pt x="75" y="211"/>
                  <a:pt x="70" y="217"/>
                </a:cubicBezTo>
                <a:lnTo>
                  <a:pt x="70" y="217"/>
                </a:lnTo>
                <a:cubicBezTo>
                  <a:pt x="65" y="224"/>
                  <a:pt x="62" y="232"/>
                  <a:pt x="63" y="240"/>
                </a:cubicBezTo>
                <a:lnTo>
                  <a:pt x="63" y="240"/>
                </a:lnTo>
                <a:cubicBezTo>
                  <a:pt x="76" y="369"/>
                  <a:pt x="121" y="691"/>
                  <a:pt x="257" y="889"/>
                </a:cubicBezTo>
                <a:lnTo>
                  <a:pt x="257" y="889"/>
                </a:lnTo>
                <a:cubicBezTo>
                  <a:pt x="320" y="981"/>
                  <a:pt x="453" y="1055"/>
                  <a:pt x="495" y="1076"/>
                </a:cubicBezTo>
                <a:lnTo>
                  <a:pt x="495" y="1076"/>
                </a:lnTo>
                <a:cubicBezTo>
                  <a:pt x="537" y="1055"/>
                  <a:pt x="670" y="981"/>
                  <a:pt x="733" y="889"/>
                </a:cubicBezTo>
                <a:lnTo>
                  <a:pt x="733" y="889"/>
                </a:lnTo>
                <a:cubicBezTo>
                  <a:pt x="869" y="691"/>
                  <a:pt x="914" y="368"/>
                  <a:pt x="927" y="238"/>
                </a:cubicBezTo>
                <a:lnTo>
                  <a:pt x="927" y="238"/>
                </a:lnTo>
                <a:cubicBezTo>
                  <a:pt x="927" y="230"/>
                  <a:pt x="925" y="222"/>
                  <a:pt x="920" y="216"/>
                </a:cubicBezTo>
                <a:lnTo>
                  <a:pt x="920" y="216"/>
                </a:lnTo>
                <a:cubicBezTo>
                  <a:pt x="914" y="209"/>
                  <a:pt x="907" y="205"/>
                  <a:pt x="899" y="205"/>
                </a:cubicBezTo>
                <a:lnTo>
                  <a:pt x="899" y="205"/>
                </a:lnTo>
                <a:cubicBezTo>
                  <a:pt x="701" y="191"/>
                  <a:pt x="573" y="116"/>
                  <a:pt x="514" y="72"/>
                </a:cubicBezTo>
                <a:lnTo>
                  <a:pt x="514" y="72"/>
                </a:lnTo>
                <a:cubicBezTo>
                  <a:pt x="508" y="68"/>
                  <a:pt x="502" y="66"/>
                  <a:pt x="496" y="66"/>
                </a:cubicBezTo>
                <a:close/>
                <a:moveTo>
                  <a:pt x="483" y="1082"/>
                </a:moveTo>
                <a:lnTo>
                  <a:pt x="483" y="1082"/>
                </a:lnTo>
                <a:close/>
                <a:moveTo>
                  <a:pt x="495" y="1140"/>
                </a:moveTo>
                <a:lnTo>
                  <a:pt x="495" y="1140"/>
                </a:lnTo>
                <a:cubicBezTo>
                  <a:pt x="491" y="1140"/>
                  <a:pt x="486" y="1139"/>
                  <a:pt x="483" y="1137"/>
                </a:cubicBezTo>
                <a:lnTo>
                  <a:pt x="483" y="1137"/>
                </a:lnTo>
                <a:cubicBezTo>
                  <a:pt x="475" y="1134"/>
                  <a:pt x="291" y="1047"/>
                  <a:pt x="207" y="923"/>
                </a:cubicBezTo>
                <a:lnTo>
                  <a:pt x="207" y="923"/>
                </a:lnTo>
                <a:cubicBezTo>
                  <a:pt x="63" y="712"/>
                  <a:pt x="16" y="379"/>
                  <a:pt x="3" y="246"/>
                </a:cubicBezTo>
                <a:lnTo>
                  <a:pt x="3" y="246"/>
                </a:lnTo>
                <a:cubicBezTo>
                  <a:pt x="0" y="222"/>
                  <a:pt x="7" y="197"/>
                  <a:pt x="23" y="178"/>
                </a:cubicBezTo>
                <a:lnTo>
                  <a:pt x="23" y="178"/>
                </a:lnTo>
                <a:cubicBezTo>
                  <a:pt x="39" y="159"/>
                  <a:pt x="62" y="148"/>
                  <a:pt x="86" y="146"/>
                </a:cubicBezTo>
                <a:lnTo>
                  <a:pt x="86" y="146"/>
                </a:lnTo>
                <a:cubicBezTo>
                  <a:pt x="269" y="132"/>
                  <a:pt x="388" y="63"/>
                  <a:pt x="442" y="23"/>
                </a:cubicBezTo>
                <a:lnTo>
                  <a:pt x="442" y="23"/>
                </a:lnTo>
                <a:cubicBezTo>
                  <a:pt x="475" y="0"/>
                  <a:pt x="517" y="0"/>
                  <a:pt x="550" y="24"/>
                </a:cubicBezTo>
                <a:lnTo>
                  <a:pt x="550" y="24"/>
                </a:lnTo>
                <a:cubicBezTo>
                  <a:pt x="604" y="63"/>
                  <a:pt x="721" y="131"/>
                  <a:pt x="903" y="144"/>
                </a:cubicBezTo>
                <a:lnTo>
                  <a:pt x="903" y="144"/>
                </a:lnTo>
                <a:cubicBezTo>
                  <a:pt x="928" y="146"/>
                  <a:pt x="950" y="158"/>
                  <a:pt x="966" y="176"/>
                </a:cubicBezTo>
                <a:lnTo>
                  <a:pt x="966" y="176"/>
                </a:lnTo>
                <a:cubicBezTo>
                  <a:pt x="982" y="195"/>
                  <a:pt x="990" y="219"/>
                  <a:pt x="987" y="244"/>
                </a:cubicBezTo>
                <a:lnTo>
                  <a:pt x="987" y="244"/>
                </a:lnTo>
                <a:cubicBezTo>
                  <a:pt x="974" y="378"/>
                  <a:pt x="927" y="712"/>
                  <a:pt x="784" y="923"/>
                </a:cubicBezTo>
                <a:lnTo>
                  <a:pt x="784" y="923"/>
                </a:lnTo>
                <a:cubicBezTo>
                  <a:pt x="700" y="1047"/>
                  <a:pt x="516" y="1134"/>
                  <a:pt x="508" y="1137"/>
                </a:cubicBezTo>
                <a:lnTo>
                  <a:pt x="508" y="1137"/>
                </a:lnTo>
                <a:cubicBezTo>
                  <a:pt x="504" y="1139"/>
                  <a:pt x="500" y="1140"/>
                  <a:pt x="495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1"/>
          <p:cNvSpPr>
            <a:spLocks noChangeArrowheads="1"/>
          </p:cNvSpPr>
          <p:nvPr/>
        </p:nvSpPr>
        <p:spPr bwMode="auto">
          <a:xfrm>
            <a:off x="4009249" y="7047810"/>
            <a:ext cx="430239" cy="308760"/>
          </a:xfrm>
          <a:custGeom>
            <a:avLst/>
            <a:gdLst>
              <a:gd name="T0" fmla="*/ 61 w 373"/>
              <a:gd name="T1" fmla="*/ 207 h 269"/>
              <a:gd name="T2" fmla="*/ 311 w 373"/>
              <a:gd name="T3" fmla="*/ 207 h 269"/>
              <a:gd name="T4" fmla="*/ 311 w 373"/>
              <a:gd name="T5" fmla="*/ 61 h 269"/>
              <a:gd name="T6" fmla="*/ 61 w 373"/>
              <a:gd name="T7" fmla="*/ 61 h 269"/>
              <a:gd name="T8" fmla="*/ 61 w 373"/>
              <a:gd name="T9" fmla="*/ 207 h 269"/>
              <a:gd name="T10" fmla="*/ 324 w 373"/>
              <a:gd name="T11" fmla="*/ 268 h 269"/>
              <a:gd name="T12" fmla="*/ 48 w 373"/>
              <a:gd name="T13" fmla="*/ 268 h 269"/>
              <a:gd name="T14" fmla="*/ 48 w 373"/>
              <a:gd name="T15" fmla="*/ 268 h 269"/>
              <a:gd name="T16" fmla="*/ 0 w 373"/>
              <a:gd name="T17" fmla="*/ 220 h 269"/>
              <a:gd name="T18" fmla="*/ 0 w 373"/>
              <a:gd name="T19" fmla="*/ 47 h 269"/>
              <a:gd name="T20" fmla="*/ 0 w 373"/>
              <a:gd name="T21" fmla="*/ 47 h 269"/>
              <a:gd name="T22" fmla="*/ 48 w 373"/>
              <a:gd name="T23" fmla="*/ 0 h 269"/>
              <a:gd name="T24" fmla="*/ 324 w 373"/>
              <a:gd name="T25" fmla="*/ 0 h 269"/>
              <a:gd name="T26" fmla="*/ 324 w 373"/>
              <a:gd name="T27" fmla="*/ 0 h 269"/>
              <a:gd name="T28" fmla="*/ 372 w 373"/>
              <a:gd name="T29" fmla="*/ 47 h 269"/>
              <a:gd name="T30" fmla="*/ 372 w 373"/>
              <a:gd name="T31" fmla="*/ 220 h 269"/>
              <a:gd name="T32" fmla="*/ 372 w 373"/>
              <a:gd name="T33" fmla="*/ 220 h 269"/>
              <a:gd name="T34" fmla="*/ 324 w 373"/>
              <a:gd name="T3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269">
                <a:moveTo>
                  <a:pt x="61" y="207"/>
                </a:moveTo>
                <a:lnTo>
                  <a:pt x="311" y="207"/>
                </a:lnTo>
                <a:lnTo>
                  <a:pt x="311" y="61"/>
                </a:lnTo>
                <a:lnTo>
                  <a:pt x="61" y="61"/>
                </a:lnTo>
                <a:lnTo>
                  <a:pt x="61" y="207"/>
                </a:lnTo>
                <a:close/>
                <a:moveTo>
                  <a:pt x="324" y="268"/>
                </a:moveTo>
                <a:lnTo>
                  <a:pt x="48" y="268"/>
                </a:lnTo>
                <a:lnTo>
                  <a:pt x="48" y="268"/>
                </a:lnTo>
                <a:cubicBezTo>
                  <a:pt x="21" y="268"/>
                  <a:pt x="0" y="246"/>
                  <a:pt x="0" y="220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1" y="0"/>
                  <a:pt x="48" y="0"/>
                </a:cubicBezTo>
                <a:lnTo>
                  <a:pt x="324" y="0"/>
                </a:lnTo>
                <a:lnTo>
                  <a:pt x="324" y="0"/>
                </a:lnTo>
                <a:cubicBezTo>
                  <a:pt x="350" y="0"/>
                  <a:pt x="372" y="21"/>
                  <a:pt x="372" y="47"/>
                </a:cubicBezTo>
                <a:lnTo>
                  <a:pt x="372" y="220"/>
                </a:lnTo>
                <a:lnTo>
                  <a:pt x="372" y="220"/>
                </a:lnTo>
                <a:cubicBezTo>
                  <a:pt x="372" y="246"/>
                  <a:pt x="350" y="268"/>
                  <a:pt x="324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2"/>
          <p:cNvSpPr>
            <a:spLocks noChangeArrowheads="1"/>
          </p:cNvSpPr>
          <p:nvPr/>
        </p:nvSpPr>
        <p:spPr bwMode="auto">
          <a:xfrm>
            <a:off x="4039619" y="6809915"/>
            <a:ext cx="359376" cy="308757"/>
          </a:xfrm>
          <a:custGeom>
            <a:avLst/>
            <a:gdLst>
              <a:gd name="T0" fmla="*/ 283 w 314"/>
              <a:gd name="T1" fmla="*/ 269 h 270"/>
              <a:gd name="T2" fmla="*/ 283 w 314"/>
              <a:gd name="T3" fmla="*/ 269 h 270"/>
              <a:gd name="T4" fmla="*/ 253 w 314"/>
              <a:gd name="T5" fmla="*/ 238 h 270"/>
              <a:gd name="T6" fmla="*/ 252 w 314"/>
              <a:gd name="T7" fmla="*/ 157 h 270"/>
              <a:gd name="T8" fmla="*/ 252 w 314"/>
              <a:gd name="T9" fmla="*/ 157 h 270"/>
              <a:gd name="T10" fmla="*/ 156 w 314"/>
              <a:gd name="T11" fmla="*/ 60 h 270"/>
              <a:gd name="T12" fmla="*/ 156 w 314"/>
              <a:gd name="T13" fmla="*/ 60 h 270"/>
              <a:gd name="T14" fmla="*/ 60 w 314"/>
              <a:gd name="T15" fmla="*/ 156 h 270"/>
              <a:gd name="T16" fmla="*/ 61 w 314"/>
              <a:gd name="T17" fmla="*/ 238 h 270"/>
              <a:gd name="T18" fmla="*/ 61 w 314"/>
              <a:gd name="T19" fmla="*/ 238 h 270"/>
              <a:gd name="T20" fmla="*/ 31 w 314"/>
              <a:gd name="T21" fmla="*/ 269 h 270"/>
              <a:gd name="T22" fmla="*/ 30 w 314"/>
              <a:gd name="T23" fmla="*/ 269 h 270"/>
              <a:gd name="T24" fmla="*/ 30 w 314"/>
              <a:gd name="T25" fmla="*/ 269 h 270"/>
              <a:gd name="T26" fmla="*/ 0 w 314"/>
              <a:gd name="T27" fmla="*/ 238 h 270"/>
              <a:gd name="T28" fmla="*/ 0 w 314"/>
              <a:gd name="T29" fmla="*/ 157 h 270"/>
              <a:gd name="T30" fmla="*/ 0 w 314"/>
              <a:gd name="T31" fmla="*/ 157 h 270"/>
              <a:gd name="T32" fmla="*/ 156 w 314"/>
              <a:gd name="T33" fmla="*/ 0 h 270"/>
              <a:gd name="T34" fmla="*/ 156 w 314"/>
              <a:gd name="T35" fmla="*/ 0 h 270"/>
              <a:gd name="T36" fmla="*/ 313 w 314"/>
              <a:gd name="T37" fmla="*/ 156 h 270"/>
              <a:gd name="T38" fmla="*/ 313 w 314"/>
              <a:gd name="T39" fmla="*/ 238 h 270"/>
              <a:gd name="T40" fmla="*/ 313 w 314"/>
              <a:gd name="T41" fmla="*/ 238 h 270"/>
              <a:gd name="T42" fmla="*/ 283 w 314"/>
              <a:gd name="T43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270">
                <a:moveTo>
                  <a:pt x="283" y="269"/>
                </a:moveTo>
                <a:lnTo>
                  <a:pt x="283" y="269"/>
                </a:lnTo>
                <a:cubicBezTo>
                  <a:pt x="266" y="269"/>
                  <a:pt x="253" y="255"/>
                  <a:pt x="253" y="238"/>
                </a:cubicBezTo>
                <a:lnTo>
                  <a:pt x="252" y="157"/>
                </a:lnTo>
                <a:lnTo>
                  <a:pt x="252" y="157"/>
                </a:lnTo>
                <a:cubicBezTo>
                  <a:pt x="252" y="104"/>
                  <a:pt x="209" y="60"/>
                  <a:pt x="156" y="60"/>
                </a:cubicBezTo>
                <a:lnTo>
                  <a:pt x="156" y="60"/>
                </a:lnTo>
                <a:cubicBezTo>
                  <a:pt x="104" y="60"/>
                  <a:pt x="60" y="104"/>
                  <a:pt x="60" y="156"/>
                </a:cubicBezTo>
                <a:lnTo>
                  <a:pt x="61" y="238"/>
                </a:lnTo>
                <a:lnTo>
                  <a:pt x="61" y="238"/>
                </a:lnTo>
                <a:cubicBezTo>
                  <a:pt x="61" y="255"/>
                  <a:pt x="47" y="269"/>
                  <a:pt x="31" y="269"/>
                </a:cubicBezTo>
                <a:lnTo>
                  <a:pt x="30" y="269"/>
                </a:lnTo>
                <a:lnTo>
                  <a:pt x="30" y="269"/>
                </a:lnTo>
                <a:cubicBezTo>
                  <a:pt x="14" y="269"/>
                  <a:pt x="0" y="255"/>
                  <a:pt x="0" y="238"/>
                </a:cubicBezTo>
                <a:lnTo>
                  <a:pt x="0" y="157"/>
                </a:lnTo>
                <a:lnTo>
                  <a:pt x="0" y="157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3" y="0"/>
                  <a:pt x="313" y="70"/>
                  <a:pt x="313" y="156"/>
                </a:cubicBezTo>
                <a:lnTo>
                  <a:pt x="313" y="238"/>
                </a:lnTo>
                <a:lnTo>
                  <a:pt x="313" y="238"/>
                </a:lnTo>
                <a:cubicBezTo>
                  <a:pt x="313" y="255"/>
                  <a:pt x="300" y="269"/>
                  <a:pt x="283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3"/>
          <p:cNvSpPr>
            <a:spLocks noChangeArrowheads="1"/>
          </p:cNvSpPr>
          <p:nvPr/>
        </p:nvSpPr>
        <p:spPr bwMode="auto">
          <a:xfrm>
            <a:off x="9222716" y="6647944"/>
            <a:ext cx="840229" cy="865535"/>
          </a:xfrm>
          <a:custGeom>
            <a:avLst/>
            <a:gdLst>
              <a:gd name="T0" fmla="*/ 725 w 732"/>
              <a:gd name="T1" fmla="*/ 216 h 752"/>
              <a:gd name="T2" fmla="*/ 726 w 732"/>
              <a:gd name="T3" fmla="*/ 215 h 752"/>
              <a:gd name="T4" fmla="*/ 727 w 732"/>
              <a:gd name="T5" fmla="*/ 214 h 752"/>
              <a:gd name="T6" fmla="*/ 727 w 732"/>
              <a:gd name="T7" fmla="*/ 213 h 752"/>
              <a:gd name="T8" fmla="*/ 728 w 732"/>
              <a:gd name="T9" fmla="*/ 211 h 752"/>
              <a:gd name="T10" fmla="*/ 729 w 732"/>
              <a:gd name="T11" fmla="*/ 210 h 752"/>
              <a:gd name="T12" fmla="*/ 729 w 732"/>
              <a:gd name="T13" fmla="*/ 209 h 752"/>
              <a:gd name="T14" fmla="*/ 730 w 732"/>
              <a:gd name="T15" fmla="*/ 207 h 752"/>
              <a:gd name="T16" fmla="*/ 730 w 732"/>
              <a:gd name="T17" fmla="*/ 205 h 752"/>
              <a:gd name="T18" fmla="*/ 731 w 732"/>
              <a:gd name="T19" fmla="*/ 204 h 752"/>
              <a:gd name="T20" fmla="*/ 731 w 732"/>
              <a:gd name="T21" fmla="*/ 203 h 752"/>
              <a:gd name="T22" fmla="*/ 731 w 732"/>
              <a:gd name="T23" fmla="*/ 201 h 752"/>
              <a:gd name="T24" fmla="*/ 731 w 732"/>
              <a:gd name="T25" fmla="*/ 198 h 752"/>
              <a:gd name="T26" fmla="*/ 731 w 732"/>
              <a:gd name="T27" fmla="*/ 195 h 752"/>
              <a:gd name="T28" fmla="*/ 731 w 732"/>
              <a:gd name="T29" fmla="*/ 194 h 752"/>
              <a:gd name="T30" fmla="*/ 731 w 732"/>
              <a:gd name="T31" fmla="*/ 192 h 752"/>
              <a:gd name="T32" fmla="*/ 730 w 732"/>
              <a:gd name="T33" fmla="*/ 191 h 752"/>
              <a:gd name="T34" fmla="*/ 730 w 732"/>
              <a:gd name="T35" fmla="*/ 190 h 752"/>
              <a:gd name="T36" fmla="*/ 729 w 732"/>
              <a:gd name="T37" fmla="*/ 188 h 752"/>
              <a:gd name="T38" fmla="*/ 729 w 732"/>
              <a:gd name="T39" fmla="*/ 187 h 752"/>
              <a:gd name="T40" fmla="*/ 728 w 732"/>
              <a:gd name="T41" fmla="*/ 185 h 752"/>
              <a:gd name="T42" fmla="*/ 727 w 732"/>
              <a:gd name="T43" fmla="*/ 184 h 752"/>
              <a:gd name="T44" fmla="*/ 727 w 732"/>
              <a:gd name="T45" fmla="*/ 183 h 752"/>
              <a:gd name="T46" fmla="*/ 726 w 732"/>
              <a:gd name="T47" fmla="*/ 182 h 752"/>
              <a:gd name="T48" fmla="*/ 725 w 732"/>
              <a:gd name="T49" fmla="*/ 180 h 752"/>
              <a:gd name="T50" fmla="*/ 724 w 732"/>
              <a:gd name="T51" fmla="*/ 179 h 752"/>
              <a:gd name="T52" fmla="*/ 722 w 732"/>
              <a:gd name="T53" fmla="*/ 177 h 752"/>
              <a:gd name="T54" fmla="*/ 557 w 732"/>
              <a:gd name="T55" fmla="*/ 12 h 752"/>
              <a:gd name="T56" fmla="*/ 515 w 732"/>
              <a:gd name="T57" fmla="*/ 12 h 752"/>
              <a:gd name="T58" fmla="*/ 627 w 732"/>
              <a:gd name="T59" fmla="*/ 168 h 752"/>
              <a:gd name="T60" fmla="*/ 331 w 732"/>
              <a:gd name="T61" fmla="*/ 168 h 752"/>
              <a:gd name="T62" fmla="*/ 154 w 732"/>
              <a:gd name="T63" fmla="*/ 208 h 752"/>
              <a:gd name="T64" fmla="*/ 51 w 732"/>
              <a:gd name="T65" fmla="*/ 325 h 752"/>
              <a:gd name="T66" fmla="*/ 8 w 732"/>
              <a:gd name="T67" fmla="*/ 499 h 752"/>
              <a:gd name="T68" fmla="*/ 0 w 732"/>
              <a:gd name="T69" fmla="*/ 720 h 752"/>
              <a:gd name="T70" fmla="*/ 30 w 732"/>
              <a:gd name="T71" fmla="*/ 751 h 752"/>
              <a:gd name="T72" fmla="*/ 60 w 732"/>
              <a:gd name="T73" fmla="*/ 720 h 752"/>
              <a:gd name="T74" fmla="*/ 106 w 732"/>
              <a:gd name="T75" fmla="*/ 351 h 752"/>
              <a:gd name="T76" fmla="*/ 627 w 732"/>
              <a:gd name="T77" fmla="*/ 229 h 752"/>
              <a:gd name="T78" fmla="*/ 515 w 732"/>
              <a:gd name="T79" fmla="*/ 341 h 752"/>
              <a:gd name="T80" fmla="*/ 515 w 732"/>
              <a:gd name="T81" fmla="*/ 384 h 752"/>
              <a:gd name="T82" fmla="*/ 536 w 732"/>
              <a:gd name="T83" fmla="*/ 393 h 752"/>
              <a:gd name="T84" fmla="*/ 722 w 732"/>
              <a:gd name="T85" fmla="*/ 220 h 752"/>
              <a:gd name="T86" fmla="*/ 722 w 732"/>
              <a:gd name="T87" fmla="*/ 220 h 752"/>
              <a:gd name="T88" fmla="*/ 724 w 732"/>
              <a:gd name="T89" fmla="*/ 218 h 752"/>
              <a:gd name="T90" fmla="*/ 725 w 732"/>
              <a:gd name="T91" fmla="*/ 21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2" h="752">
                <a:moveTo>
                  <a:pt x="725" y="216"/>
                </a:moveTo>
                <a:lnTo>
                  <a:pt x="725" y="216"/>
                </a:lnTo>
                <a:lnTo>
                  <a:pt x="726" y="215"/>
                </a:lnTo>
                <a:lnTo>
                  <a:pt x="726" y="215"/>
                </a:lnTo>
                <a:cubicBezTo>
                  <a:pt x="726" y="215"/>
                  <a:pt x="726" y="214"/>
                  <a:pt x="727" y="214"/>
                </a:cubicBezTo>
                <a:lnTo>
                  <a:pt x="727" y="214"/>
                </a:lnTo>
                <a:lnTo>
                  <a:pt x="727" y="213"/>
                </a:lnTo>
                <a:lnTo>
                  <a:pt x="727" y="213"/>
                </a:lnTo>
                <a:cubicBezTo>
                  <a:pt x="727" y="212"/>
                  <a:pt x="728" y="212"/>
                  <a:pt x="728" y="211"/>
                </a:cubicBezTo>
                <a:lnTo>
                  <a:pt x="728" y="211"/>
                </a:lnTo>
                <a:lnTo>
                  <a:pt x="729" y="210"/>
                </a:lnTo>
                <a:lnTo>
                  <a:pt x="729" y="210"/>
                </a:lnTo>
                <a:cubicBezTo>
                  <a:pt x="729" y="209"/>
                  <a:pt x="729" y="209"/>
                  <a:pt x="729" y="209"/>
                </a:cubicBezTo>
                <a:lnTo>
                  <a:pt x="729" y="209"/>
                </a:lnTo>
                <a:cubicBezTo>
                  <a:pt x="729" y="208"/>
                  <a:pt x="729" y="207"/>
                  <a:pt x="730" y="207"/>
                </a:cubicBezTo>
                <a:lnTo>
                  <a:pt x="730" y="207"/>
                </a:lnTo>
                <a:cubicBezTo>
                  <a:pt x="730" y="207"/>
                  <a:pt x="730" y="206"/>
                  <a:pt x="730" y="205"/>
                </a:cubicBezTo>
                <a:lnTo>
                  <a:pt x="730" y="205"/>
                </a:lnTo>
                <a:cubicBezTo>
                  <a:pt x="730" y="205"/>
                  <a:pt x="731" y="205"/>
                  <a:pt x="731" y="204"/>
                </a:cubicBezTo>
                <a:lnTo>
                  <a:pt x="731" y="204"/>
                </a:lnTo>
                <a:lnTo>
                  <a:pt x="731" y="203"/>
                </a:lnTo>
                <a:lnTo>
                  <a:pt x="731" y="203"/>
                </a:lnTo>
                <a:cubicBezTo>
                  <a:pt x="731" y="202"/>
                  <a:pt x="731" y="202"/>
                  <a:pt x="731" y="201"/>
                </a:cubicBezTo>
                <a:lnTo>
                  <a:pt x="731" y="201"/>
                </a:lnTo>
                <a:cubicBezTo>
                  <a:pt x="731" y="200"/>
                  <a:pt x="731" y="199"/>
                  <a:pt x="731" y="198"/>
                </a:cubicBezTo>
                <a:lnTo>
                  <a:pt x="731" y="198"/>
                </a:lnTo>
                <a:lnTo>
                  <a:pt x="731" y="198"/>
                </a:lnTo>
                <a:cubicBezTo>
                  <a:pt x="731" y="197"/>
                  <a:pt x="731" y="196"/>
                  <a:pt x="731" y="195"/>
                </a:cubicBezTo>
                <a:lnTo>
                  <a:pt x="731" y="195"/>
                </a:lnTo>
                <a:cubicBezTo>
                  <a:pt x="731" y="194"/>
                  <a:pt x="731" y="194"/>
                  <a:pt x="731" y="194"/>
                </a:cubicBezTo>
                <a:lnTo>
                  <a:pt x="731" y="194"/>
                </a:lnTo>
                <a:cubicBezTo>
                  <a:pt x="731" y="193"/>
                  <a:pt x="731" y="193"/>
                  <a:pt x="731" y="192"/>
                </a:cubicBezTo>
                <a:lnTo>
                  <a:pt x="731" y="192"/>
                </a:lnTo>
                <a:lnTo>
                  <a:pt x="730" y="191"/>
                </a:lnTo>
                <a:lnTo>
                  <a:pt x="730" y="191"/>
                </a:lnTo>
                <a:cubicBezTo>
                  <a:pt x="730" y="190"/>
                  <a:pt x="730" y="190"/>
                  <a:pt x="730" y="190"/>
                </a:cubicBezTo>
                <a:lnTo>
                  <a:pt x="730" y="190"/>
                </a:lnTo>
                <a:cubicBezTo>
                  <a:pt x="729" y="189"/>
                  <a:pt x="729" y="188"/>
                  <a:pt x="729" y="188"/>
                </a:cubicBezTo>
                <a:lnTo>
                  <a:pt x="729" y="188"/>
                </a:lnTo>
                <a:lnTo>
                  <a:pt x="729" y="187"/>
                </a:lnTo>
                <a:lnTo>
                  <a:pt x="729" y="187"/>
                </a:lnTo>
                <a:cubicBezTo>
                  <a:pt x="729" y="186"/>
                  <a:pt x="728" y="186"/>
                  <a:pt x="728" y="185"/>
                </a:cubicBezTo>
                <a:lnTo>
                  <a:pt x="728" y="185"/>
                </a:lnTo>
                <a:lnTo>
                  <a:pt x="727" y="184"/>
                </a:lnTo>
                <a:lnTo>
                  <a:pt x="727" y="184"/>
                </a:lnTo>
                <a:cubicBezTo>
                  <a:pt x="727" y="183"/>
                  <a:pt x="727" y="183"/>
                  <a:pt x="727" y="183"/>
                </a:cubicBezTo>
                <a:lnTo>
                  <a:pt x="727" y="183"/>
                </a:lnTo>
                <a:cubicBezTo>
                  <a:pt x="726" y="182"/>
                  <a:pt x="726" y="182"/>
                  <a:pt x="726" y="182"/>
                </a:cubicBezTo>
                <a:lnTo>
                  <a:pt x="726" y="182"/>
                </a:lnTo>
                <a:cubicBezTo>
                  <a:pt x="726" y="181"/>
                  <a:pt x="725" y="180"/>
                  <a:pt x="725" y="180"/>
                </a:cubicBezTo>
                <a:lnTo>
                  <a:pt x="725" y="180"/>
                </a:lnTo>
                <a:cubicBezTo>
                  <a:pt x="724" y="180"/>
                  <a:pt x="724" y="179"/>
                  <a:pt x="724" y="179"/>
                </a:cubicBezTo>
                <a:lnTo>
                  <a:pt x="724" y="179"/>
                </a:lnTo>
                <a:cubicBezTo>
                  <a:pt x="723" y="178"/>
                  <a:pt x="722" y="177"/>
                  <a:pt x="722" y="177"/>
                </a:cubicBezTo>
                <a:lnTo>
                  <a:pt x="557" y="12"/>
                </a:lnTo>
                <a:lnTo>
                  <a:pt x="557" y="12"/>
                </a:lnTo>
                <a:cubicBezTo>
                  <a:pt x="546" y="0"/>
                  <a:pt x="526" y="0"/>
                  <a:pt x="515" y="12"/>
                </a:cubicBezTo>
                <a:lnTo>
                  <a:pt x="515" y="12"/>
                </a:lnTo>
                <a:cubicBezTo>
                  <a:pt x="502" y="24"/>
                  <a:pt x="502" y="43"/>
                  <a:pt x="515" y="55"/>
                </a:cubicBezTo>
                <a:lnTo>
                  <a:pt x="627" y="168"/>
                </a:lnTo>
                <a:lnTo>
                  <a:pt x="331" y="168"/>
                </a:lnTo>
                <a:lnTo>
                  <a:pt x="331" y="168"/>
                </a:lnTo>
                <a:cubicBezTo>
                  <a:pt x="259" y="168"/>
                  <a:pt x="201" y="181"/>
                  <a:pt x="154" y="208"/>
                </a:cubicBezTo>
                <a:lnTo>
                  <a:pt x="154" y="208"/>
                </a:lnTo>
                <a:cubicBezTo>
                  <a:pt x="109" y="234"/>
                  <a:pt x="75" y="273"/>
                  <a:pt x="51" y="325"/>
                </a:cubicBezTo>
                <a:lnTo>
                  <a:pt x="51" y="325"/>
                </a:lnTo>
                <a:cubicBezTo>
                  <a:pt x="30" y="371"/>
                  <a:pt x="16" y="427"/>
                  <a:pt x="8" y="499"/>
                </a:cubicBezTo>
                <a:lnTo>
                  <a:pt x="8" y="499"/>
                </a:lnTo>
                <a:cubicBezTo>
                  <a:pt x="2" y="555"/>
                  <a:pt x="0" y="624"/>
                  <a:pt x="0" y="720"/>
                </a:cubicBezTo>
                <a:lnTo>
                  <a:pt x="0" y="720"/>
                </a:lnTo>
                <a:cubicBezTo>
                  <a:pt x="0" y="737"/>
                  <a:pt x="13" y="751"/>
                  <a:pt x="30" y="751"/>
                </a:cubicBezTo>
                <a:lnTo>
                  <a:pt x="30" y="751"/>
                </a:lnTo>
                <a:cubicBezTo>
                  <a:pt x="47" y="751"/>
                  <a:pt x="60" y="737"/>
                  <a:pt x="60" y="720"/>
                </a:cubicBezTo>
                <a:lnTo>
                  <a:pt x="60" y="720"/>
                </a:lnTo>
                <a:cubicBezTo>
                  <a:pt x="60" y="558"/>
                  <a:pt x="68" y="434"/>
                  <a:pt x="106" y="351"/>
                </a:cubicBezTo>
                <a:lnTo>
                  <a:pt x="106" y="351"/>
                </a:lnTo>
                <a:cubicBezTo>
                  <a:pt x="145" y="266"/>
                  <a:pt x="214" y="229"/>
                  <a:pt x="331" y="229"/>
                </a:cubicBezTo>
                <a:lnTo>
                  <a:pt x="627" y="229"/>
                </a:lnTo>
                <a:lnTo>
                  <a:pt x="515" y="341"/>
                </a:lnTo>
                <a:lnTo>
                  <a:pt x="515" y="341"/>
                </a:lnTo>
                <a:cubicBezTo>
                  <a:pt x="502" y="353"/>
                  <a:pt x="502" y="372"/>
                  <a:pt x="515" y="384"/>
                </a:cubicBezTo>
                <a:lnTo>
                  <a:pt x="515" y="384"/>
                </a:lnTo>
                <a:cubicBezTo>
                  <a:pt x="520" y="390"/>
                  <a:pt x="528" y="393"/>
                  <a:pt x="536" y="393"/>
                </a:cubicBezTo>
                <a:lnTo>
                  <a:pt x="536" y="393"/>
                </a:lnTo>
                <a:cubicBezTo>
                  <a:pt x="543" y="393"/>
                  <a:pt x="551" y="390"/>
                  <a:pt x="557" y="384"/>
                </a:cubicBezTo>
                <a:lnTo>
                  <a:pt x="722" y="220"/>
                </a:lnTo>
                <a:lnTo>
                  <a:pt x="722" y="220"/>
                </a:lnTo>
                <a:lnTo>
                  <a:pt x="722" y="220"/>
                </a:lnTo>
                <a:lnTo>
                  <a:pt x="722" y="220"/>
                </a:lnTo>
                <a:cubicBezTo>
                  <a:pt x="723" y="219"/>
                  <a:pt x="723" y="218"/>
                  <a:pt x="724" y="218"/>
                </a:cubicBezTo>
                <a:lnTo>
                  <a:pt x="724" y="218"/>
                </a:lnTo>
                <a:cubicBezTo>
                  <a:pt x="724" y="217"/>
                  <a:pt x="724" y="216"/>
                  <a:pt x="725" y="2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4"/>
          <p:cNvSpPr>
            <a:spLocks noChangeArrowheads="1"/>
          </p:cNvSpPr>
          <p:nvPr/>
        </p:nvSpPr>
        <p:spPr bwMode="auto">
          <a:xfrm>
            <a:off x="19771127" y="7386940"/>
            <a:ext cx="779489" cy="65799"/>
          </a:xfrm>
          <a:custGeom>
            <a:avLst/>
            <a:gdLst>
              <a:gd name="T0" fmla="*/ 650 w 680"/>
              <a:gd name="T1" fmla="*/ 58 h 59"/>
              <a:gd name="T2" fmla="*/ 29 w 680"/>
              <a:gd name="T3" fmla="*/ 58 h 59"/>
              <a:gd name="T4" fmla="*/ 29 w 680"/>
              <a:gd name="T5" fmla="*/ 58 h 59"/>
              <a:gd name="T6" fmla="*/ 0 w 680"/>
              <a:gd name="T7" fmla="*/ 29 h 59"/>
              <a:gd name="T8" fmla="*/ 0 w 680"/>
              <a:gd name="T9" fmla="*/ 29 h 59"/>
              <a:gd name="T10" fmla="*/ 29 w 680"/>
              <a:gd name="T11" fmla="*/ 0 h 59"/>
              <a:gd name="T12" fmla="*/ 650 w 680"/>
              <a:gd name="T13" fmla="*/ 0 h 59"/>
              <a:gd name="T14" fmla="*/ 650 w 680"/>
              <a:gd name="T15" fmla="*/ 0 h 59"/>
              <a:gd name="T16" fmla="*/ 679 w 680"/>
              <a:gd name="T17" fmla="*/ 29 h 59"/>
              <a:gd name="T18" fmla="*/ 679 w 680"/>
              <a:gd name="T19" fmla="*/ 29 h 59"/>
              <a:gd name="T20" fmla="*/ 650 w 680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" h="59">
                <a:moveTo>
                  <a:pt x="650" y="58"/>
                </a:moveTo>
                <a:lnTo>
                  <a:pt x="29" y="58"/>
                </a:ln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66" y="0"/>
                  <a:pt x="679" y="13"/>
                  <a:pt x="679" y="29"/>
                </a:cubicBezTo>
                <a:lnTo>
                  <a:pt x="679" y="29"/>
                </a:lnTo>
                <a:cubicBezTo>
                  <a:pt x="679" y="45"/>
                  <a:pt x="666" y="58"/>
                  <a:pt x="65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5"/>
          <p:cNvSpPr>
            <a:spLocks noChangeArrowheads="1"/>
          </p:cNvSpPr>
          <p:nvPr/>
        </p:nvSpPr>
        <p:spPr bwMode="auto">
          <a:xfrm>
            <a:off x="19771127" y="6789669"/>
            <a:ext cx="779489" cy="65799"/>
          </a:xfrm>
          <a:custGeom>
            <a:avLst/>
            <a:gdLst>
              <a:gd name="T0" fmla="*/ 650 w 680"/>
              <a:gd name="T1" fmla="*/ 58 h 59"/>
              <a:gd name="T2" fmla="*/ 29 w 680"/>
              <a:gd name="T3" fmla="*/ 58 h 59"/>
              <a:gd name="T4" fmla="*/ 29 w 680"/>
              <a:gd name="T5" fmla="*/ 58 h 59"/>
              <a:gd name="T6" fmla="*/ 0 w 680"/>
              <a:gd name="T7" fmla="*/ 29 h 59"/>
              <a:gd name="T8" fmla="*/ 0 w 680"/>
              <a:gd name="T9" fmla="*/ 29 h 59"/>
              <a:gd name="T10" fmla="*/ 29 w 680"/>
              <a:gd name="T11" fmla="*/ 0 h 59"/>
              <a:gd name="T12" fmla="*/ 650 w 680"/>
              <a:gd name="T13" fmla="*/ 0 h 59"/>
              <a:gd name="T14" fmla="*/ 650 w 680"/>
              <a:gd name="T15" fmla="*/ 0 h 59"/>
              <a:gd name="T16" fmla="*/ 679 w 680"/>
              <a:gd name="T17" fmla="*/ 29 h 59"/>
              <a:gd name="T18" fmla="*/ 679 w 680"/>
              <a:gd name="T19" fmla="*/ 29 h 59"/>
              <a:gd name="T20" fmla="*/ 650 w 680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" h="59">
                <a:moveTo>
                  <a:pt x="650" y="58"/>
                </a:moveTo>
                <a:lnTo>
                  <a:pt x="29" y="58"/>
                </a:ln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66" y="0"/>
                  <a:pt x="679" y="13"/>
                  <a:pt x="679" y="29"/>
                </a:cubicBezTo>
                <a:lnTo>
                  <a:pt x="679" y="29"/>
                </a:lnTo>
                <a:cubicBezTo>
                  <a:pt x="679" y="45"/>
                  <a:pt x="666" y="58"/>
                  <a:pt x="65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6"/>
          <p:cNvSpPr>
            <a:spLocks noChangeArrowheads="1"/>
          </p:cNvSpPr>
          <p:nvPr/>
        </p:nvSpPr>
        <p:spPr bwMode="auto">
          <a:xfrm>
            <a:off x="19654711" y="7508419"/>
            <a:ext cx="1012324" cy="65799"/>
          </a:xfrm>
          <a:custGeom>
            <a:avLst/>
            <a:gdLst>
              <a:gd name="T0" fmla="*/ 854 w 884"/>
              <a:gd name="T1" fmla="*/ 57 h 58"/>
              <a:gd name="T2" fmla="*/ 29 w 884"/>
              <a:gd name="T3" fmla="*/ 57 h 58"/>
              <a:gd name="T4" fmla="*/ 29 w 884"/>
              <a:gd name="T5" fmla="*/ 57 h 58"/>
              <a:gd name="T6" fmla="*/ 0 w 884"/>
              <a:gd name="T7" fmla="*/ 28 h 58"/>
              <a:gd name="T8" fmla="*/ 0 w 884"/>
              <a:gd name="T9" fmla="*/ 28 h 58"/>
              <a:gd name="T10" fmla="*/ 29 w 884"/>
              <a:gd name="T11" fmla="*/ 0 h 58"/>
              <a:gd name="T12" fmla="*/ 854 w 884"/>
              <a:gd name="T13" fmla="*/ 0 h 58"/>
              <a:gd name="T14" fmla="*/ 854 w 884"/>
              <a:gd name="T15" fmla="*/ 0 h 58"/>
              <a:gd name="T16" fmla="*/ 883 w 884"/>
              <a:gd name="T17" fmla="*/ 28 h 58"/>
              <a:gd name="T18" fmla="*/ 883 w 884"/>
              <a:gd name="T19" fmla="*/ 28 h 58"/>
              <a:gd name="T20" fmla="*/ 854 w 884"/>
              <a:gd name="T2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58">
                <a:moveTo>
                  <a:pt x="854" y="57"/>
                </a:moveTo>
                <a:lnTo>
                  <a:pt x="29" y="57"/>
                </a:lnTo>
                <a:lnTo>
                  <a:pt x="29" y="57"/>
                </a:lnTo>
                <a:cubicBezTo>
                  <a:pt x="13" y="57"/>
                  <a:pt x="0" y="44"/>
                  <a:pt x="0" y="28"/>
                </a:cubicBezTo>
                <a:lnTo>
                  <a:pt x="0" y="28"/>
                </a:lnTo>
                <a:cubicBezTo>
                  <a:pt x="0" y="12"/>
                  <a:pt x="13" y="0"/>
                  <a:pt x="29" y="0"/>
                </a:cubicBezTo>
                <a:lnTo>
                  <a:pt x="854" y="0"/>
                </a:lnTo>
                <a:lnTo>
                  <a:pt x="854" y="0"/>
                </a:lnTo>
                <a:cubicBezTo>
                  <a:pt x="870" y="0"/>
                  <a:pt x="883" y="12"/>
                  <a:pt x="883" y="28"/>
                </a:cubicBezTo>
                <a:lnTo>
                  <a:pt x="883" y="28"/>
                </a:lnTo>
                <a:cubicBezTo>
                  <a:pt x="883" y="44"/>
                  <a:pt x="870" y="57"/>
                  <a:pt x="854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7"/>
          <p:cNvSpPr>
            <a:spLocks noChangeArrowheads="1"/>
          </p:cNvSpPr>
          <p:nvPr/>
        </p:nvSpPr>
        <p:spPr bwMode="auto">
          <a:xfrm>
            <a:off x="19887545" y="6911148"/>
            <a:ext cx="70863" cy="425176"/>
          </a:xfrm>
          <a:custGeom>
            <a:avLst/>
            <a:gdLst>
              <a:gd name="T0" fmla="*/ 29 w 60"/>
              <a:gd name="T1" fmla="*/ 368 h 369"/>
              <a:gd name="T2" fmla="*/ 29 w 60"/>
              <a:gd name="T3" fmla="*/ 368 h 369"/>
              <a:gd name="T4" fmla="*/ 29 w 60"/>
              <a:gd name="T5" fmla="*/ 368 h 369"/>
              <a:gd name="T6" fmla="*/ 0 w 60"/>
              <a:gd name="T7" fmla="*/ 340 h 369"/>
              <a:gd name="T8" fmla="*/ 1 w 60"/>
              <a:gd name="T9" fmla="*/ 29 h 369"/>
              <a:gd name="T10" fmla="*/ 1 w 60"/>
              <a:gd name="T11" fmla="*/ 29 h 369"/>
              <a:gd name="T12" fmla="*/ 30 w 60"/>
              <a:gd name="T13" fmla="*/ 0 h 369"/>
              <a:gd name="T14" fmla="*/ 30 w 60"/>
              <a:gd name="T15" fmla="*/ 0 h 369"/>
              <a:gd name="T16" fmla="*/ 30 w 60"/>
              <a:gd name="T17" fmla="*/ 0 h 369"/>
              <a:gd name="T18" fmla="*/ 59 w 60"/>
              <a:gd name="T19" fmla="*/ 29 h 369"/>
              <a:gd name="T20" fmla="*/ 58 w 60"/>
              <a:gd name="T21" fmla="*/ 340 h 369"/>
              <a:gd name="T22" fmla="*/ 58 w 60"/>
              <a:gd name="T23" fmla="*/ 340 h 369"/>
              <a:gd name="T24" fmla="*/ 29 w 60"/>
              <a:gd name="T2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369">
                <a:moveTo>
                  <a:pt x="29" y="368"/>
                </a:moveTo>
                <a:lnTo>
                  <a:pt x="29" y="368"/>
                </a:lnTo>
                <a:lnTo>
                  <a:pt x="29" y="368"/>
                </a:lnTo>
                <a:cubicBezTo>
                  <a:pt x="13" y="368"/>
                  <a:pt x="0" y="356"/>
                  <a:pt x="0" y="340"/>
                </a:cubicBezTo>
                <a:lnTo>
                  <a:pt x="1" y="29"/>
                </a:lnTo>
                <a:lnTo>
                  <a:pt x="1" y="29"/>
                </a:lnTo>
                <a:cubicBezTo>
                  <a:pt x="1" y="13"/>
                  <a:pt x="15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58" y="340"/>
                </a:lnTo>
                <a:lnTo>
                  <a:pt x="58" y="340"/>
                </a:lnTo>
                <a:cubicBezTo>
                  <a:pt x="58" y="356"/>
                  <a:pt x="45" y="368"/>
                  <a:pt x="29" y="3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8"/>
          <p:cNvSpPr>
            <a:spLocks noChangeArrowheads="1"/>
          </p:cNvSpPr>
          <p:nvPr/>
        </p:nvSpPr>
        <p:spPr bwMode="auto">
          <a:xfrm>
            <a:off x="20125440" y="6911148"/>
            <a:ext cx="70863" cy="425176"/>
          </a:xfrm>
          <a:custGeom>
            <a:avLst/>
            <a:gdLst>
              <a:gd name="T0" fmla="*/ 29 w 60"/>
              <a:gd name="T1" fmla="*/ 369 h 370"/>
              <a:gd name="T2" fmla="*/ 29 w 60"/>
              <a:gd name="T3" fmla="*/ 369 h 370"/>
              <a:gd name="T4" fmla="*/ 29 w 60"/>
              <a:gd name="T5" fmla="*/ 369 h 370"/>
              <a:gd name="T6" fmla="*/ 0 w 60"/>
              <a:gd name="T7" fmla="*/ 340 h 370"/>
              <a:gd name="T8" fmla="*/ 1 w 60"/>
              <a:gd name="T9" fmla="*/ 29 h 370"/>
              <a:gd name="T10" fmla="*/ 1 w 60"/>
              <a:gd name="T11" fmla="*/ 29 h 370"/>
              <a:gd name="T12" fmla="*/ 30 w 60"/>
              <a:gd name="T13" fmla="*/ 0 h 370"/>
              <a:gd name="T14" fmla="*/ 30 w 60"/>
              <a:gd name="T15" fmla="*/ 0 h 370"/>
              <a:gd name="T16" fmla="*/ 30 w 60"/>
              <a:gd name="T17" fmla="*/ 0 h 370"/>
              <a:gd name="T18" fmla="*/ 59 w 60"/>
              <a:gd name="T19" fmla="*/ 29 h 370"/>
              <a:gd name="T20" fmla="*/ 57 w 60"/>
              <a:gd name="T21" fmla="*/ 340 h 370"/>
              <a:gd name="T22" fmla="*/ 57 w 60"/>
              <a:gd name="T23" fmla="*/ 340 h 370"/>
              <a:gd name="T24" fmla="*/ 29 w 60"/>
              <a:gd name="T2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370">
                <a:moveTo>
                  <a:pt x="29" y="369"/>
                </a:moveTo>
                <a:lnTo>
                  <a:pt x="29" y="369"/>
                </a:lnTo>
                <a:lnTo>
                  <a:pt x="29" y="369"/>
                </a:lnTo>
                <a:cubicBezTo>
                  <a:pt x="13" y="368"/>
                  <a:pt x="0" y="356"/>
                  <a:pt x="0" y="340"/>
                </a:cubicBezTo>
                <a:lnTo>
                  <a:pt x="1" y="29"/>
                </a:lnTo>
                <a:lnTo>
                  <a:pt x="1" y="29"/>
                </a:lnTo>
                <a:cubicBezTo>
                  <a:pt x="1" y="13"/>
                  <a:pt x="14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57" y="340"/>
                </a:lnTo>
                <a:lnTo>
                  <a:pt x="57" y="340"/>
                </a:lnTo>
                <a:cubicBezTo>
                  <a:pt x="57" y="356"/>
                  <a:pt x="45" y="369"/>
                  <a:pt x="29" y="3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9"/>
          <p:cNvSpPr>
            <a:spLocks noChangeArrowheads="1"/>
          </p:cNvSpPr>
          <p:nvPr/>
        </p:nvSpPr>
        <p:spPr bwMode="auto">
          <a:xfrm>
            <a:off x="20363337" y="6916208"/>
            <a:ext cx="65799" cy="425176"/>
          </a:xfrm>
          <a:custGeom>
            <a:avLst/>
            <a:gdLst>
              <a:gd name="T0" fmla="*/ 28 w 59"/>
              <a:gd name="T1" fmla="*/ 368 h 369"/>
              <a:gd name="T2" fmla="*/ 28 w 59"/>
              <a:gd name="T3" fmla="*/ 368 h 369"/>
              <a:gd name="T4" fmla="*/ 28 w 59"/>
              <a:gd name="T5" fmla="*/ 368 h 369"/>
              <a:gd name="T6" fmla="*/ 0 w 59"/>
              <a:gd name="T7" fmla="*/ 339 h 369"/>
              <a:gd name="T8" fmla="*/ 0 w 59"/>
              <a:gd name="T9" fmla="*/ 28 h 369"/>
              <a:gd name="T10" fmla="*/ 0 w 59"/>
              <a:gd name="T11" fmla="*/ 28 h 369"/>
              <a:gd name="T12" fmla="*/ 30 w 59"/>
              <a:gd name="T13" fmla="*/ 0 h 369"/>
              <a:gd name="T14" fmla="*/ 30 w 59"/>
              <a:gd name="T15" fmla="*/ 0 h 369"/>
              <a:gd name="T16" fmla="*/ 30 w 59"/>
              <a:gd name="T17" fmla="*/ 0 h 369"/>
              <a:gd name="T18" fmla="*/ 58 w 59"/>
              <a:gd name="T19" fmla="*/ 28 h 369"/>
              <a:gd name="T20" fmla="*/ 57 w 59"/>
              <a:gd name="T21" fmla="*/ 339 h 369"/>
              <a:gd name="T22" fmla="*/ 57 w 59"/>
              <a:gd name="T23" fmla="*/ 339 h 369"/>
              <a:gd name="T24" fmla="*/ 28 w 59"/>
              <a:gd name="T2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369">
                <a:moveTo>
                  <a:pt x="28" y="368"/>
                </a:moveTo>
                <a:lnTo>
                  <a:pt x="28" y="368"/>
                </a:lnTo>
                <a:lnTo>
                  <a:pt x="28" y="368"/>
                </a:lnTo>
                <a:cubicBezTo>
                  <a:pt x="13" y="368"/>
                  <a:pt x="0" y="355"/>
                  <a:pt x="0" y="339"/>
                </a:cubicBezTo>
                <a:lnTo>
                  <a:pt x="0" y="28"/>
                </a:lnTo>
                <a:lnTo>
                  <a:pt x="0" y="28"/>
                </a:lnTo>
                <a:cubicBezTo>
                  <a:pt x="1" y="12"/>
                  <a:pt x="14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5" y="0"/>
                  <a:pt x="58" y="12"/>
                  <a:pt x="58" y="28"/>
                </a:cubicBezTo>
                <a:lnTo>
                  <a:pt x="57" y="339"/>
                </a:lnTo>
                <a:lnTo>
                  <a:pt x="57" y="339"/>
                </a:lnTo>
                <a:cubicBezTo>
                  <a:pt x="57" y="355"/>
                  <a:pt x="44" y="368"/>
                  <a:pt x="28" y="3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0"/>
          <p:cNvSpPr>
            <a:spLocks noChangeArrowheads="1"/>
          </p:cNvSpPr>
          <p:nvPr/>
        </p:nvSpPr>
        <p:spPr bwMode="auto">
          <a:xfrm>
            <a:off x="19649648" y="6592264"/>
            <a:ext cx="1027510" cy="212588"/>
          </a:xfrm>
          <a:custGeom>
            <a:avLst/>
            <a:gdLst>
              <a:gd name="T0" fmla="*/ 32 w 893"/>
              <a:gd name="T1" fmla="*/ 181 h 184"/>
              <a:gd name="T2" fmla="*/ 32 w 893"/>
              <a:gd name="T3" fmla="*/ 181 h 184"/>
              <a:gd name="T4" fmla="*/ 4 w 893"/>
              <a:gd name="T5" fmla="*/ 161 h 184"/>
              <a:gd name="T6" fmla="*/ 4 w 893"/>
              <a:gd name="T7" fmla="*/ 161 h 184"/>
              <a:gd name="T8" fmla="*/ 24 w 893"/>
              <a:gd name="T9" fmla="*/ 125 h 184"/>
              <a:gd name="T10" fmla="*/ 440 w 893"/>
              <a:gd name="T11" fmla="*/ 1 h 184"/>
              <a:gd name="T12" fmla="*/ 440 w 893"/>
              <a:gd name="T13" fmla="*/ 1 h 184"/>
              <a:gd name="T14" fmla="*/ 457 w 893"/>
              <a:gd name="T15" fmla="*/ 1 h 184"/>
              <a:gd name="T16" fmla="*/ 869 w 893"/>
              <a:gd name="T17" fmla="*/ 123 h 184"/>
              <a:gd name="T18" fmla="*/ 869 w 893"/>
              <a:gd name="T19" fmla="*/ 123 h 184"/>
              <a:gd name="T20" fmla="*/ 888 w 893"/>
              <a:gd name="T21" fmla="*/ 159 h 184"/>
              <a:gd name="T22" fmla="*/ 888 w 893"/>
              <a:gd name="T23" fmla="*/ 159 h 184"/>
              <a:gd name="T24" fmla="*/ 852 w 893"/>
              <a:gd name="T25" fmla="*/ 178 h 184"/>
              <a:gd name="T26" fmla="*/ 448 w 893"/>
              <a:gd name="T27" fmla="*/ 58 h 184"/>
              <a:gd name="T28" fmla="*/ 41 w 893"/>
              <a:gd name="T29" fmla="*/ 180 h 184"/>
              <a:gd name="T30" fmla="*/ 41 w 893"/>
              <a:gd name="T31" fmla="*/ 180 h 184"/>
              <a:gd name="T32" fmla="*/ 32 w 893"/>
              <a:gd name="T33" fmla="*/ 18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3" h="184">
                <a:moveTo>
                  <a:pt x="32" y="181"/>
                </a:moveTo>
                <a:lnTo>
                  <a:pt x="32" y="181"/>
                </a:lnTo>
                <a:cubicBezTo>
                  <a:pt x="20" y="181"/>
                  <a:pt x="8" y="173"/>
                  <a:pt x="4" y="161"/>
                </a:cubicBezTo>
                <a:lnTo>
                  <a:pt x="4" y="161"/>
                </a:lnTo>
                <a:cubicBezTo>
                  <a:pt x="0" y="145"/>
                  <a:pt x="9" y="129"/>
                  <a:pt x="24" y="125"/>
                </a:cubicBezTo>
                <a:lnTo>
                  <a:pt x="440" y="1"/>
                </a:lnTo>
                <a:lnTo>
                  <a:pt x="440" y="1"/>
                </a:lnTo>
                <a:cubicBezTo>
                  <a:pt x="445" y="0"/>
                  <a:pt x="451" y="0"/>
                  <a:pt x="457" y="1"/>
                </a:cubicBezTo>
                <a:lnTo>
                  <a:pt x="869" y="123"/>
                </a:lnTo>
                <a:lnTo>
                  <a:pt x="869" y="123"/>
                </a:lnTo>
                <a:cubicBezTo>
                  <a:pt x="884" y="128"/>
                  <a:pt x="892" y="143"/>
                  <a:pt x="888" y="159"/>
                </a:cubicBezTo>
                <a:lnTo>
                  <a:pt x="888" y="159"/>
                </a:lnTo>
                <a:cubicBezTo>
                  <a:pt x="883" y="174"/>
                  <a:pt x="867" y="183"/>
                  <a:pt x="852" y="178"/>
                </a:cubicBezTo>
                <a:lnTo>
                  <a:pt x="448" y="58"/>
                </a:lnTo>
                <a:lnTo>
                  <a:pt x="41" y="180"/>
                </a:lnTo>
                <a:lnTo>
                  <a:pt x="41" y="180"/>
                </a:lnTo>
                <a:cubicBezTo>
                  <a:pt x="37" y="181"/>
                  <a:pt x="35" y="181"/>
                  <a:pt x="32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1"/>
          <p:cNvSpPr>
            <a:spLocks noChangeArrowheads="1"/>
          </p:cNvSpPr>
          <p:nvPr/>
        </p:nvSpPr>
        <p:spPr bwMode="auto">
          <a:xfrm>
            <a:off x="14259027" y="6546711"/>
            <a:ext cx="1285651" cy="1073063"/>
          </a:xfrm>
          <a:custGeom>
            <a:avLst/>
            <a:gdLst>
              <a:gd name="T0" fmla="*/ 62 w 1119"/>
              <a:gd name="T1" fmla="*/ 205 h 937"/>
              <a:gd name="T2" fmla="*/ 560 w 1119"/>
              <a:gd name="T3" fmla="*/ 867 h 937"/>
              <a:gd name="T4" fmla="*/ 1055 w 1119"/>
              <a:gd name="T5" fmla="*/ 208 h 937"/>
              <a:gd name="T6" fmla="*/ 902 w 1119"/>
              <a:gd name="T7" fmla="*/ 52 h 937"/>
              <a:gd name="T8" fmla="*/ 216 w 1119"/>
              <a:gd name="T9" fmla="*/ 52 h 937"/>
              <a:gd name="T10" fmla="*/ 62 w 1119"/>
              <a:gd name="T11" fmla="*/ 205 h 937"/>
              <a:gd name="T12" fmla="*/ 560 w 1119"/>
              <a:gd name="T13" fmla="*/ 936 h 937"/>
              <a:gd name="T14" fmla="*/ 560 w 1119"/>
              <a:gd name="T15" fmla="*/ 936 h 937"/>
              <a:gd name="T16" fmla="*/ 560 w 1119"/>
              <a:gd name="T17" fmla="*/ 936 h 937"/>
              <a:gd name="T18" fmla="*/ 539 w 1119"/>
              <a:gd name="T19" fmla="*/ 925 h 937"/>
              <a:gd name="T20" fmla="*/ 7 w 1119"/>
              <a:gd name="T21" fmla="*/ 218 h 937"/>
              <a:gd name="T22" fmla="*/ 7 w 1119"/>
              <a:gd name="T23" fmla="*/ 218 h 937"/>
              <a:gd name="T24" fmla="*/ 9 w 1119"/>
              <a:gd name="T25" fmla="*/ 183 h 937"/>
              <a:gd name="T26" fmla="*/ 187 w 1119"/>
              <a:gd name="T27" fmla="*/ 7 h 937"/>
              <a:gd name="T28" fmla="*/ 187 w 1119"/>
              <a:gd name="T29" fmla="*/ 7 h 937"/>
              <a:gd name="T30" fmla="*/ 206 w 1119"/>
              <a:gd name="T31" fmla="*/ 0 h 937"/>
              <a:gd name="T32" fmla="*/ 913 w 1119"/>
              <a:gd name="T33" fmla="*/ 0 h 937"/>
              <a:gd name="T34" fmla="*/ 913 w 1119"/>
              <a:gd name="T35" fmla="*/ 0 h 937"/>
              <a:gd name="T36" fmla="*/ 931 w 1119"/>
              <a:gd name="T37" fmla="*/ 8 h 937"/>
              <a:gd name="T38" fmla="*/ 1108 w 1119"/>
              <a:gd name="T39" fmla="*/ 188 h 937"/>
              <a:gd name="T40" fmla="*/ 1108 w 1119"/>
              <a:gd name="T41" fmla="*/ 188 h 937"/>
              <a:gd name="T42" fmla="*/ 1110 w 1119"/>
              <a:gd name="T43" fmla="*/ 222 h 937"/>
              <a:gd name="T44" fmla="*/ 580 w 1119"/>
              <a:gd name="T45" fmla="*/ 925 h 937"/>
              <a:gd name="T46" fmla="*/ 580 w 1119"/>
              <a:gd name="T47" fmla="*/ 925 h 937"/>
              <a:gd name="T48" fmla="*/ 560 w 1119"/>
              <a:gd name="T49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9" h="937">
                <a:moveTo>
                  <a:pt x="62" y="205"/>
                </a:moveTo>
                <a:lnTo>
                  <a:pt x="560" y="867"/>
                </a:lnTo>
                <a:lnTo>
                  <a:pt x="1055" y="208"/>
                </a:lnTo>
                <a:lnTo>
                  <a:pt x="902" y="52"/>
                </a:lnTo>
                <a:lnTo>
                  <a:pt x="216" y="52"/>
                </a:lnTo>
                <a:lnTo>
                  <a:pt x="62" y="205"/>
                </a:lnTo>
                <a:close/>
                <a:moveTo>
                  <a:pt x="560" y="936"/>
                </a:moveTo>
                <a:lnTo>
                  <a:pt x="560" y="936"/>
                </a:lnTo>
                <a:lnTo>
                  <a:pt x="560" y="936"/>
                </a:lnTo>
                <a:cubicBezTo>
                  <a:pt x="551" y="936"/>
                  <a:pt x="544" y="932"/>
                  <a:pt x="539" y="925"/>
                </a:cubicBezTo>
                <a:lnTo>
                  <a:pt x="7" y="218"/>
                </a:lnTo>
                <a:lnTo>
                  <a:pt x="7" y="218"/>
                </a:lnTo>
                <a:cubicBezTo>
                  <a:pt x="0" y="207"/>
                  <a:pt x="0" y="192"/>
                  <a:pt x="9" y="183"/>
                </a:cubicBezTo>
                <a:lnTo>
                  <a:pt x="187" y="7"/>
                </a:lnTo>
                <a:lnTo>
                  <a:pt x="187" y="7"/>
                </a:lnTo>
                <a:cubicBezTo>
                  <a:pt x="192" y="3"/>
                  <a:pt x="199" y="0"/>
                  <a:pt x="206" y="0"/>
                </a:cubicBezTo>
                <a:lnTo>
                  <a:pt x="913" y="0"/>
                </a:lnTo>
                <a:lnTo>
                  <a:pt x="913" y="0"/>
                </a:lnTo>
                <a:cubicBezTo>
                  <a:pt x="920" y="0"/>
                  <a:pt x="927" y="3"/>
                  <a:pt x="931" y="8"/>
                </a:cubicBezTo>
                <a:lnTo>
                  <a:pt x="1108" y="188"/>
                </a:lnTo>
                <a:lnTo>
                  <a:pt x="1108" y="188"/>
                </a:lnTo>
                <a:cubicBezTo>
                  <a:pt x="1117" y="197"/>
                  <a:pt x="1118" y="212"/>
                  <a:pt x="1110" y="222"/>
                </a:cubicBezTo>
                <a:lnTo>
                  <a:pt x="580" y="925"/>
                </a:lnTo>
                <a:lnTo>
                  <a:pt x="580" y="925"/>
                </a:lnTo>
                <a:cubicBezTo>
                  <a:pt x="575" y="932"/>
                  <a:pt x="568" y="936"/>
                  <a:pt x="560" y="9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2"/>
          <p:cNvSpPr>
            <a:spLocks noChangeArrowheads="1"/>
          </p:cNvSpPr>
          <p:nvPr/>
        </p:nvSpPr>
        <p:spPr bwMode="auto">
          <a:xfrm>
            <a:off x="14461491" y="6541648"/>
            <a:ext cx="875658" cy="268267"/>
          </a:xfrm>
          <a:custGeom>
            <a:avLst/>
            <a:gdLst>
              <a:gd name="T0" fmla="*/ 205 w 765"/>
              <a:gd name="T1" fmla="*/ 231 h 235"/>
              <a:gd name="T2" fmla="*/ 205 w 765"/>
              <a:gd name="T3" fmla="*/ 231 h 235"/>
              <a:gd name="T4" fmla="*/ 187 w 765"/>
              <a:gd name="T5" fmla="*/ 224 h 235"/>
              <a:gd name="T6" fmla="*/ 10 w 765"/>
              <a:gd name="T7" fmla="*/ 47 h 235"/>
              <a:gd name="T8" fmla="*/ 10 w 765"/>
              <a:gd name="T9" fmla="*/ 47 h 235"/>
              <a:gd name="T10" fmla="*/ 10 w 765"/>
              <a:gd name="T11" fmla="*/ 10 h 235"/>
              <a:gd name="T12" fmla="*/ 10 w 765"/>
              <a:gd name="T13" fmla="*/ 10 h 235"/>
              <a:gd name="T14" fmla="*/ 47 w 765"/>
              <a:gd name="T15" fmla="*/ 10 h 235"/>
              <a:gd name="T16" fmla="*/ 205 w 765"/>
              <a:gd name="T17" fmla="*/ 169 h 235"/>
              <a:gd name="T18" fmla="*/ 364 w 765"/>
              <a:gd name="T19" fmla="*/ 10 h 235"/>
              <a:gd name="T20" fmla="*/ 364 w 765"/>
              <a:gd name="T21" fmla="*/ 10 h 235"/>
              <a:gd name="T22" fmla="*/ 401 w 765"/>
              <a:gd name="T23" fmla="*/ 10 h 235"/>
              <a:gd name="T24" fmla="*/ 559 w 765"/>
              <a:gd name="T25" fmla="*/ 169 h 235"/>
              <a:gd name="T26" fmla="*/ 718 w 765"/>
              <a:gd name="T27" fmla="*/ 11 h 235"/>
              <a:gd name="T28" fmla="*/ 718 w 765"/>
              <a:gd name="T29" fmla="*/ 11 h 235"/>
              <a:gd name="T30" fmla="*/ 754 w 765"/>
              <a:gd name="T31" fmla="*/ 11 h 235"/>
              <a:gd name="T32" fmla="*/ 754 w 765"/>
              <a:gd name="T33" fmla="*/ 11 h 235"/>
              <a:gd name="T34" fmla="*/ 754 w 765"/>
              <a:gd name="T35" fmla="*/ 47 h 235"/>
              <a:gd name="T36" fmla="*/ 578 w 765"/>
              <a:gd name="T37" fmla="*/ 224 h 235"/>
              <a:gd name="T38" fmla="*/ 578 w 765"/>
              <a:gd name="T39" fmla="*/ 224 h 235"/>
              <a:gd name="T40" fmla="*/ 541 w 765"/>
              <a:gd name="T41" fmla="*/ 224 h 235"/>
              <a:gd name="T42" fmla="*/ 383 w 765"/>
              <a:gd name="T43" fmla="*/ 65 h 235"/>
              <a:gd name="T44" fmla="*/ 223 w 765"/>
              <a:gd name="T45" fmla="*/ 224 h 235"/>
              <a:gd name="T46" fmla="*/ 223 w 765"/>
              <a:gd name="T47" fmla="*/ 224 h 235"/>
              <a:gd name="T48" fmla="*/ 205 w 765"/>
              <a:gd name="T49" fmla="*/ 231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5" h="235">
                <a:moveTo>
                  <a:pt x="205" y="231"/>
                </a:moveTo>
                <a:lnTo>
                  <a:pt x="205" y="231"/>
                </a:lnTo>
                <a:cubicBezTo>
                  <a:pt x="199" y="231"/>
                  <a:pt x="192" y="229"/>
                  <a:pt x="187" y="224"/>
                </a:cubicBezTo>
                <a:lnTo>
                  <a:pt x="10" y="47"/>
                </a:lnTo>
                <a:lnTo>
                  <a:pt x="10" y="47"/>
                </a:lnTo>
                <a:cubicBezTo>
                  <a:pt x="0" y="37"/>
                  <a:pt x="0" y="21"/>
                  <a:pt x="10" y="10"/>
                </a:cubicBezTo>
                <a:lnTo>
                  <a:pt x="10" y="10"/>
                </a:lnTo>
                <a:cubicBezTo>
                  <a:pt x="20" y="0"/>
                  <a:pt x="36" y="0"/>
                  <a:pt x="47" y="10"/>
                </a:cubicBezTo>
                <a:lnTo>
                  <a:pt x="205" y="169"/>
                </a:lnTo>
                <a:lnTo>
                  <a:pt x="364" y="10"/>
                </a:lnTo>
                <a:lnTo>
                  <a:pt x="364" y="10"/>
                </a:lnTo>
                <a:cubicBezTo>
                  <a:pt x="374" y="0"/>
                  <a:pt x="391" y="0"/>
                  <a:pt x="401" y="10"/>
                </a:cubicBezTo>
                <a:lnTo>
                  <a:pt x="559" y="169"/>
                </a:lnTo>
                <a:lnTo>
                  <a:pt x="718" y="11"/>
                </a:lnTo>
                <a:lnTo>
                  <a:pt x="718" y="11"/>
                </a:lnTo>
                <a:cubicBezTo>
                  <a:pt x="728" y="0"/>
                  <a:pt x="744" y="0"/>
                  <a:pt x="754" y="11"/>
                </a:cubicBezTo>
                <a:lnTo>
                  <a:pt x="754" y="11"/>
                </a:lnTo>
                <a:cubicBezTo>
                  <a:pt x="764" y="21"/>
                  <a:pt x="764" y="37"/>
                  <a:pt x="754" y="47"/>
                </a:cubicBezTo>
                <a:lnTo>
                  <a:pt x="578" y="224"/>
                </a:lnTo>
                <a:lnTo>
                  <a:pt x="578" y="224"/>
                </a:lnTo>
                <a:cubicBezTo>
                  <a:pt x="568" y="234"/>
                  <a:pt x="552" y="234"/>
                  <a:pt x="541" y="224"/>
                </a:cubicBezTo>
                <a:lnTo>
                  <a:pt x="383" y="65"/>
                </a:lnTo>
                <a:lnTo>
                  <a:pt x="223" y="224"/>
                </a:lnTo>
                <a:lnTo>
                  <a:pt x="223" y="224"/>
                </a:lnTo>
                <a:cubicBezTo>
                  <a:pt x="218" y="229"/>
                  <a:pt x="212" y="231"/>
                  <a:pt x="205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3"/>
          <p:cNvSpPr>
            <a:spLocks noChangeArrowheads="1"/>
          </p:cNvSpPr>
          <p:nvPr/>
        </p:nvSpPr>
        <p:spPr bwMode="auto">
          <a:xfrm>
            <a:off x="14663956" y="6744113"/>
            <a:ext cx="470729" cy="875661"/>
          </a:xfrm>
          <a:custGeom>
            <a:avLst/>
            <a:gdLst>
              <a:gd name="T0" fmla="*/ 206 w 412"/>
              <a:gd name="T1" fmla="*/ 762 h 763"/>
              <a:gd name="T2" fmla="*/ 206 w 412"/>
              <a:gd name="T3" fmla="*/ 762 h 763"/>
              <a:gd name="T4" fmla="*/ 181 w 412"/>
              <a:gd name="T5" fmla="*/ 742 h 763"/>
              <a:gd name="T6" fmla="*/ 3 w 412"/>
              <a:gd name="T7" fmla="*/ 34 h 763"/>
              <a:gd name="T8" fmla="*/ 3 w 412"/>
              <a:gd name="T9" fmla="*/ 34 h 763"/>
              <a:gd name="T10" fmla="*/ 22 w 412"/>
              <a:gd name="T11" fmla="*/ 3 h 763"/>
              <a:gd name="T12" fmla="*/ 22 w 412"/>
              <a:gd name="T13" fmla="*/ 3 h 763"/>
              <a:gd name="T14" fmla="*/ 53 w 412"/>
              <a:gd name="T15" fmla="*/ 22 h 763"/>
              <a:gd name="T16" fmla="*/ 206 w 412"/>
              <a:gd name="T17" fmla="*/ 629 h 763"/>
              <a:gd name="T18" fmla="*/ 357 w 412"/>
              <a:gd name="T19" fmla="*/ 22 h 763"/>
              <a:gd name="T20" fmla="*/ 357 w 412"/>
              <a:gd name="T21" fmla="*/ 22 h 763"/>
              <a:gd name="T22" fmla="*/ 388 w 412"/>
              <a:gd name="T23" fmla="*/ 3 h 763"/>
              <a:gd name="T24" fmla="*/ 388 w 412"/>
              <a:gd name="T25" fmla="*/ 3 h 763"/>
              <a:gd name="T26" fmla="*/ 408 w 412"/>
              <a:gd name="T27" fmla="*/ 34 h 763"/>
              <a:gd name="T28" fmla="*/ 231 w 412"/>
              <a:gd name="T29" fmla="*/ 742 h 763"/>
              <a:gd name="T30" fmla="*/ 231 w 412"/>
              <a:gd name="T31" fmla="*/ 742 h 763"/>
              <a:gd name="T32" fmla="*/ 206 w 412"/>
              <a:gd name="T33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" h="763">
                <a:moveTo>
                  <a:pt x="206" y="762"/>
                </a:moveTo>
                <a:lnTo>
                  <a:pt x="206" y="762"/>
                </a:lnTo>
                <a:cubicBezTo>
                  <a:pt x="193" y="762"/>
                  <a:pt x="183" y="754"/>
                  <a:pt x="181" y="742"/>
                </a:cubicBezTo>
                <a:lnTo>
                  <a:pt x="3" y="34"/>
                </a:lnTo>
                <a:lnTo>
                  <a:pt x="3" y="34"/>
                </a:lnTo>
                <a:cubicBezTo>
                  <a:pt x="0" y="21"/>
                  <a:pt x="8" y="7"/>
                  <a:pt x="22" y="3"/>
                </a:cubicBezTo>
                <a:lnTo>
                  <a:pt x="22" y="3"/>
                </a:lnTo>
                <a:cubicBezTo>
                  <a:pt x="36" y="0"/>
                  <a:pt x="50" y="8"/>
                  <a:pt x="53" y="22"/>
                </a:cubicBezTo>
                <a:lnTo>
                  <a:pt x="206" y="629"/>
                </a:lnTo>
                <a:lnTo>
                  <a:pt x="357" y="22"/>
                </a:lnTo>
                <a:lnTo>
                  <a:pt x="357" y="22"/>
                </a:lnTo>
                <a:cubicBezTo>
                  <a:pt x="361" y="8"/>
                  <a:pt x="375" y="0"/>
                  <a:pt x="388" y="3"/>
                </a:cubicBezTo>
                <a:lnTo>
                  <a:pt x="388" y="3"/>
                </a:lnTo>
                <a:cubicBezTo>
                  <a:pt x="403" y="7"/>
                  <a:pt x="411" y="21"/>
                  <a:pt x="408" y="34"/>
                </a:cubicBezTo>
                <a:lnTo>
                  <a:pt x="231" y="742"/>
                </a:lnTo>
                <a:lnTo>
                  <a:pt x="231" y="742"/>
                </a:lnTo>
                <a:cubicBezTo>
                  <a:pt x="228" y="754"/>
                  <a:pt x="217" y="762"/>
                  <a:pt x="206" y="7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4"/>
          <p:cNvSpPr>
            <a:spLocks noChangeArrowheads="1"/>
          </p:cNvSpPr>
          <p:nvPr/>
        </p:nvSpPr>
        <p:spPr bwMode="auto">
          <a:xfrm>
            <a:off x="14259027" y="6744113"/>
            <a:ext cx="1280588" cy="65803"/>
          </a:xfrm>
          <a:custGeom>
            <a:avLst/>
            <a:gdLst>
              <a:gd name="T0" fmla="*/ 1087 w 1114"/>
              <a:gd name="T1" fmla="*/ 56 h 57"/>
              <a:gd name="T2" fmla="*/ 1087 w 1114"/>
              <a:gd name="T3" fmla="*/ 56 h 57"/>
              <a:gd name="T4" fmla="*/ 26 w 1114"/>
              <a:gd name="T5" fmla="*/ 52 h 57"/>
              <a:gd name="T6" fmla="*/ 26 w 1114"/>
              <a:gd name="T7" fmla="*/ 52 h 57"/>
              <a:gd name="T8" fmla="*/ 0 w 1114"/>
              <a:gd name="T9" fmla="*/ 26 h 57"/>
              <a:gd name="T10" fmla="*/ 0 w 1114"/>
              <a:gd name="T11" fmla="*/ 26 h 57"/>
              <a:gd name="T12" fmla="*/ 26 w 1114"/>
              <a:gd name="T13" fmla="*/ 0 h 57"/>
              <a:gd name="T14" fmla="*/ 26 w 1114"/>
              <a:gd name="T15" fmla="*/ 0 h 57"/>
              <a:gd name="T16" fmla="*/ 1087 w 1114"/>
              <a:gd name="T17" fmla="*/ 4 h 57"/>
              <a:gd name="T18" fmla="*/ 1087 w 1114"/>
              <a:gd name="T19" fmla="*/ 4 h 57"/>
              <a:gd name="T20" fmla="*/ 1113 w 1114"/>
              <a:gd name="T21" fmla="*/ 30 h 57"/>
              <a:gd name="T22" fmla="*/ 1113 w 1114"/>
              <a:gd name="T23" fmla="*/ 30 h 57"/>
              <a:gd name="T24" fmla="*/ 1087 w 1114"/>
              <a:gd name="T2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4" h="57">
                <a:moveTo>
                  <a:pt x="1087" y="56"/>
                </a:moveTo>
                <a:lnTo>
                  <a:pt x="1087" y="56"/>
                </a:lnTo>
                <a:lnTo>
                  <a:pt x="26" y="52"/>
                </a:lnTo>
                <a:lnTo>
                  <a:pt x="26" y="52"/>
                </a:lnTo>
                <a:cubicBezTo>
                  <a:pt x="11" y="52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lnTo>
                  <a:pt x="1087" y="4"/>
                </a:lnTo>
                <a:lnTo>
                  <a:pt x="1087" y="4"/>
                </a:lnTo>
                <a:cubicBezTo>
                  <a:pt x="1101" y="4"/>
                  <a:pt x="1113" y="16"/>
                  <a:pt x="1113" y="30"/>
                </a:cubicBezTo>
                <a:lnTo>
                  <a:pt x="1113" y="30"/>
                </a:lnTo>
                <a:cubicBezTo>
                  <a:pt x="1113" y="45"/>
                  <a:pt x="1101" y="56"/>
                  <a:pt x="108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CuadroTexto 551"/>
          <p:cNvSpPr txBox="1"/>
          <p:nvPr/>
        </p:nvSpPr>
        <p:spPr>
          <a:xfrm>
            <a:off x="6724043" y="1380829"/>
            <a:ext cx="109295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Helm – Components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2561979" y="9103200"/>
            <a:ext cx="331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Helm Client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2160094" y="9853882"/>
            <a:ext cx="4118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Interface by which Helm can be communicated. Facilitates communication with Kubernetes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8523016" y="9181650"/>
            <a:ext cx="2505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Charts</a:t>
            </a:r>
          </a:p>
        </p:txBody>
      </p:sp>
      <p:sp>
        <p:nvSpPr>
          <p:cNvPr id="557" name="Rectángulo 556"/>
          <p:cNvSpPr/>
          <p:nvPr/>
        </p:nvSpPr>
        <p:spPr>
          <a:xfrm>
            <a:off x="7627707" y="9843999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Application definition.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Collection of files in a defined structure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3048703" y="9103200"/>
            <a:ext cx="3242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Repositories</a:t>
            </a:r>
          </a:p>
        </p:txBody>
      </p:sp>
      <p:sp>
        <p:nvSpPr>
          <p:cNvPr id="559" name="Rectángulo 558"/>
          <p:cNvSpPr/>
          <p:nvPr/>
        </p:nvSpPr>
        <p:spPr>
          <a:xfrm>
            <a:off x="12878579" y="9841099"/>
            <a:ext cx="4118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Stores and Manages the Charts.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8894238" y="9191533"/>
            <a:ext cx="260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Release</a:t>
            </a:r>
          </a:p>
        </p:txBody>
      </p:sp>
      <p:sp>
        <p:nvSpPr>
          <p:cNvPr id="561" name="Rectángulo 560"/>
          <p:cNvSpPr/>
          <p:nvPr/>
        </p:nvSpPr>
        <p:spPr>
          <a:xfrm>
            <a:off x="18137090" y="9853882"/>
            <a:ext cx="4118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Chart instance loaded into Kubernetes.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Each release will have a version</a:t>
            </a:r>
          </a:p>
        </p:txBody>
      </p:sp>
    </p:spTree>
    <p:extLst>
      <p:ext uri="{BB962C8B-B14F-4D97-AF65-F5344CB8AC3E}">
        <p14:creationId xmlns:p14="http://schemas.microsoft.com/office/powerpoint/2010/main" val="1551632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"/>
          <p:cNvSpPr>
            <a:spLocks noChangeArrowheads="1"/>
          </p:cNvSpPr>
          <p:nvPr/>
        </p:nvSpPr>
        <p:spPr bwMode="auto">
          <a:xfrm>
            <a:off x="2261274" y="6006409"/>
            <a:ext cx="3974088" cy="6004609"/>
          </a:xfrm>
          <a:custGeom>
            <a:avLst/>
            <a:gdLst>
              <a:gd name="T0" fmla="*/ 3128 w 3427"/>
              <a:gd name="T1" fmla="*/ 0 h 5179"/>
              <a:gd name="T2" fmla="*/ 297 w 3427"/>
              <a:gd name="T3" fmla="*/ 0 h 5179"/>
              <a:gd name="T4" fmla="*/ 297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0 w 3427"/>
              <a:gd name="T15" fmla="*/ 3683 h 5179"/>
              <a:gd name="T16" fmla="*/ 147 w 3427"/>
              <a:gd name="T17" fmla="*/ 3790 h 5179"/>
              <a:gd name="T18" fmla="*/ 1309 w 3427"/>
              <a:gd name="T19" fmla="*/ 4952 h 5179"/>
              <a:gd name="T20" fmla="*/ 1309 w 3427"/>
              <a:gd name="T21" fmla="*/ 4952 h 5179"/>
              <a:gd name="T22" fmla="*/ 2122 w 3427"/>
              <a:gd name="T23" fmla="*/ 4954 h 5179"/>
              <a:gd name="T24" fmla="*/ 3300 w 3427"/>
              <a:gd name="T25" fmla="*/ 3777 h 5179"/>
              <a:gd name="T26" fmla="*/ 3371 w 3427"/>
              <a:gd name="T27" fmla="*/ 3705 h 5179"/>
              <a:gd name="T28" fmla="*/ 3371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8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8" y="0"/>
                </a:moveTo>
                <a:lnTo>
                  <a:pt x="297" y="0"/>
                </a:lnTo>
                <a:lnTo>
                  <a:pt x="297" y="0"/>
                </a:lnTo>
                <a:cubicBezTo>
                  <a:pt x="133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4" y="3639"/>
                  <a:pt x="40" y="3683"/>
                </a:cubicBezTo>
                <a:lnTo>
                  <a:pt x="147" y="3790"/>
                </a:lnTo>
                <a:lnTo>
                  <a:pt x="1309" y="4952"/>
                </a:lnTo>
                <a:lnTo>
                  <a:pt x="1309" y="4952"/>
                </a:lnTo>
                <a:cubicBezTo>
                  <a:pt x="1534" y="5177"/>
                  <a:pt x="1898" y="5178"/>
                  <a:pt x="2122" y="4954"/>
                </a:cubicBezTo>
                <a:lnTo>
                  <a:pt x="3300" y="3777"/>
                </a:lnTo>
                <a:lnTo>
                  <a:pt x="3371" y="3705"/>
                </a:lnTo>
                <a:lnTo>
                  <a:pt x="3371" y="3705"/>
                </a:lnTo>
                <a:cubicBezTo>
                  <a:pt x="3405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2" y="0"/>
                  <a:pt x="312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242"/>
          <p:cNvSpPr>
            <a:spLocks noChangeArrowheads="1"/>
          </p:cNvSpPr>
          <p:nvPr/>
        </p:nvSpPr>
        <p:spPr bwMode="auto">
          <a:xfrm>
            <a:off x="2138522" y="5873428"/>
            <a:ext cx="4214478" cy="2020292"/>
          </a:xfrm>
          <a:custGeom>
            <a:avLst/>
            <a:gdLst>
              <a:gd name="T0" fmla="*/ 3573 w 3635"/>
              <a:gd name="T1" fmla="*/ 171 h 1742"/>
              <a:gd name="T2" fmla="*/ 2226 w 3635"/>
              <a:gd name="T3" fmla="*/ 1517 h 1742"/>
              <a:gd name="T4" fmla="*/ 2226 w 3635"/>
              <a:gd name="T5" fmla="*/ 1517 h 1742"/>
              <a:gd name="T6" fmla="*/ 1413 w 3635"/>
              <a:gd name="T7" fmla="*/ 1515 h 1742"/>
              <a:gd name="T8" fmla="*/ 60 w 3635"/>
              <a:gd name="T9" fmla="*/ 163 h 1742"/>
              <a:gd name="T10" fmla="*/ 60 w 3635"/>
              <a:gd name="T11" fmla="*/ 163 h 1742"/>
              <a:gd name="T12" fmla="*/ 127 w 3635"/>
              <a:gd name="T13" fmla="*/ 0 h 1742"/>
              <a:gd name="T14" fmla="*/ 3506 w 3635"/>
              <a:gd name="T15" fmla="*/ 8 h 1742"/>
              <a:gd name="T16" fmla="*/ 3506 w 3635"/>
              <a:gd name="T17" fmla="*/ 8 h 1742"/>
              <a:gd name="T18" fmla="*/ 3573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3" y="171"/>
                </a:moveTo>
                <a:lnTo>
                  <a:pt x="2226" y="1517"/>
                </a:lnTo>
                <a:lnTo>
                  <a:pt x="2226" y="1517"/>
                </a:lnTo>
                <a:cubicBezTo>
                  <a:pt x="2002" y="1741"/>
                  <a:pt x="1638" y="1740"/>
                  <a:pt x="1413" y="1515"/>
                </a:cubicBezTo>
                <a:lnTo>
                  <a:pt x="60" y="163"/>
                </a:lnTo>
                <a:lnTo>
                  <a:pt x="60" y="163"/>
                </a:lnTo>
                <a:cubicBezTo>
                  <a:pt x="0" y="103"/>
                  <a:pt x="42" y="0"/>
                  <a:pt x="127" y="0"/>
                </a:cubicBezTo>
                <a:lnTo>
                  <a:pt x="3506" y="8"/>
                </a:lnTo>
                <a:lnTo>
                  <a:pt x="3506" y="8"/>
                </a:lnTo>
                <a:cubicBezTo>
                  <a:pt x="3591" y="8"/>
                  <a:pt x="3634" y="111"/>
                  <a:pt x="357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244"/>
          <p:cNvSpPr>
            <a:spLocks noChangeArrowheads="1"/>
          </p:cNvSpPr>
          <p:nvPr/>
        </p:nvSpPr>
        <p:spPr bwMode="auto">
          <a:xfrm>
            <a:off x="7554943" y="6006409"/>
            <a:ext cx="3974091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0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0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245"/>
          <p:cNvSpPr>
            <a:spLocks noChangeArrowheads="1"/>
          </p:cNvSpPr>
          <p:nvPr/>
        </p:nvSpPr>
        <p:spPr bwMode="auto">
          <a:xfrm>
            <a:off x="7432192" y="5873428"/>
            <a:ext cx="4214478" cy="2020292"/>
          </a:xfrm>
          <a:custGeom>
            <a:avLst/>
            <a:gdLst>
              <a:gd name="T0" fmla="*/ 3574 w 3635"/>
              <a:gd name="T1" fmla="*/ 171 h 1742"/>
              <a:gd name="T2" fmla="*/ 2227 w 3635"/>
              <a:gd name="T3" fmla="*/ 1517 h 1742"/>
              <a:gd name="T4" fmla="*/ 2227 w 3635"/>
              <a:gd name="T5" fmla="*/ 1517 h 1742"/>
              <a:gd name="T6" fmla="*/ 1414 w 3635"/>
              <a:gd name="T7" fmla="*/ 1515 h 1742"/>
              <a:gd name="T8" fmla="*/ 61 w 3635"/>
              <a:gd name="T9" fmla="*/ 163 h 1742"/>
              <a:gd name="T10" fmla="*/ 61 w 3635"/>
              <a:gd name="T11" fmla="*/ 163 h 1742"/>
              <a:gd name="T12" fmla="*/ 128 w 3635"/>
              <a:gd name="T13" fmla="*/ 0 h 1742"/>
              <a:gd name="T14" fmla="*/ 3507 w 3635"/>
              <a:gd name="T15" fmla="*/ 8 h 1742"/>
              <a:gd name="T16" fmla="*/ 3507 w 3635"/>
              <a:gd name="T17" fmla="*/ 8 h 1742"/>
              <a:gd name="T18" fmla="*/ 3574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4" y="171"/>
                </a:moveTo>
                <a:lnTo>
                  <a:pt x="2227" y="1517"/>
                </a:lnTo>
                <a:lnTo>
                  <a:pt x="2227" y="1517"/>
                </a:lnTo>
                <a:cubicBezTo>
                  <a:pt x="2003" y="1741"/>
                  <a:pt x="1639" y="1740"/>
                  <a:pt x="1414" y="1515"/>
                </a:cubicBezTo>
                <a:lnTo>
                  <a:pt x="61" y="163"/>
                </a:lnTo>
                <a:lnTo>
                  <a:pt x="61" y="163"/>
                </a:lnTo>
                <a:cubicBezTo>
                  <a:pt x="0" y="103"/>
                  <a:pt x="43" y="0"/>
                  <a:pt x="128" y="0"/>
                </a:cubicBezTo>
                <a:lnTo>
                  <a:pt x="3507" y="8"/>
                </a:lnTo>
                <a:lnTo>
                  <a:pt x="3507" y="8"/>
                </a:lnTo>
                <a:cubicBezTo>
                  <a:pt x="3592" y="8"/>
                  <a:pt x="3634" y="111"/>
                  <a:pt x="357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247"/>
          <p:cNvSpPr>
            <a:spLocks noChangeArrowheads="1"/>
          </p:cNvSpPr>
          <p:nvPr/>
        </p:nvSpPr>
        <p:spPr bwMode="auto">
          <a:xfrm>
            <a:off x="12848616" y="6006409"/>
            <a:ext cx="3974088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0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0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248"/>
          <p:cNvSpPr>
            <a:spLocks noChangeArrowheads="1"/>
          </p:cNvSpPr>
          <p:nvPr/>
        </p:nvSpPr>
        <p:spPr bwMode="auto">
          <a:xfrm>
            <a:off x="12730978" y="5873428"/>
            <a:ext cx="4214478" cy="2020292"/>
          </a:xfrm>
          <a:custGeom>
            <a:avLst/>
            <a:gdLst>
              <a:gd name="T0" fmla="*/ 3574 w 3635"/>
              <a:gd name="T1" fmla="*/ 171 h 1742"/>
              <a:gd name="T2" fmla="*/ 2227 w 3635"/>
              <a:gd name="T3" fmla="*/ 1517 h 1742"/>
              <a:gd name="T4" fmla="*/ 2227 w 3635"/>
              <a:gd name="T5" fmla="*/ 1517 h 1742"/>
              <a:gd name="T6" fmla="*/ 1414 w 3635"/>
              <a:gd name="T7" fmla="*/ 1515 h 1742"/>
              <a:gd name="T8" fmla="*/ 61 w 3635"/>
              <a:gd name="T9" fmla="*/ 163 h 1742"/>
              <a:gd name="T10" fmla="*/ 61 w 3635"/>
              <a:gd name="T11" fmla="*/ 163 h 1742"/>
              <a:gd name="T12" fmla="*/ 128 w 3635"/>
              <a:gd name="T13" fmla="*/ 0 h 1742"/>
              <a:gd name="T14" fmla="*/ 3507 w 3635"/>
              <a:gd name="T15" fmla="*/ 8 h 1742"/>
              <a:gd name="T16" fmla="*/ 3507 w 3635"/>
              <a:gd name="T17" fmla="*/ 8 h 1742"/>
              <a:gd name="T18" fmla="*/ 3574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4" y="171"/>
                </a:moveTo>
                <a:lnTo>
                  <a:pt x="2227" y="1517"/>
                </a:lnTo>
                <a:lnTo>
                  <a:pt x="2227" y="1517"/>
                </a:lnTo>
                <a:cubicBezTo>
                  <a:pt x="2003" y="1741"/>
                  <a:pt x="1639" y="1740"/>
                  <a:pt x="1414" y="1515"/>
                </a:cubicBezTo>
                <a:lnTo>
                  <a:pt x="61" y="163"/>
                </a:lnTo>
                <a:lnTo>
                  <a:pt x="61" y="163"/>
                </a:lnTo>
                <a:cubicBezTo>
                  <a:pt x="0" y="103"/>
                  <a:pt x="43" y="0"/>
                  <a:pt x="128" y="0"/>
                </a:cubicBezTo>
                <a:lnTo>
                  <a:pt x="3507" y="8"/>
                </a:lnTo>
                <a:lnTo>
                  <a:pt x="3507" y="8"/>
                </a:lnTo>
                <a:cubicBezTo>
                  <a:pt x="3592" y="8"/>
                  <a:pt x="3634" y="111"/>
                  <a:pt x="357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250"/>
          <p:cNvSpPr>
            <a:spLocks noChangeArrowheads="1"/>
          </p:cNvSpPr>
          <p:nvPr/>
        </p:nvSpPr>
        <p:spPr bwMode="auto">
          <a:xfrm>
            <a:off x="18147402" y="6006409"/>
            <a:ext cx="3974088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1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1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251"/>
          <p:cNvSpPr>
            <a:spLocks noChangeArrowheads="1"/>
          </p:cNvSpPr>
          <p:nvPr/>
        </p:nvSpPr>
        <p:spPr bwMode="auto">
          <a:xfrm>
            <a:off x="18024651" y="5873428"/>
            <a:ext cx="4214478" cy="2020292"/>
          </a:xfrm>
          <a:custGeom>
            <a:avLst/>
            <a:gdLst>
              <a:gd name="T0" fmla="*/ 3573 w 3634"/>
              <a:gd name="T1" fmla="*/ 171 h 1742"/>
              <a:gd name="T2" fmla="*/ 2226 w 3634"/>
              <a:gd name="T3" fmla="*/ 1517 h 1742"/>
              <a:gd name="T4" fmla="*/ 2226 w 3634"/>
              <a:gd name="T5" fmla="*/ 1517 h 1742"/>
              <a:gd name="T6" fmla="*/ 1413 w 3634"/>
              <a:gd name="T7" fmla="*/ 1515 h 1742"/>
              <a:gd name="T8" fmla="*/ 60 w 3634"/>
              <a:gd name="T9" fmla="*/ 163 h 1742"/>
              <a:gd name="T10" fmla="*/ 60 w 3634"/>
              <a:gd name="T11" fmla="*/ 163 h 1742"/>
              <a:gd name="T12" fmla="*/ 127 w 3634"/>
              <a:gd name="T13" fmla="*/ 0 h 1742"/>
              <a:gd name="T14" fmla="*/ 3505 w 3634"/>
              <a:gd name="T15" fmla="*/ 8 h 1742"/>
              <a:gd name="T16" fmla="*/ 3505 w 3634"/>
              <a:gd name="T17" fmla="*/ 8 h 1742"/>
              <a:gd name="T18" fmla="*/ 3573 w 3634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4" h="1742">
                <a:moveTo>
                  <a:pt x="3573" y="171"/>
                </a:moveTo>
                <a:lnTo>
                  <a:pt x="2226" y="1517"/>
                </a:lnTo>
                <a:lnTo>
                  <a:pt x="2226" y="1517"/>
                </a:lnTo>
                <a:cubicBezTo>
                  <a:pt x="2002" y="1741"/>
                  <a:pt x="1638" y="1740"/>
                  <a:pt x="1413" y="1515"/>
                </a:cubicBezTo>
                <a:lnTo>
                  <a:pt x="60" y="163"/>
                </a:lnTo>
                <a:lnTo>
                  <a:pt x="60" y="163"/>
                </a:lnTo>
                <a:cubicBezTo>
                  <a:pt x="0" y="103"/>
                  <a:pt x="42" y="0"/>
                  <a:pt x="127" y="0"/>
                </a:cubicBezTo>
                <a:lnTo>
                  <a:pt x="3505" y="8"/>
                </a:lnTo>
                <a:lnTo>
                  <a:pt x="3505" y="8"/>
                </a:lnTo>
                <a:cubicBezTo>
                  <a:pt x="3590" y="8"/>
                  <a:pt x="3633" y="111"/>
                  <a:pt x="357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468"/>
          <p:cNvSpPr>
            <a:spLocks noChangeArrowheads="1"/>
          </p:cNvSpPr>
          <p:nvPr/>
        </p:nvSpPr>
        <p:spPr bwMode="auto">
          <a:xfrm>
            <a:off x="3744525" y="6349093"/>
            <a:ext cx="1002473" cy="189241"/>
          </a:xfrm>
          <a:custGeom>
            <a:avLst/>
            <a:gdLst>
              <a:gd name="T0" fmla="*/ 781 w 863"/>
              <a:gd name="T1" fmla="*/ 162 h 163"/>
              <a:gd name="T2" fmla="*/ 670 w 863"/>
              <a:gd name="T3" fmla="*/ 162 h 163"/>
              <a:gd name="T4" fmla="*/ 670 w 863"/>
              <a:gd name="T5" fmla="*/ 162 h 163"/>
              <a:gd name="T6" fmla="*/ 647 w 863"/>
              <a:gd name="T7" fmla="*/ 139 h 163"/>
              <a:gd name="T8" fmla="*/ 647 w 863"/>
              <a:gd name="T9" fmla="*/ 139 h 163"/>
              <a:gd name="T10" fmla="*/ 670 w 863"/>
              <a:gd name="T11" fmla="*/ 117 h 163"/>
              <a:gd name="T12" fmla="*/ 781 w 863"/>
              <a:gd name="T13" fmla="*/ 117 h 163"/>
              <a:gd name="T14" fmla="*/ 781 w 863"/>
              <a:gd name="T15" fmla="*/ 117 h 163"/>
              <a:gd name="T16" fmla="*/ 817 w 863"/>
              <a:gd name="T17" fmla="*/ 81 h 163"/>
              <a:gd name="T18" fmla="*/ 817 w 863"/>
              <a:gd name="T19" fmla="*/ 81 h 163"/>
              <a:gd name="T20" fmla="*/ 781 w 863"/>
              <a:gd name="T21" fmla="*/ 45 h 163"/>
              <a:gd name="T22" fmla="*/ 82 w 863"/>
              <a:gd name="T23" fmla="*/ 45 h 163"/>
              <a:gd name="T24" fmla="*/ 82 w 863"/>
              <a:gd name="T25" fmla="*/ 45 h 163"/>
              <a:gd name="T26" fmla="*/ 46 w 863"/>
              <a:gd name="T27" fmla="*/ 81 h 163"/>
              <a:gd name="T28" fmla="*/ 46 w 863"/>
              <a:gd name="T29" fmla="*/ 81 h 163"/>
              <a:gd name="T30" fmla="*/ 82 w 863"/>
              <a:gd name="T31" fmla="*/ 117 h 163"/>
              <a:gd name="T32" fmla="*/ 190 w 863"/>
              <a:gd name="T33" fmla="*/ 117 h 163"/>
              <a:gd name="T34" fmla="*/ 190 w 863"/>
              <a:gd name="T35" fmla="*/ 117 h 163"/>
              <a:gd name="T36" fmla="*/ 213 w 863"/>
              <a:gd name="T37" fmla="*/ 139 h 163"/>
              <a:gd name="T38" fmla="*/ 213 w 863"/>
              <a:gd name="T39" fmla="*/ 139 h 163"/>
              <a:gd name="T40" fmla="*/ 190 w 863"/>
              <a:gd name="T41" fmla="*/ 162 h 163"/>
              <a:gd name="T42" fmla="*/ 82 w 863"/>
              <a:gd name="T43" fmla="*/ 162 h 163"/>
              <a:gd name="T44" fmla="*/ 82 w 863"/>
              <a:gd name="T45" fmla="*/ 162 h 163"/>
              <a:gd name="T46" fmla="*/ 0 w 863"/>
              <a:gd name="T47" fmla="*/ 81 h 163"/>
              <a:gd name="T48" fmla="*/ 0 w 863"/>
              <a:gd name="T49" fmla="*/ 81 h 163"/>
              <a:gd name="T50" fmla="*/ 82 w 863"/>
              <a:gd name="T51" fmla="*/ 0 h 163"/>
              <a:gd name="T52" fmla="*/ 781 w 863"/>
              <a:gd name="T53" fmla="*/ 0 h 163"/>
              <a:gd name="T54" fmla="*/ 781 w 863"/>
              <a:gd name="T55" fmla="*/ 0 h 163"/>
              <a:gd name="T56" fmla="*/ 862 w 863"/>
              <a:gd name="T57" fmla="*/ 81 h 163"/>
              <a:gd name="T58" fmla="*/ 862 w 863"/>
              <a:gd name="T59" fmla="*/ 81 h 163"/>
              <a:gd name="T60" fmla="*/ 781 w 863"/>
              <a:gd name="T6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3" h="163">
                <a:moveTo>
                  <a:pt x="781" y="162"/>
                </a:moveTo>
                <a:lnTo>
                  <a:pt x="670" y="162"/>
                </a:lnTo>
                <a:lnTo>
                  <a:pt x="670" y="162"/>
                </a:lnTo>
                <a:cubicBezTo>
                  <a:pt x="657" y="162"/>
                  <a:pt x="647" y="152"/>
                  <a:pt x="647" y="139"/>
                </a:cubicBezTo>
                <a:lnTo>
                  <a:pt x="647" y="139"/>
                </a:lnTo>
                <a:cubicBezTo>
                  <a:pt x="647" y="127"/>
                  <a:pt x="657" y="117"/>
                  <a:pt x="670" y="117"/>
                </a:cubicBezTo>
                <a:lnTo>
                  <a:pt x="781" y="117"/>
                </a:lnTo>
                <a:lnTo>
                  <a:pt x="781" y="117"/>
                </a:lnTo>
                <a:cubicBezTo>
                  <a:pt x="801" y="117"/>
                  <a:pt x="817" y="101"/>
                  <a:pt x="817" y="81"/>
                </a:cubicBezTo>
                <a:lnTo>
                  <a:pt x="817" y="81"/>
                </a:lnTo>
                <a:cubicBezTo>
                  <a:pt x="817" y="61"/>
                  <a:pt x="801" y="45"/>
                  <a:pt x="781" y="45"/>
                </a:cubicBezTo>
                <a:lnTo>
                  <a:pt x="82" y="45"/>
                </a:lnTo>
                <a:lnTo>
                  <a:pt x="82" y="45"/>
                </a:lnTo>
                <a:cubicBezTo>
                  <a:pt x="62" y="45"/>
                  <a:pt x="46" y="61"/>
                  <a:pt x="46" y="81"/>
                </a:cubicBezTo>
                <a:lnTo>
                  <a:pt x="46" y="81"/>
                </a:lnTo>
                <a:cubicBezTo>
                  <a:pt x="46" y="101"/>
                  <a:pt x="62" y="117"/>
                  <a:pt x="82" y="117"/>
                </a:cubicBezTo>
                <a:lnTo>
                  <a:pt x="190" y="117"/>
                </a:lnTo>
                <a:lnTo>
                  <a:pt x="190" y="117"/>
                </a:lnTo>
                <a:cubicBezTo>
                  <a:pt x="203" y="117"/>
                  <a:pt x="213" y="127"/>
                  <a:pt x="213" y="139"/>
                </a:cubicBezTo>
                <a:lnTo>
                  <a:pt x="213" y="139"/>
                </a:lnTo>
                <a:cubicBezTo>
                  <a:pt x="213" y="152"/>
                  <a:pt x="203" y="162"/>
                  <a:pt x="190" y="162"/>
                </a:cubicBezTo>
                <a:lnTo>
                  <a:pt x="82" y="162"/>
                </a:lnTo>
                <a:lnTo>
                  <a:pt x="82" y="162"/>
                </a:lnTo>
                <a:cubicBezTo>
                  <a:pt x="37" y="162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7" y="0"/>
                  <a:pt x="82" y="0"/>
                </a:cubicBezTo>
                <a:lnTo>
                  <a:pt x="781" y="0"/>
                </a:lnTo>
                <a:lnTo>
                  <a:pt x="781" y="0"/>
                </a:lnTo>
                <a:cubicBezTo>
                  <a:pt x="826" y="0"/>
                  <a:pt x="862" y="36"/>
                  <a:pt x="862" y="81"/>
                </a:cubicBezTo>
                <a:lnTo>
                  <a:pt x="862" y="81"/>
                </a:lnTo>
                <a:cubicBezTo>
                  <a:pt x="862" y="125"/>
                  <a:pt x="826" y="162"/>
                  <a:pt x="781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69"/>
          <p:cNvSpPr>
            <a:spLocks noChangeArrowheads="1"/>
          </p:cNvSpPr>
          <p:nvPr/>
        </p:nvSpPr>
        <p:spPr bwMode="auto">
          <a:xfrm>
            <a:off x="3949111" y="6425811"/>
            <a:ext cx="598413" cy="690480"/>
          </a:xfrm>
          <a:custGeom>
            <a:avLst/>
            <a:gdLst>
              <a:gd name="T0" fmla="*/ 478 w 514"/>
              <a:gd name="T1" fmla="*/ 593 h 594"/>
              <a:gd name="T2" fmla="*/ 35 w 514"/>
              <a:gd name="T3" fmla="*/ 593 h 594"/>
              <a:gd name="T4" fmla="*/ 35 w 514"/>
              <a:gd name="T5" fmla="*/ 593 h 594"/>
              <a:gd name="T6" fmla="*/ 0 w 514"/>
              <a:gd name="T7" fmla="*/ 558 h 594"/>
              <a:gd name="T8" fmla="*/ 0 w 514"/>
              <a:gd name="T9" fmla="*/ 23 h 594"/>
              <a:gd name="T10" fmla="*/ 0 w 514"/>
              <a:gd name="T11" fmla="*/ 23 h 594"/>
              <a:gd name="T12" fmla="*/ 22 w 514"/>
              <a:gd name="T13" fmla="*/ 0 h 594"/>
              <a:gd name="T14" fmla="*/ 22 w 514"/>
              <a:gd name="T15" fmla="*/ 0 h 594"/>
              <a:gd name="T16" fmla="*/ 45 w 514"/>
              <a:gd name="T17" fmla="*/ 23 h 594"/>
              <a:gd name="T18" fmla="*/ 45 w 514"/>
              <a:gd name="T19" fmla="*/ 548 h 594"/>
              <a:gd name="T20" fmla="*/ 468 w 514"/>
              <a:gd name="T21" fmla="*/ 548 h 594"/>
              <a:gd name="T22" fmla="*/ 468 w 514"/>
              <a:gd name="T23" fmla="*/ 22 h 594"/>
              <a:gd name="T24" fmla="*/ 468 w 514"/>
              <a:gd name="T25" fmla="*/ 22 h 594"/>
              <a:gd name="T26" fmla="*/ 491 w 514"/>
              <a:gd name="T27" fmla="*/ 0 h 594"/>
              <a:gd name="T28" fmla="*/ 491 w 514"/>
              <a:gd name="T29" fmla="*/ 0 h 594"/>
              <a:gd name="T30" fmla="*/ 513 w 514"/>
              <a:gd name="T31" fmla="*/ 22 h 594"/>
              <a:gd name="T32" fmla="*/ 513 w 514"/>
              <a:gd name="T33" fmla="*/ 558 h 594"/>
              <a:gd name="T34" fmla="*/ 513 w 514"/>
              <a:gd name="T35" fmla="*/ 558 h 594"/>
              <a:gd name="T36" fmla="*/ 478 w 514"/>
              <a:gd name="T37" fmla="*/ 593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4" h="594">
                <a:moveTo>
                  <a:pt x="478" y="593"/>
                </a:moveTo>
                <a:lnTo>
                  <a:pt x="35" y="593"/>
                </a:lnTo>
                <a:lnTo>
                  <a:pt x="35" y="593"/>
                </a:lnTo>
                <a:cubicBezTo>
                  <a:pt x="15" y="593"/>
                  <a:pt x="0" y="578"/>
                  <a:pt x="0" y="55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9" y="0"/>
                  <a:pt x="22" y="0"/>
                </a:cubicBezTo>
                <a:lnTo>
                  <a:pt x="22" y="0"/>
                </a:lnTo>
                <a:cubicBezTo>
                  <a:pt x="34" y="0"/>
                  <a:pt x="45" y="10"/>
                  <a:pt x="45" y="23"/>
                </a:cubicBezTo>
                <a:lnTo>
                  <a:pt x="45" y="548"/>
                </a:lnTo>
                <a:lnTo>
                  <a:pt x="468" y="548"/>
                </a:lnTo>
                <a:lnTo>
                  <a:pt x="468" y="22"/>
                </a:lnTo>
                <a:lnTo>
                  <a:pt x="468" y="22"/>
                </a:lnTo>
                <a:cubicBezTo>
                  <a:pt x="468" y="10"/>
                  <a:pt x="479" y="0"/>
                  <a:pt x="491" y="0"/>
                </a:cubicBezTo>
                <a:lnTo>
                  <a:pt x="491" y="0"/>
                </a:lnTo>
                <a:cubicBezTo>
                  <a:pt x="503" y="0"/>
                  <a:pt x="513" y="10"/>
                  <a:pt x="513" y="22"/>
                </a:cubicBezTo>
                <a:lnTo>
                  <a:pt x="513" y="558"/>
                </a:lnTo>
                <a:lnTo>
                  <a:pt x="513" y="558"/>
                </a:lnTo>
                <a:cubicBezTo>
                  <a:pt x="513" y="578"/>
                  <a:pt x="497" y="593"/>
                  <a:pt x="478" y="5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70"/>
          <p:cNvSpPr>
            <a:spLocks noChangeArrowheads="1"/>
          </p:cNvSpPr>
          <p:nvPr/>
        </p:nvSpPr>
        <p:spPr bwMode="auto">
          <a:xfrm>
            <a:off x="4128122" y="6425811"/>
            <a:ext cx="240391" cy="240391"/>
          </a:xfrm>
          <a:custGeom>
            <a:avLst/>
            <a:gdLst>
              <a:gd name="T0" fmla="*/ 103 w 208"/>
              <a:gd name="T1" fmla="*/ 0 h 208"/>
              <a:gd name="T2" fmla="*/ 103 w 208"/>
              <a:gd name="T3" fmla="*/ 0 h 208"/>
              <a:gd name="T4" fmla="*/ 0 w 208"/>
              <a:gd name="T5" fmla="*/ 103 h 208"/>
              <a:gd name="T6" fmla="*/ 0 w 208"/>
              <a:gd name="T7" fmla="*/ 103 h 208"/>
              <a:gd name="T8" fmla="*/ 103 w 208"/>
              <a:gd name="T9" fmla="*/ 207 h 208"/>
              <a:gd name="T10" fmla="*/ 103 w 208"/>
              <a:gd name="T11" fmla="*/ 207 h 208"/>
              <a:gd name="T12" fmla="*/ 207 w 208"/>
              <a:gd name="T13" fmla="*/ 103 h 208"/>
              <a:gd name="T14" fmla="*/ 207 w 208"/>
              <a:gd name="T15" fmla="*/ 103 h 208"/>
              <a:gd name="T16" fmla="*/ 103 w 208"/>
              <a:gd name="T17" fmla="*/ 0 h 208"/>
              <a:gd name="T18" fmla="*/ 103 w 208"/>
              <a:gd name="T19" fmla="*/ 45 h 208"/>
              <a:gd name="T20" fmla="*/ 103 w 208"/>
              <a:gd name="T21" fmla="*/ 45 h 208"/>
              <a:gd name="T22" fmla="*/ 161 w 208"/>
              <a:gd name="T23" fmla="*/ 103 h 208"/>
              <a:gd name="T24" fmla="*/ 161 w 208"/>
              <a:gd name="T25" fmla="*/ 103 h 208"/>
              <a:gd name="T26" fmla="*/ 103 w 208"/>
              <a:gd name="T27" fmla="*/ 161 h 208"/>
              <a:gd name="T28" fmla="*/ 103 w 208"/>
              <a:gd name="T29" fmla="*/ 161 h 208"/>
              <a:gd name="T30" fmla="*/ 45 w 208"/>
              <a:gd name="T31" fmla="*/ 103 h 208"/>
              <a:gd name="T32" fmla="*/ 45 w 208"/>
              <a:gd name="T33" fmla="*/ 103 h 208"/>
              <a:gd name="T34" fmla="*/ 103 w 208"/>
              <a:gd name="T35" fmla="*/ 4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208">
                <a:moveTo>
                  <a:pt x="103" y="0"/>
                </a:move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lnTo>
                  <a:pt x="0" y="103"/>
                </a:lnTo>
                <a:cubicBezTo>
                  <a:pt x="0" y="160"/>
                  <a:pt x="46" y="207"/>
                  <a:pt x="103" y="207"/>
                </a:cubicBezTo>
                <a:lnTo>
                  <a:pt x="103" y="207"/>
                </a:lnTo>
                <a:cubicBezTo>
                  <a:pt x="160" y="207"/>
                  <a:pt x="207" y="160"/>
                  <a:pt x="207" y="103"/>
                </a:cubicBezTo>
                <a:lnTo>
                  <a:pt x="207" y="103"/>
                </a:lnTo>
                <a:cubicBezTo>
                  <a:pt x="207" y="46"/>
                  <a:pt x="160" y="0"/>
                  <a:pt x="103" y="0"/>
                </a:cubicBezTo>
                <a:close/>
                <a:moveTo>
                  <a:pt x="103" y="45"/>
                </a:moveTo>
                <a:lnTo>
                  <a:pt x="103" y="45"/>
                </a:lnTo>
                <a:cubicBezTo>
                  <a:pt x="135" y="45"/>
                  <a:pt x="161" y="72"/>
                  <a:pt x="161" y="103"/>
                </a:cubicBezTo>
                <a:lnTo>
                  <a:pt x="161" y="103"/>
                </a:lnTo>
                <a:cubicBezTo>
                  <a:pt x="161" y="135"/>
                  <a:pt x="135" y="161"/>
                  <a:pt x="103" y="161"/>
                </a:cubicBezTo>
                <a:lnTo>
                  <a:pt x="103" y="161"/>
                </a:lnTo>
                <a:cubicBezTo>
                  <a:pt x="72" y="161"/>
                  <a:pt x="45" y="135"/>
                  <a:pt x="45" y="103"/>
                </a:cubicBezTo>
                <a:lnTo>
                  <a:pt x="45" y="103"/>
                </a:lnTo>
                <a:cubicBezTo>
                  <a:pt x="45" y="72"/>
                  <a:pt x="72" y="45"/>
                  <a:pt x="10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71"/>
          <p:cNvSpPr>
            <a:spLocks noChangeArrowheads="1"/>
          </p:cNvSpPr>
          <p:nvPr/>
        </p:nvSpPr>
        <p:spPr bwMode="auto">
          <a:xfrm>
            <a:off x="4046288" y="6425811"/>
            <a:ext cx="398943" cy="583071"/>
          </a:xfrm>
          <a:custGeom>
            <a:avLst/>
            <a:gdLst>
              <a:gd name="T0" fmla="*/ 273 w 342"/>
              <a:gd name="T1" fmla="*/ 502 h 503"/>
              <a:gd name="T2" fmla="*/ 68 w 342"/>
              <a:gd name="T3" fmla="*/ 502 h 503"/>
              <a:gd name="T4" fmla="*/ 68 w 342"/>
              <a:gd name="T5" fmla="*/ 502 h 503"/>
              <a:gd name="T6" fmla="*/ 46 w 342"/>
              <a:gd name="T7" fmla="*/ 479 h 503"/>
              <a:gd name="T8" fmla="*/ 46 w 342"/>
              <a:gd name="T9" fmla="*/ 479 h 503"/>
              <a:gd name="T10" fmla="*/ 23 w 342"/>
              <a:gd name="T11" fmla="*/ 458 h 503"/>
              <a:gd name="T12" fmla="*/ 23 w 342"/>
              <a:gd name="T13" fmla="*/ 458 h 503"/>
              <a:gd name="T14" fmla="*/ 0 w 342"/>
              <a:gd name="T15" fmla="*/ 435 h 503"/>
              <a:gd name="T16" fmla="*/ 0 w 342"/>
              <a:gd name="T17" fmla="*/ 23 h 503"/>
              <a:gd name="T18" fmla="*/ 0 w 342"/>
              <a:gd name="T19" fmla="*/ 23 h 503"/>
              <a:gd name="T20" fmla="*/ 23 w 342"/>
              <a:gd name="T21" fmla="*/ 1 h 503"/>
              <a:gd name="T22" fmla="*/ 23 w 342"/>
              <a:gd name="T23" fmla="*/ 1 h 503"/>
              <a:gd name="T24" fmla="*/ 46 w 342"/>
              <a:gd name="T25" fmla="*/ 23 h 503"/>
              <a:gd name="T26" fmla="*/ 46 w 342"/>
              <a:gd name="T27" fmla="*/ 416 h 503"/>
              <a:gd name="T28" fmla="*/ 46 w 342"/>
              <a:gd name="T29" fmla="*/ 416 h 503"/>
              <a:gd name="T30" fmla="*/ 87 w 342"/>
              <a:gd name="T31" fmla="*/ 458 h 503"/>
              <a:gd name="T32" fmla="*/ 254 w 342"/>
              <a:gd name="T33" fmla="*/ 458 h 503"/>
              <a:gd name="T34" fmla="*/ 254 w 342"/>
              <a:gd name="T35" fmla="*/ 458 h 503"/>
              <a:gd name="T36" fmla="*/ 295 w 342"/>
              <a:gd name="T37" fmla="*/ 416 h 503"/>
              <a:gd name="T38" fmla="*/ 295 w 342"/>
              <a:gd name="T39" fmla="*/ 23 h 503"/>
              <a:gd name="T40" fmla="*/ 295 w 342"/>
              <a:gd name="T41" fmla="*/ 23 h 503"/>
              <a:gd name="T42" fmla="*/ 318 w 342"/>
              <a:gd name="T43" fmla="*/ 0 h 503"/>
              <a:gd name="T44" fmla="*/ 318 w 342"/>
              <a:gd name="T45" fmla="*/ 0 h 503"/>
              <a:gd name="T46" fmla="*/ 341 w 342"/>
              <a:gd name="T47" fmla="*/ 23 h 503"/>
              <a:gd name="T48" fmla="*/ 341 w 342"/>
              <a:gd name="T49" fmla="*/ 435 h 503"/>
              <a:gd name="T50" fmla="*/ 341 w 342"/>
              <a:gd name="T51" fmla="*/ 435 h 503"/>
              <a:gd name="T52" fmla="*/ 318 w 342"/>
              <a:gd name="T53" fmla="*/ 458 h 503"/>
              <a:gd name="T54" fmla="*/ 318 w 342"/>
              <a:gd name="T55" fmla="*/ 458 h 503"/>
              <a:gd name="T56" fmla="*/ 295 w 342"/>
              <a:gd name="T57" fmla="*/ 479 h 503"/>
              <a:gd name="T58" fmla="*/ 295 w 342"/>
              <a:gd name="T59" fmla="*/ 479 h 503"/>
              <a:gd name="T60" fmla="*/ 273 w 342"/>
              <a:gd name="T61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2" h="503">
                <a:moveTo>
                  <a:pt x="273" y="502"/>
                </a:moveTo>
                <a:lnTo>
                  <a:pt x="68" y="502"/>
                </a:lnTo>
                <a:lnTo>
                  <a:pt x="68" y="502"/>
                </a:lnTo>
                <a:cubicBezTo>
                  <a:pt x="55" y="502"/>
                  <a:pt x="46" y="492"/>
                  <a:pt x="46" y="479"/>
                </a:cubicBezTo>
                <a:lnTo>
                  <a:pt x="46" y="479"/>
                </a:lnTo>
                <a:cubicBezTo>
                  <a:pt x="46" y="467"/>
                  <a:pt x="35" y="458"/>
                  <a:pt x="23" y="458"/>
                </a:cubicBezTo>
                <a:lnTo>
                  <a:pt x="23" y="458"/>
                </a:lnTo>
                <a:cubicBezTo>
                  <a:pt x="10" y="458"/>
                  <a:pt x="0" y="447"/>
                  <a:pt x="0" y="435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1"/>
                  <a:pt x="10" y="1"/>
                  <a:pt x="23" y="1"/>
                </a:cubicBezTo>
                <a:lnTo>
                  <a:pt x="23" y="1"/>
                </a:lnTo>
                <a:cubicBezTo>
                  <a:pt x="35" y="1"/>
                  <a:pt x="46" y="11"/>
                  <a:pt x="46" y="23"/>
                </a:cubicBezTo>
                <a:lnTo>
                  <a:pt x="46" y="416"/>
                </a:lnTo>
                <a:lnTo>
                  <a:pt x="46" y="416"/>
                </a:lnTo>
                <a:cubicBezTo>
                  <a:pt x="65" y="423"/>
                  <a:pt x="80" y="438"/>
                  <a:pt x="87" y="458"/>
                </a:cubicBezTo>
                <a:lnTo>
                  <a:pt x="254" y="458"/>
                </a:lnTo>
                <a:lnTo>
                  <a:pt x="254" y="458"/>
                </a:lnTo>
                <a:cubicBezTo>
                  <a:pt x="260" y="438"/>
                  <a:pt x="276" y="423"/>
                  <a:pt x="295" y="416"/>
                </a:cubicBezTo>
                <a:lnTo>
                  <a:pt x="295" y="23"/>
                </a:lnTo>
                <a:lnTo>
                  <a:pt x="295" y="23"/>
                </a:lnTo>
                <a:cubicBezTo>
                  <a:pt x="295" y="10"/>
                  <a:pt x="306" y="0"/>
                  <a:pt x="318" y="0"/>
                </a:cubicBezTo>
                <a:lnTo>
                  <a:pt x="318" y="0"/>
                </a:lnTo>
                <a:cubicBezTo>
                  <a:pt x="331" y="0"/>
                  <a:pt x="341" y="10"/>
                  <a:pt x="341" y="23"/>
                </a:cubicBezTo>
                <a:lnTo>
                  <a:pt x="341" y="435"/>
                </a:lnTo>
                <a:lnTo>
                  <a:pt x="341" y="435"/>
                </a:lnTo>
                <a:cubicBezTo>
                  <a:pt x="341" y="447"/>
                  <a:pt x="331" y="458"/>
                  <a:pt x="318" y="458"/>
                </a:cubicBezTo>
                <a:lnTo>
                  <a:pt x="318" y="458"/>
                </a:lnTo>
                <a:cubicBezTo>
                  <a:pt x="306" y="458"/>
                  <a:pt x="295" y="467"/>
                  <a:pt x="295" y="479"/>
                </a:cubicBezTo>
                <a:lnTo>
                  <a:pt x="295" y="479"/>
                </a:lnTo>
                <a:cubicBezTo>
                  <a:pt x="295" y="492"/>
                  <a:pt x="285" y="502"/>
                  <a:pt x="273" y="5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72"/>
          <p:cNvSpPr>
            <a:spLocks noChangeArrowheads="1"/>
          </p:cNvSpPr>
          <p:nvPr/>
        </p:nvSpPr>
        <p:spPr bwMode="auto">
          <a:xfrm>
            <a:off x="9130258" y="6323518"/>
            <a:ext cx="823462" cy="823462"/>
          </a:xfrm>
          <a:custGeom>
            <a:avLst/>
            <a:gdLst>
              <a:gd name="T0" fmla="*/ 355 w 712"/>
              <a:gd name="T1" fmla="*/ 43 h 710"/>
              <a:gd name="T2" fmla="*/ 355 w 712"/>
              <a:gd name="T3" fmla="*/ 43 h 710"/>
              <a:gd name="T4" fmla="*/ 43 w 712"/>
              <a:gd name="T5" fmla="*/ 355 h 710"/>
              <a:gd name="T6" fmla="*/ 43 w 712"/>
              <a:gd name="T7" fmla="*/ 355 h 710"/>
              <a:gd name="T8" fmla="*/ 355 w 712"/>
              <a:gd name="T9" fmla="*/ 666 h 710"/>
              <a:gd name="T10" fmla="*/ 355 w 712"/>
              <a:gd name="T11" fmla="*/ 666 h 710"/>
              <a:gd name="T12" fmla="*/ 667 w 712"/>
              <a:gd name="T13" fmla="*/ 355 h 710"/>
              <a:gd name="T14" fmla="*/ 667 w 712"/>
              <a:gd name="T15" fmla="*/ 355 h 710"/>
              <a:gd name="T16" fmla="*/ 355 w 712"/>
              <a:gd name="T17" fmla="*/ 43 h 710"/>
              <a:gd name="T18" fmla="*/ 355 w 712"/>
              <a:gd name="T19" fmla="*/ 709 h 710"/>
              <a:gd name="T20" fmla="*/ 355 w 712"/>
              <a:gd name="T21" fmla="*/ 709 h 710"/>
              <a:gd name="T22" fmla="*/ 104 w 712"/>
              <a:gd name="T23" fmla="*/ 606 h 710"/>
              <a:gd name="T24" fmla="*/ 104 w 712"/>
              <a:gd name="T25" fmla="*/ 606 h 710"/>
              <a:gd name="T26" fmla="*/ 0 w 712"/>
              <a:gd name="T27" fmla="*/ 355 h 710"/>
              <a:gd name="T28" fmla="*/ 0 w 712"/>
              <a:gd name="T29" fmla="*/ 355 h 710"/>
              <a:gd name="T30" fmla="*/ 104 w 712"/>
              <a:gd name="T31" fmla="*/ 104 h 710"/>
              <a:gd name="T32" fmla="*/ 104 w 712"/>
              <a:gd name="T33" fmla="*/ 104 h 710"/>
              <a:gd name="T34" fmla="*/ 355 w 712"/>
              <a:gd name="T35" fmla="*/ 0 h 710"/>
              <a:gd name="T36" fmla="*/ 355 w 712"/>
              <a:gd name="T37" fmla="*/ 0 h 710"/>
              <a:gd name="T38" fmla="*/ 607 w 712"/>
              <a:gd name="T39" fmla="*/ 104 h 710"/>
              <a:gd name="T40" fmla="*/ 607 w 712"/>
              <a:gd name="T41" fmla="*/ 104 h 710"/>
              <a:gd name="T42" fmla="*/ 711 w 712"/>
              <a:gd name="T43" fmla="*/ 355 h 710"/>
              <a:gd name="T44" fmla="*/ 711 w 712"/>
              <a:gd name="T45" fmla="*/ 355 h 710"/>
              <a:gd name="T46" fmla="*/ 607 w 712"/>
              <a:gd name="T47" fmla="*/ 606 h 710"/>
              <a:gd name="T48" fmla="*/ 607 w 712"/>
              <a:gd name="T49" fmla="*/ 606 h 710"/>
              <a:gd name="T50" fmla="*/ 355 w 712"/>
              <a:gd name="T5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2" h="710">
                <a:moveTo>
                  <a:pt x="355" y="43"/>
                </a:moveTo>
                <a:lnTo>
                  <a:pt x="355" y="43"/>
                </a:lnTo>
                <a:cubicBezTo>
                  <a:pt x="184" y="43"/>
                  <a:pt x="43" y="183"/>
                  <a:pt x="43" y="355"/>
                </a:cubicBezTo>
                <a:lnTo>
                  <a:pt x="43" y="355"/>
                </a:lnTo>
                <a:cubicBezTo>
                  <a:pt x="43" y="527"/>
                  <a:pt x="184" y="666"/>
                  <a:pt x="355" y="666"/>
                </a:cubicBezTo>
                <a:lnTo>
                  <a:pt x="355" y="666"/>
                </a:lnTo>
                <a:cubicBezTo>
                  <a:pt x="527" y="666"/>
                  <a:pt x="667" y="527"/>
                  <a:pt x="667" y="355"/>
                </a:cubicBezTo>
                <a:lnTo>
                  <a:pt x="667" y="355"/>
                </a:lnTo>
                <a:cubicBezTo>
                  <a:pt x="667" y="183"/>
                  <a:pt x="527" y="43"/>
                  <a:pt x="355" y="43"/>
                </a:cubicBezTo>
                <a:close/>
                <a:moveTo>
                  <a:pt x="355" y="709"/>
                </a:moveTo>
                <a:lnTo>
                  <a:pt x="355" y="709"/>
                </a:lnTo>
                <a:cubicBezTo>
                  <a:pt x="261" y="709"/>
                  <a:pt x="171" y="672"/>
                  <a:pt x="104" y="606"/>
                </a:cubicBezTo>
                <a:lnTo>
                  <a:pt x="104" y="606"/>
                </a:lnTo>
                <a:cubicBezTo>
                  <a:pt x="37" y="539"/>
                  <a:pt x="0" y="450"/>
                  <a:pt x="0" y="355"/>
                </a:cubicBezTo>
                <a:lnTo>
                  <a:pt x="0" y="355"/>
                </a:lnTo>
                <a:cubicBezTo>
                  <a:pt x="0" y="260"/>
                  <a:pt x="37" y="171"/>
                  <a:pt x="104" y="104"/>
                </a:cubicBezTo>
                <a:lnTo>
                  <a:pt x="104" y="104"/>
                </a:lnTo>
                <a:cubicBezTo>
                  <a:pt x="171" y="37"/>
                  <a:pt x="261" y="0"/>
                  <a:pt x="355" y="0"/>
                </a:cubicBezTo>
                <a:lnTo>
                  <a:pt x="355" y="0"/>
                </a:lnTo>
                <a:cubicBezTo>
                  <a:pt x="450" y="0"/>
                  <a:pt x="540" y="37"/>
                  <a:pt x="607" y="104"/>
                </a:cubicBezTo>
                <a:lnTo>
                  <a:pt x="607" y="104"/>
                </a:lnTo>
                <a:cubicBezTo>
                  <a:pt x="674" y="171"/>
                  <a:pt x="711" y="260"/>
                  <a:pt x="711" y="355"/>
                </a:cubicBezTo>
                <a:lnTo>
                  <a:pt x="711" y="355"/>
                </a:lnTo>
                <a:cubicBezTo>
                  <a:pt x="711" y="450"/>
                  <a:pt x="674" y="539"/>
                  <a:pt x="607" y="606"/>
                </a:cubicBezTo>
                <a:lnTo>
                  <a:pt x="607" y="606"/>
                </a:lnTo>
                <a:cubicBezTo>
                  <a:pt x="540" y="672"/>
                  <a:pt x="450" y="709"/>
                  <a:pt x="355" y="7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73"/>
          <p:cNvSpPr>
            <a:spLocks noChangeArrowheads="1"/>
          </p:cNvSpPr>
          <p:nvPr/>
        </p:nvSpPr>
        <p:spPr bwMode="auto">
          <a:xfrm>
            <a:off x="9253010" y="6420698"/>
            <a:ext cx="583071" cy="138094"/>
          </a:xfrm>
          <a:custGeom>
            <a:avLst/>
            <a:gdLst>
              <a:gd name="T0" fmla="*/ 255 w 502"/>
              <a:gd name="T1" fmla="*/ 120 h 121"/>
              <a:gd name="T2" fmla="*/ 255 w 502"/>
              <a:gd name="T3" fmla="*/ 120 h 121"/>
              <a:gd name="T4" fmla="*/ 248 w 502"/>
              <a:gd name="T5" fmla="*/ 120 h 121"/>
              <a:gd name="T6" fmla="*/ 248 w 502"/>
              <a:gd name="T7" fmla="*/ 120 h 121"/>
              <a:gd name="T8" fmla="*/ 13 w 502"/>
              <a:gd name="T9" fmla="*/ 42 h 121"/>
              <a:gd name="T10" fmla="*/ 13 w 502"/>
              <a:gd name="T11" fmla="*/ 42 h 121"/>
              <a:gd name="T12" fmla="*/ 7 w 502"/>
              <a:gd name="T13" fmla="*/ 12 h 121"/>
              <a:gd name="T14" fmla="*/ 7 w 502"/>
              <a:gd name="T15" fmla="*/ 12 h 121"/>
              <a:gd name="T16" fmla="*/ 38 w 502"/>
              <a:gd name="T17" fmla="*/ 7 h 121"/>
              <a:gd name="T18" fmla="*/ 38 w 502"/>
              <a:gd name="T19" fmla="*/ 7 h 121"/>
              <a:gd name="T20" fmla="*/ 249 w 502"/>
              <a:gd name="T21" fmla="*/ 76 h 121"/>
              <a:gd name="T22" fmla="*/ 249 w 502"/>
              <a:gd name="T23" fmla="*/ 76 h 121"/>
              <a:gd name="T24" fmla="*/ 465 w 502"/>
              <a:gd name="T25" fmla="*/ 12 h 121"/>
              <a:gd name="T26" fmla="*/ 465 w 502"/>
              <a:gd name="T27" fmla="*/ 12 h 121"/>
              <a:gd name="T28" fmla="*/ 494 w 502"/>
              <a:gd name="T29" fmla="*/ 18 h 121"/>
              <a:gd name="T30" fmla="*/ 494 w 502"/>
              <a:gd name="T31" fmla="*/ 18 h 121"/>
              <a:gd name="T32" fmla="*/ 488 w 502"/>
              <a:gd name="T33" fmla="*/ 48 h 121"/>
              <a:gd name="T34" fmla="*/ 488 w 502"/>
              <a:gd name="T35" fmla="*/ 48 h 121"/>
              <a:gd name="T36" fmla="*/ 255 w 502"/>
              <a:gd name="T3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" h="121">
                <a:moveTo>
                  <a:pt x="255" y="120"/>
                </a:moveTo>
                <a:lnTo>
                  <a:pt x="255" y="120"/>
                </a:lnTo>
                <a:cubicBezTo>
                  <a:pt x="253" y="120"/>
                  <a:pt x="250" y="120"/>
                  <a:pt x="248" y="120"/>
                </a:cubicBezTo>
                <a:lnTo>
                  <a:pt x="248" y="120"/>
                </a:lnTo>
                <a:cubicBezTo>
                  <a:pt x="163" y="118"/>
                  <a:pt x="82" y="91"/>
                  <a:pt x="13" y="42"/>
                </a:cubicBezTo>
                <a:lnTo>
                  <a:pt x="13" y="42"/>
                </a:lnTo>
                <a:cubicBezTo>
                  <a:pt x="3" y="36"/>
                  <a:pt x="0" y="22"/>
                  <a:pt x="7" y="12"/>
                </a:cubicBezTo>
                <a:lnTo>
                  <a:pt x="7" y="12"/>
                </a:lnTo>
                <a:cubicBezTo>
                  <a:pt x="14" y="3"/>
                  <a:pt x="28" y="0"/>
                  <a:pt x="38" y="7"/>
                </a:cubicBezTo>
                <a:lnTo>
                  <a:pt x="38" y="7"/>
                </a:lnTo>
                <a:cubicBezTo>
                  <a:pt x="99" y="51"/>
                  <a:pt x="173" y="75"/>
                  <a:pt x="249" y="76"/>
                </a:cubicBezTo>
                <a:lnTo>
                  <a:pt x="249" y="76"/>
                </a:lnTo>
                <a:cubicBezTo>
                  <a:pt x="326" y="77"/>
                  <a:pt x="400" y="55"/>
                  <a:pt x="465" y="12"/>
                </a:cubicBezTo>
                <a:lnTo>
                  <a:pt x="465" y="12"/>
                </a:lnTo>
                <a:cubicBezTo>
                  <a:pt x="474" y="6"/>
                  <a:pt x="488" y="8"/>
                  <a:pt x="494" y="18"/>
                </a:cubicBezTo>
                <a:lnTo>
                  <a:pt x="494" y="18"/>
                </a:lnTo>
                <a:cubicBezTo>
                  <a:pt x="501" y="28"/>
                  <a:pt x="499" y="42"/>
                  <a:pt x="488" y="48"/>
                </a:cubicBezTo>
                <a:lnTo>
                  <a:pt x="488" y="48"/>
                </a:lnTo>
                <a:cubicBezTo>
                  <a:pt x="419" y="95"/>
                  <a:pt x="339" y="120"/>
                  <a:pt x="255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74"/>
          <p:cNvSpPr>
            <a:spLocks noChangeArrowheads="1"/>
          </p:cNvSpPr>
          <p:nvPr/>
        </p:nvSpPr>
        <p:spPr bwMode="auto">
          <a:xfrm>
            <a:off x="9253010" y="6906589"/>
            <a:ext cx="583071" cy="138097"/>
          </a:xfrm>
          <a:custGeom>
            <a:avLst/>
            <a:gdLst>
              <a:gd name="T0" fmla="*/ 477 w 502"/>
              <a:gd name="T1" fmla="*/ 117 h 118"/>
              <a:gd name="T2" fmla="*/ 477 w 502"/>
              <a:gd name="T3" fmla="*/ 117 h 118"/>
              <a:gd name="T4" fmla="*/ 464 w 502"/>
              <a:gd name="T5" fmla="*/ 113 h 118"/>
              <a:gd name="T6" fmla="*/ 464 w 502"/>
              <a:gd name="T7" fmla="*/ 113 h 118"/>
              <a:gd name="T8" fmla="*/ 252 w 502"/>
              <a:gd name="T9" fmla="*/ 45 h 118"/>
              <a:gd name="T10" fmla="*/ 252 w 502"/>
              <a:gd name="T11" fmla="*/ 45 h 118"/>
              <a:gd name="T12" fmla="*/ 37 w 502"/>
              <a:gd name="T13" fmla="*/ 108 h 118"/>
              <a:gd name="T14" fmla="*/ 37 w 502"/>
              <a:gd name="T15" fmla="*/ 108 h 118"/>
              <a:gd name="T16" fmla="*/ 7 w 502"/>
              <a:gd name="T17" fmla="*/ 102 h 118"/>
              <a:gd name="T18" fmla="*/ 7 w 502"/>
              <a:gd name="T19" fmla="*/ 102 h 118"/>
              <a:gd name="T20" fmla="*/ 13 w 502"/>
              <a:gd name="T21" fmla="*/ 72 h 118"/>
              <a:gd name="T22" fmla="*/ 13 w 502"/>
              <a:gd name="T23" fmla="*/ 72 h 118"/>
              <a:gd name="T24" fmla="*/ 253 w 502"/>
              <a:gd name="T25" fmla="*/ 2 h 118"/>
              <a:gd name="T26" fmla="*/ 253 w 502"/>
              <a:gd name="T27" fmla="*/ 2 h 118"/>
              <a:gd name="T28" fmla="*/ 489 w 502"/>
              <a:gd name="T29" fmla="*/ 78 h 118"/>
              <a:gd name="T30" fmla="*/ 489 w 502"/>
              <a:gd name="T31" fmla="*/ 78 h 118"/>
              <a:gd name="T32" fmla="*/ 494 w 502"/>
              <a:gd name="T33" fmla="*/ 108 h 118"/>
              <a:gd name="T34" fmla="*/ 494 w 502"/>
              <a:gd name="T35" fmla="*/ 108 h 118"/>
              <a:gd name="T36" fmla="*/ 477 w 502"/>
              <a:gd name="T3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" h="118">
                <a:moveTo>
                  <a:pt x="477" y="117"/>
                </a:moveTo>
                <a:lnTo>
                  <a:pt x="477" y="117"/>
                </a:lnTo>
                <a:cubicBezTo>
                  <a:pt x="472" y="117"/>
                  <a:pt x="467" y="116"/>
                  <a:pt x="464" y="113"/>
                </a:cubicBezTo>
                <a:lnTo>
                  <a:pt x="464" y="113"/>
                </a:lnTo>
                <a:cubicBezTo>
                  <a:pt x="402" y="69"/>
                  <a:pt x="329" y="46"/>
                  <a:pt x="252" y="45"/>
                </a:cubicBezTo>
                <a:lnTo>
                  <a:pt x="252" y="45"/>
                </a:lnTo>
                <a:cubicBezTo>
                  <a:pt x="176" y="44"/>
                  <a:pt x="101" y="65"/>
                  <a:pt x="37" y="108"/>
                </a:cubicBezTo>
                <a:lnTo>
                  <a:pt x="37" y="108"/>
                </a:lnTo>
                <a:cubicBezTo>
                  <a:pt x="27" y="114"/>
                  <a:pt x="14" y="112"/>
                  <a:pt x="7" y="102"/>
                </a:cubicBezTo>
                <a:lnTo>
                  <a:pt x="7" y="102"/>
                </a:lnTo>
                <a:cubicBezTo>
                  <a:pt x="0" y="92"/>
                  <a:pt x="3" y="78"/>
                  <a:pt x="13" y="72"/>
                </a:cubicBezTo>
                <a:lnTo>
                  <a:pt x="13" y="72"/>
                </a:lnTo>
                <a:cubicBezTo>
                  <a:pt x="84" y="25"/>
                  <a:pt x="167" y="0"/>
                  <a:pt x="253" y="2"/>
                </a:cubicBezTo>
                <a:lnTo>
                  <a:pt x="253" y="2"/>
                </a:lnTo>
                <a:cubicBezTo>
                  <a:pt x="339" y="3"/>
                  <a:pt x="420" y="30"/>
                  <a:pt x="489" y="78"/>
                </a:cubicBezTo>
                <a:lnTo>
                  <a:pt x="489" y="78"/>
                </a:lnTo>
                <a:cubicBezTo>
                  <a:pt x="499" y="84"/>
                  <a:pt x="501" y="98"/>
                  <a:pt x="494" y="108"/>
                </a:cubicBezTo>
                <a:lnTo>
                  <a:pt x="494" y="108"/>
                </a:lnTo>
                <a:cubicBezTo>
                  <a:pt x="490" y="114"/>
                  <a:pt x="483" y="117"/>
                  <a:pt x="477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75"/>
          <p:cNvSpPr>
            <a:spLocks noChangeArrowheads="1"/>
          </p:cNvSpPr>
          <p:nvPr/>
        </p:nvSpPr>
        <p:spPr bwMode="auto">
          <a:xfrm>
            <a:off x="9130258" y="6712232"/>
            <a:ext cx="823462" cy="51147"/>
          </a:xfrm>
          <a:custGeom>
            <a:avLst/>
            <a:gdLst>
              <a:gd name="T0" fmla="*/ 689 w 712"/>
              <a:gd name="T1" fmla="*/ 43 h 44"/>
              <a:gd name="T2" fmla="*/ 22 w 712"/>
              <a:gd name="T3" fmla="*/ 43 h 44"/>
              <a:gd name="T4" fmla="*/ 22 w 712"/>
              <a:gd name="T5" fmla="*/ 43 h 44"/>
              <a:gd name="T6" fmla="*/ 0 w 712"/>
              <a:gd name="T7" fmla="*/ 21 h 44"/>
              <a:gd name="T8" fmla="*/ 0 w 712"/>
              <a:gd name="T9" fmla="*/ 21 h 44"/>
              <a:gd name="T10" fmla="*/ 22 w 712"/>
              <a:gd name="T11" fmla="*/ 0 h 44"/>
              <a:gd name="T12" fmla="*/ 689 w 712"/>
              <a:gd name="T13" fmla="*/ 0 h 44"/>
              <a:gd name="T14" fmla="*/ 689 w 712"/>
              <a:gd name="T15" fmla="*/ 0 h 44"/>
              <a:gd name="T16" fmla="*/ 711 w 712"/>
              <a:gd name="T17" fmla="*/ 21 h 44"/>
              <a:gd name="T18" fmla="*/ 711 w 712"/>
              <a:gd name="T19" fmla="*/ 21 h 44"/>
              <a:gd name="T20" fmla="*/ 689 w 712"/>
              <a:gd name="T2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2" h="44">
                <a:moveTo>
                  <a:pt x="689" y="43"/>
                </a:moveTo>
                <a:lnTo>
                  <a:pt x="22" y="43"/>
                </a:ln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689" y="0"/>
                </a:lnTo>
                <a:lnTo>
                  <a:pt x="689" y="0"/>
                </a:lnTo>
                <a:cubicBezTo>
                  <a:pt x="701" y="0"/>
                  <a:pt x="711" y="9"/>
                  <a:pt x="711" y="21"/>
                </a:cubicBezTo>
                <a:lnTo>
                  <a:pt x="711" y="21"/>
                </a:lnTo>
                <a:cubicBezTo>
                  <a:pt x="711" y="33"/>
                  <a:pt x="701" y="43"/>
                  <a:pt x="689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76"/>
          <p:cNvSpPr>
            <a:spLocks noChangeArrowheads="1"/>
          </p:cNvSpPr>
          <p:nvPr/>
        </p:nvSpPr>
        <p:spPr bwMode="auto">
          <a:xfrm>
            <a:off x="9293927" y="6318405"/>
            <a:ext cx="276192" cy="828575"/>
          </a:xfrm>
          <a:custGeom>
            <a:avLst/>
            <a:gdLst>
              <a:gd name="T0" fmla="*/ 200 w 239"/>
              <a:gd name="T1" fmla="*/ 712 h 713"/>
              <a:gd name="T2" fmla="*/ 200 w 239"/>
              <a:gd name="T3" fmla="*/ 712 h 713"/>
              <a:gd name="T4" fmla="*/ 186 w 239"/>
              <a:gd name="T5" fmla="*/ 707 h 713"/>
              <a:gd name="T6" fmla="*/ 186 w 239"/>
              <a:gd name="T7" fmla="*/ 707 h 713"/>
              <a:gd name="T8" fmla="*/ 4 w 239"/>
              <a:gd name="T9" fmla="*/ 354 h 713"/>
              <a:gd name="T10" fmla="*/ 4 w 239"/>
              <a:gd name="T11" fmla="*/ 354 h 713"/>
              <a:gd name="T12" fmla="*/ 200 w 239"/>
              <a:gd name="T13" fmla="*/ 8 h 713"/>
              <a:gd name="T14" fmla="*/ 200 w 239"/>
              <a:gd name="T15" fmla="*/ 8 h 713"/>
              <a:gd name="T16" fmla="*/ 231 w 239"/>
              <a:gd name="T17" fmla="*/ 11 h 713"/>
              <a:gd name="T18" fmla="*/ 231 w 239"/>
              <a:gd name="T19" fmla="*/ 11 h 713"/>
              <a:gd name="T20" fmla="*/ 228 w 239"/>
              <a:gd name="T21" fmla="*/ 41 h 713"/>
              <a:gd name="T22" fmla="*/ 228 w 239"/>
              <a:gd name="T23" fmla="*/ 41 h 713"/>
              <a:gd name="T24" fmla="*/ 47 w 239"/>
              <a:gd name="T25" fmla="*/ 356 h 713"/>
              <a:gd name="T26" fmla="*/ 47 w 239"/>
              <a:gd name="T27" fmla="*/ 356 h 713"/>
              <a:gd name="T28" fmla="*/ 214 w 239"/>
              <a:gd name="T29" fmla="*/ 674 h 713"/>
              <a:gd name="T30" fmla="*/ 214 w 239"/>
              <a:gd name="T31" fmla="*/ 674 h 713"/>
              <a:gd name="T32" fmla="*/ 217 w 239"/>
              <a:gd name="T33" fmla="*/ 705 h 713"/>
              <a:gd name="T34" fmla="*/ 217 w 239"/>
              <a:gd name="T35" fmla="*/ 705 h 713"/>
              <a:gd name="T36" fmla="*/ 200 w 239"/>
              <a:gd name="T37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9" h="713">
                <a:moveTo>
                  <a:pt x="200" y="712"/>
                </a:moveTo>
                <a:lnTo>
                  <a:pt x="200" y="712"/>
                </a:lnTo>
                <a:cubicBezTo>
                  <a:pt x="195" y="712"/>
                  <a:pt x="190" y="711"/>
                  <a:pt x="186" y="707"/>
                </a:cubicBezTo>
                <a:lnTo>
                  <a:pt x="186" y="707"/>
                </a:lnTo>
                <a:cubicBezTo>
                  <a:pt x="63" y="602"/>
                  <a:pt x="0" y="481"/>
                  <a:pt x="4" y="354"/>
                </a:cubicBezTo>
                <a:lnTo>
                  <a:pt x="4" y="354"/>
                </a:lnTo>
                <a:cubicBezTo>
                  <a:pt x="8" y="229"/>
                  <a:pt x="75" y="109"/>
                  <a:pt x="200" y="8"/>
                </a:cubicBezTo>
                <a:lnTo>
                  <a:pt x="200" y="8"/>
                </a:lnTo>
                <a:cubicBezTo>
                  <a:pt x="210" y="0"/>
                  <a:pt x="224" y="2"/>
                  <a:pt x="231" y="11"/>
                </a:cubicBezTo>
                <a:lnTo>
                  <a:pt x="231" y="11"/>
                </a:lnTo>
                <a:cubicBezTo>
                  <a:pt x="238" y="20"/>
                  <a:pt x="237" y="34"/>
                  <a:pt x="228" y="41"/>
                </a:cubicBezTo>
                <a:lnTo>
                  <a:pt x="228" y="41"/>
                </a:lnTo>
                <a:cubicBezTo>
                  <a:pt x="113" y="134"/>
                  <a:pt x="51" y="243"/>
                  <a:pt x="47" y="356"/>
                </a:cubicBezTo>
                <a:lnTo>
                  <a:pt x="47" y="356"/>
                </a:lnTo>
                <a:cubicBezTo>
                  <a:pt x="44" y="469"/>
                  <a:pt x="102" y="579"/>
                  <a:pt x="214" y="674"/>
                </a:cubicBezTo>
                <a:lnTo>
                  <a:pt x="214" y="674"/>
                </a:lnTo>
                <a:cubicBezTo>
                  <a:pt x="224" y="682"/>
                  <a:pt x="224" y="695"/>
                  <a:pt x="217" y="705"/>
                </a:cubicBezTo>
                <a:lnTo>
                  <a:pt x="217" y="705"/>
                </a:lnTo>
                <a:cubicBezTo>
                  <a:pt x="213" y="709"/>
                  <a:pt x="206" y="712"/>
                  <a:pt x="200" y="7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77"/>
          <p:cNvSpPr>
            <a:spLocks noChangeArrowheads="1"/>
          </p:cNvSpPr>
          <p:nvPr/>
        </p:nvSpPr>
        <p:spPr bwMode="auto">
          <a:xfrm>
            <a:off x="9513859" y="6318405"/>
            <a:ext cx="276192" cy="828575"/>
          </a:xfrm>
          <a:custGeom>
            <a:avLst/>
            <a:gdLst>
              <a:gd name="T0" fmla="*/ 24 w 240"/>
              <a:gd name="T1" fmla="*/ 712 h 713"/>
              <a:gd name="T2" fmla="*/ 24 w 240"/>
              <a:gd name="T3" fmla="*/ 712 h 713"/>
              <a:gd name="T4" fmla="*/ 8 w 240"/>
              <a:gd name="T5" fmla="*/ 704 h 713"/>
              <a:gd name="T6" fmla="*/ 8 w 240"/>
              <a:gd name="T7" fmla="*/ 704 h 713"/>
              <a:gd name="T8" fmla="*/ 11 w 240"/>
              <a:gd name="T9" fmla="*/ 674 h 713"/>
              <a:gd name="T10" fmla="*/ 11 w 240"/>
              <a:gd name="T11" fmla="*/ 674 h 713"/>
              <a:gd name="T12" fmla="*/ 191 w 240"/>
              <a:gd name="T13" fmla="*/ 361 h 713"/>
              <a:gd name="T14" fmla="*/ 191 w 240"/>
              <a:gd name="T15" fmla="*/ 361 h 713"/>
              <a:gd name="T16" fmla="*/ 24 w 240"/>
              <a:gd name="T17" fmla="*/ 41 h 713"/>
              <a:gd name="T18" fmla="*/ 24 w 240"/>
              <a:gd name="T19" fmla="*/ 41 h 713"/>
              <a:gd name="T20" fmla="*/ 22 w 240"/>
              <a:gd name="T21" fmla="*/ 11 h 713"/>
              <a:gd name="T22" fmla="*/ 22 w 240"/>
              <a:gd name="T23" fmla="*/ 11 h 713"/>
              <a:gd name="T24" fmla="*/ 53 w 240"/>
              <a:gd name="T25" fmla="*/ 8 h 713"/>
              <a:gd name="T26" fmla="*/ 53 w 240"/>
              <a:gd name="T27" fmla="*/ 8 h 713"/>
              <a:gd name="T28" fmla="*/ 235 w 240"/>
              <a:gd name="T29" fmla="*/ 362 h 713"/>
              <a:gd name="T30" fmla="*/ 235 w 240"/>
              <a:gd name="T31" fmla="*/ 362 h 713"/>
              <a:gd name="T32" fmla="*/ 39 w 240"/>
              <a:gd name="T33" fmla="*/ 707 h 713"/>
              <a:gd name="T34" fmla="*/ 39 w 240"/>
              <a:gd name="T35" fmla="*/ 707 h 713"/>
              <a:gd name="T36" fmla="*/ 24 w 240"/>
              <a:gd name="T37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" h="713">
                <a:moveTo>
                  <a:pt x="24" y="712"/>
                </a:moveTo>
                <a:lnTo>
                  <a:pt x="24" y="712"/>
                </a:lnTo>
                <a:cubicBezTo>
                  <a:pt x="18" y="712"/>
                  <a:pt x="12" y="709"/>
                  <a:pt x="8" y="704"/>
                </a:cubicBezTo>
                <a:lnTo>
                  <a:pt x="8" y="704"/>
                </a:lnTo>
                <a:cubicBezTo>
                  <a:pt x="0" y="695"/>
                  <a:pt x="2" y="681"/>
                  <a:pt x="11" y="674"/>
                </a:cubicBezTo>
                <a:lnTo>
                  <a:pt x="11" y="674"/>
                </a:lnTo>
                <a:cubicBezTo>
                  <a:pt x="126" y="581"/>
                  <a:pt x="188" y="473"/>
                  <a:pt x="191" y="361"/>
                </a:cubicBezTo>
                <a:lnTo>
                  <a:pt x="191" y="361"/>
                </a:lnTo>
                <a:cubicBezTo>
                  <a:pt x="194" y="247"/>
                  <a:pt x="137" y="137"/>
                  <a:pt x="24" y="41"/>
                </a:cubicBezTo>
                <a:lnTo>
                  <a:pt x="24" y="41"/>
                </a:lnTo>
                <a:cubicBezTo>
                  <a:pt x="15" y="33"/>
                  <a:pt x="15" y="20"/>
                  <a:pt x="22" y="11"/>
                </a:cubicBezTo>
                <a:lnTo>
                  <a:pt x="22" y="11"/>
                </a:lnTo>
                <a:cubicBezTo>
                  <a:pt x="30" y="2"/>
                  <a:pt x="43" y="0"/>
                  <a:pt x="53" y="8"/>
                </a:cubicBezTo>
                <a:lnTo>
                  <a:pt x="53" y="8"/>
                </a:lnTo>
                <a:cubicBezTo>
                  <a:pt x="176" y="113"/>
                  <a:pt x="239" y="235"/>
                  <a:pt x="235" y="362"/>
                </a:cubicBezTo>
                <a:lnTo>
                  <a:pt x="235" y="362"/>
                </a:lnTo>
                <a:cubicBezTo>
                  <a:pt x="231" y="488"/>
                  <a:pt x="163" y="606"/>
                  <a:pt x="39" y="707"/>
                </a:cubicBezTo>
                <a:lnTo>
                  <a:pt x="39" y="707"/>
                </a:lnTo>
                <a:cubicBezTo>
                  <a:pt x="34" y="711"/>
                  <a:pt x="29" y="712"/>
                  <a:pt x="24" y="7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78"/>
          <p:cNvSpPr>
            <a:spLocks noChangeArrowheads="1"/>
          </p:cNvSpPr>
          <p:nvPr/>
        </p:nvSpPr>
        <p:spPr bwMode="auto">
          <a:xfrm>
            <a:off x="14659205" y="6313289"/>
            <a:ext cx="598413" cy="598417"/>
          </a:xfrm>
          <a:custGeom>
            <a:avLst/>
            <a:gdLst>
              <a:gd name="T0" fmla="*/ 261 w 518"/>
              <a:gd name="T1" fmla="*/ 392 h 516"/>
              <a:gd name="T2" fmla="*/ 261 w 518"/>
              <a:gd name="T3" fmla="*/ 392 h 516"/>
              <a:gd name="T4" fmla="*/ 42 w 518"/>
              <a:gd name="T5" fmla="*/ 384 h 516"/>
              <a:gd name="T6" fmla="*/ 134 w 518"/>
              <a:gd name="T7" fmla="*/ 475 h 516"/>
              <a:gd name="T8" fmla="*/ 250 w 518"/>
              <a:gd name="T9" fmla="*/ 379 h 516"/>
              <a:gd name="T10" fmla="*/ 250 w 518"/>
              <a:gd name="T11" fmla="*/ 379 h 516"/>
              <a:gd name="T12" fmla="*/ 473 w 518"/>
              <a:gd name="T13" fmla="*/ 45 h 516"/>
              <a:gd name="T14" fmla="*/ 473 w 518"/>
              <a:gd name="T15" fmla="*/ 45 h 516"/>
              <a:gd name="T16" fmla="*/ 154 w 518"/>
              <a:gd name="T17" fmla="*/ 252 h 516"/>
              <a:gd name="T18" fmla="*/ 42 w 518"/>
              <a:gd name="T19" fmla="*/ 384 h 516"/>
              <a:gd name="T20" fmla="*/ 133 w 518"/>
              <a:gd name="T21" fmla="*/ 515 h 516"/>
              <a:gd name="T22" fmla="*/ 133 w 518"/>
              <a:gd name="T23" fmla="*/ 515 h 516"/>
              <a:gd name="T24" fmla="*/ 121 w 518"/>
              <a:gd name="T25" fmla="*/ 510 h 516"/>
              <a:gd name="T26" fmla="*/ 7 w 518"/>
              <a:gd name="T27" fmla="*/ 396 h 516"/>
              <a:gd name="T28" fmla="*/ 7 w 518"/>
              <a:gd name="T29" fmla="*/ 396 h 516"/>
              <a:gd name="T30" fmla="*/ 6 w 518"/>
              <a:gd name="T31" fmla="*/ 373 h 516"/>
              <a:gd name="T32" fmla="*/ 128 w 518"/>
              <a:gd name="T33" fmla="*/ 230 h 516"/>
              <a:gd name="T34" fmla="*/ 128 w 518"/>
              <a:gd name="T35" fmla="*/ 230 h 516"/>
              <a:gd name="T36" fmla="*/ 465 w 518"/>
              <a:gd name="T37" fmla="*/ 12 h 516"/>
              <a:gd name="T38" fmla="*/ 494 w 518"/>
              <a:gd name="T39" fmla="*/ 2 h 516"/>
              <a:gd name="T40" fmla="*/ 494 w 518"/>
              <a:gd name="T41" fmla="*/ 2 h 516"/>
              <a:gd name="T42" fmla="*/ 511 w 518"/>
              <a:gd name="T43" fmla="*/ 6 h 516"/>
              <a:gd name="T44" fmla="*/ 511 w 518"/>
              <a:gd name="T45" fmla="*/ 6 h 516"/>
              <a:gd name="T46" fmla="*/ 515 w 518"/>
              <a:gd name="T47" fmla="*/ 23 h 516"/>
              <a:gd name="T48" fmla="*/ 513 w 518"/>
              <a:gd name="T49" fmla="*/ 32 h 516"/>
              <a:gd name="T50" fmla="*/ 513 w 518"/>
              <a:gd name="T51" fmla="*/ 32 h 516"/>
              <a:gd name="T52" fmla="*/ 272 w 518"/>
              <a:gd name="T53" fmla="*/ 405 h 516"/>
              <a:gd name="T54" fmla="*/ 144 w 518"/>
              <a:gd name="T55" fmla="*/ 511 h 516"/>
              <a:gd name="T56" fmla="*/ 144 w 518"/>
              <a:gd name="T57" fmla="*/ 511 h 516"/>
              <a:gd name="T58" fmla="*/ 133 w 518"/>
              <a:gd name="T5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8" h="516">
                <a:moveTo>
                  <a:pt x="261" y="392"/>
                </a:moveTo>
                <a:lnTo>
                  <a:pt x="261" y="392"/>
                </a:lnTo>
                <a:close/>
                <a:moveTo>
                  <a:pt x="42" y="384"/>
                </a:moveTo>
                <a:lnTo>
                  <a:pt x="134" y="475"/>
                </a:lnTo>
                <a:lnTo>
                  <a:pt x="250" y="379"/>
                </a:lnTo>
                <a:lnTo>
                  <a:pt x="250" y="379"/>
                </a:lnTo>
                <a:cubicBezTo>
                  <a:pt x="356" y="292"/>
                  <a:pt x="431" y="180"/>
                  <a:pt x="473" y="45"/>
                </a:cubicBezTo>
                <a:lnTo>
                  <a:pt x="473" y="45"/>
                </a:lnTo>
                <a:cubicBezTo>
                  <a:pt x="341" y="88"/>
                  <a:pt x="234" y="158"/>
                  <a:pt x="154" y="252"/>
                </a:cubicBezTo>
                <a:lnTo>
                  <a:pt x="42" y="384"/>
                </a:lnTo>
                <a:close/>
                <a:moveTo>
                  <a:pt x="133" y="515"/>
                </a:moveTo>
                <a:lnTo>
                  <a:pt x="133" y="515"/>
                </a:lnTo>
                <a:cubicBezTo>
                  <a:pt x="128" y="515"/>
                  <a:pt x="124" y="513"/>
                  <a:pt x="121" y="510"/>
                </a:cubicBezTo>
                <a:lnTo>
                  <a:pt x="7" y="396"/>
                </a:lnTo>
                <a:lnTo>
                  <a:pt x="7" y="396"/>
                </a:lnTo>
                <a:cubicBezTo>
                  <a:pt x="1" y="390"/>
                  <a:pt x="0" y="380"/>
                  <a:pt x="6" y="373"/>
                </a:cubicBezTo>
                <a:lnTo>
                  <a:pt x="128" y="230"/>
                </a:lnTo>
                <a:lnTo>
                  <a:pt x="128" y="230"/>
                </a:lnTo>
                <a:cubicBezTo>
                  <a:pt x="212" y="130"/>
                  <a:pt x="326" y="57"/>
                  <a:pt x="465" y="12"/>
                </a:cubicBezTo>
                <a:lnTo>
                  <a:pt x="494" y="2"/>
                </a:lnTo>
                <a:lnTo>
                  <a:pt x="494" y="2"/>
                </a:lnTo>
                <a:cubicBezTo>
                  <a:pt x="500" y="0"/>
                  <a:pt x="506" y="1"/>
                  <a:pt x="511" y="6"/>
                </a:cubicBezTo>
                <a:lnTo>
                  <a:pt x="511" y="6"/>
                </a:lnTo>
                <a:cubicBezTo>
                  <a:pt x="515" y="10"/>
                  <a:pt x="517" y="17"/>
                  <a:pt x="515" y="23"/>
                </a:cubicBezTo>
                <a:lnTo>
                  <a:pt x="513" y="32"/>
                </a:lnTo>
                <a:lnTo>
                  <a:pt x="513" y="32"/>
                </a:lnTo>
                <a:cubicBezTo>
                  <a:pt x="469" y="184"/>
                  <a:pt x="388" y="309"/>
                  <a:pt x="272" y="405"/>
                </a:cubicBezTo>
                <a:lnTo>
                  <a:pt x="144" y="511"/>
                </a:lnTo>
                <a:lnTo>
                  <a:pt x="144" y="511"/>
                </a:lnTo>
                <a:cubicBezTo>
                  <a:pt x="140" y="514"/>
                  <a:pt x="136" y="515"/>
                  <a:pt x="133" y="5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79"/>
          <p:cNvSpPr>
            <a:spLocks noChangeArrowheads="1"/>
          </p:cNvSpPr>
          <p:nvPr/>
        </p:nvSpPr>
        <p:spPr bwMode="auto">
          <a:xfrm>
            <a:off x="14776841" y="6768495"/>
            <a:ext cx="173898" cy="301763"/>
          </a:xfrm>
          <a:custGeom>
            <a:avLst/>
            <a:gdLst>
              <a:gd name="T0" fmla="*/ 17 w 152"/>
              <a:gd name="T1" fmla="*/ 259 h 260"/>
              <a:gd name="T2" fmla="*/ 17 w 152"/>
              <a:gd name="T3" fmla="*/ 259 h 260"/>
              <a:gd name="T4" fmla="*/ 10 w 152"/>
              <a:gd name="T5" fmla="*/ 257 h 260"/>
              <a:gd name="T6" fmla="*/ 10 w 152"/>
              <a:gd name="T7" fmla="*/ 257 h 260"/>
              <a:gd name="T8" fmla="*/ 1 w 152"/>
              <a:gd name="T9" fmla="*/ 240 h 260"/>
              <a:gd name="T10" fmla="*/ 18 w 152"/>
              <a:gd name="T11" fmla="*/ 97 h 260"/>
              <a:gd name="T12" fmla="*/ 18 w 152"/>
              <a:gd name="T13" fmla="*/ 97 h 260"/>
              <a:gd name="T14" fmla="*/ 37 w 152"/>
              <a:gd name="T15" fmla="*/ 82 h 260"/>
              <a:gd name="T16" fmla="*/ 37 w 152"/>
              <a:gd name="T17" fmla="*/ 82 h 260"/>
              <a:gd name="T18" fmla="*/ 52 w 152"/>
              <a:gd name="T19" fmla="*/ 101 h 260"/>
              <a:gd name="T20" fmla="*/ 41 w 152"/>
              <a:gd name="T21" fmla="*/ 196 h 260"/>
              <a:gd name="T22" fmla="*/ 63 w 152"/>
              <a:gd name="T23" fmla="*/ 173 h 260"/>
              <a:gd name="T24" fmla="*/ 115 w 152"/>
              <a:gd name="T25" fmla="*/ 14 h 260"/>
              <a:gd name="T26" fmla="*/ 115 w 152"/>
              <a:gd name="T27" fmla="*/ 14 h 260"/>
              <a:gd name="T28" fmla="*/ 137 w 152"/>
              <a:gd name="T29" fmla="*/ 3 h 260"/>
              <a:gd name="T30" fmla="*/ 137 w 152"/>
              <a:gd name="T31" fmla="*/ 3 h 260"/>
              <a:gd name="T32" fmla="*/ 148 w 152"/>
              <a:gd name="T33" fmla="*/ 25 h 260"/>
              <a:gd name="T34" fmla="*/ 94 w 152"/>
              <a:gd name="T35" fmla="*/ 188 h 260"/>
              <a:gd name="T36" fmla="*/ 94 w 152"/>
              <a:gd name="T37" fmla="*/ 188 h 260"/>
              <a:gd name="T38" fmla="*/ 90 w 152"/>
              <a:gd name="T39" fmla="*/ 194 h 260"/>
              <a:gd name="T40" fmla="*/ 30 w 152"/>
              <a:gd name="T41" fmla="*/ 254 h 260"/>
              <a:gd name="T42" fmla="*/ 30 w 152"/>
              <a:gd name="T43" fmla="*/ 254 h 260"/>
              <a:gd name="T44" fmla="*/ 17 w 152"/>
              <a:gd name="T4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2" h="260">
                <a:moveTo>
                  <a:pt x="17" y="259"/>
                </a:moveTo>
                <a:lnTo>
                  <a:pt x="17" y="259"/>
                </a:lnTo>
                <a:cubicBezTo>
                  <a:pt x="15" y="259"/>
                  <a:pt x="12" y="259"/>
                  <a:pt x="10" y="257"/>
                </a:cubicBezTo>
                <a:lnTo>
                  <a:pt x="10" y="257"/>
                </a:lnTo>
                <a:cubicBezTo>
                  <a:pt x="4" y="254"/>
                  <a:pt x="0" y="248"/>
                  <a:pt x="1" y="240"/>
                </a:cubicBezTo>
                <a:lnTo>
                  <a:pt x="18" y="97"/>
                </a:lnTo>
                <a:lnTo>
                  <a:pt x="18" y="97"/>
                </a:lnTo>
                <a:cubicBezTo>
                  <a:pt x="18" y="88"/>
                  <a:pt x="27" y="81"/>
                  <a:pt x="37" y="82"/>
                </a:cubicBezTo>
                <a:lnTo>
                  <a:pt x="37" y="82"/>
                </a:lnTo>
                <a:cubicBezTo>
                  <a:pt x="46" y="83"/>
                  <a:pt x="53" y="91"/>
                  <a:pt x="52" y="101"/>
                </a:cubicBezTo>
                <a:lnTo>
                  <a:pt x="41" y="196"/>
                </a:lnTo>
                <a:lnTo>
                  <a:pt x="63" y="173"/>
                </a:lnTo>
                <a:lnTo>
                  <a:pt x="115" y="14"/>
                </a:lnTo>
                <a:lnTo>
                  <a:pt x="115" y="14"/>
                </a:lnTo>
                <a:cubicBezTo>
                  <a:pt x="118" y="5"/>
                  <a:pt x="128" y="0"/>
                  <a:pt x="137" y="3"/>
                </a:cubicBezTo>
                <a:lnTo>
                  <a:pt x="137" y="3"/>
                </a:lnTo>
                <a:cubicBezTo>
                  <a:pt x="146" y="6"/>
                  <a:pt x="151" y="15"/>
                  <a:pt x="148" y="25"/>
                </a:cubicBezTo>
                <a:lnTo>
                  <a:pt x="94" y="188"/>
                </a:lnTo>
                <a:lnTo>
                  <a:pt x="94" y="188"/>
                </a:lnTo>
                <a:cubicBezTo>
                  <a:pt x="93" y="190"/>
                  <a:pt x="91" y="192"/>
                  <a:pt x="90" y="194"/>
                </a:cubicBezTo>
                <a:lnTo>
                  <a:pt x="30" y="254"/>
                </a:lnTo>
                <a:lnTo>
                  <a:pt x="30" y="254"/>
                </a:lnTo>
                <a:cubicBezTo>
                  <a:pt x="27" y="257"/>
                  <a:pt x="22" y="259"/>
                  <a:pt x="17" y="2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80"/>
          <p:cNvSpPr>
            <a:spLocks noChangeArrowheads="1"/>
          </p:cNvSpPr>
          <p:nvPr/>
        </p:nvSpPr>
        <p:spPr bwMode="auto">
          <a:xfrm>
            <a:off x="14500649" y="6625284"/>
            <a:ext cx="296650" cy="173898"/>
          </a:xfrm>
          <a:custGeom>
            <a:avLst/>
            <a:gdLst>
              <a:gd name="T0" fmla="*/ 19 w 256"/>
              <a:gd name="T1" fmla="*/ 148 h 149"/>
              <a:gd name="T2" fmla="*/ 19 w 256"/>
              <a:gd name="T3" fmla="*/ 148 h 149"/>
              <a:gd name="T4" fmla="*/ 3 w 256"/>
              <a:gd name="T5" fmla="*/ 139 h 149"/>
              <a:gd name="T6" fmla="*/ 3 w 256"/>
              <a:gd name="T7" fmla="*/ 139 h 149"/>
              <a:gd name="T8" fmla="*/ 7 w 256"/>
              <a:gd name="T9" fmla="*/ 119 h 149"/>
              <a:gd name="T10" fmla="*/ 67 w 256"/>
              <a:gd name="T11" fmla="*/ 59 h 149"/>
              <a:gd name="T12" fmla="*/ 67 w 256"/>
              <a:gd name="T13" fmla="*/ 59 h 149"/>
              <a:gd name="T14" fmla="*/ 73 w 256"/>
              <a:gd name="T15" fmla="*/ 55 h 149"/>
              <a:gd name="T16" fmla="*/ 231 w 256"/>
              <a:gd name="T17" fmla="*/ 3 h 149"/>
              <a:gd name="T18" fmla="*/ 231 w 256"/>
              <a:gd name="T19" fmla="*/ 3 h 149"/>
              <a:gd name="T20" fmla="*/ 252 w 256"/>
              <a:gd name="T21" fmla="*/ 14 h 149"/>
              <a:gd name="T22" fmla="*/ 252 w 256"/>
              <a:gd name="T23" fmla="*/ 14 h 149"/>
              <a:gd name="T24" fmla="*/ 242 w 256"/>
              <a:gd name="T25" fmla="*/ 36 h 149"/>
              <a:gd name="T26" fmla="*/ 88 w 256"/>
              <a:gd name="T27" fmla="*/ 87 h 149"/>
              <a:gd name="T28" fmla="*/ 66 w 256"/>
              <a:gd name="T29" fmla="*/ 109 h 149"/>
              <a:gd name="T30" fmla="*/ 151 w 256"/>
              <a:gd name="T31" fmla="*/ 98 h 149"/>
              <a:gd name="T32" fmla="*/ 151 w 256"/>
              <a:gd name="T33" fmla="*/ 98 h 149"/>
              <a:gd name="T34" fmla="*/ 170 w 256"/>
              <a:gd name="T35" fmla="*/ 113 h 149"/>
              <a:gd name="T36" fmla="*/ 170 w 256"/>
              <a:gd name="T37" fmla="*/ 113 h 149"/>
              <a:gd name="T38" fmla="*/ 155 w 256"/>
              <a:gd name="T39" fmla="*/ 133 h 149"/>
              <a:gd name="T40" fmla="*/ 21 w 256"/>
              <a:gd name="T41" fmla="*/ 148 h 149"/>
              <a:gd name="T42" fmla="*/ 21 w 256"/>
              <a:gd name="T43" fmla="*/ 148 h 149"/>
              <a:gd name="T44" fmla="*/ 19 w 256"/>
              <a:gd name="T45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6" h="149">
                <a:moveTo>
                  <a:pt x="19" y="148"/>
                </a:moveTo>
                <a:lnTo>
                  <a:pt x="19" y="148"/>
                </a:lnTo>
                <a:cubicBezTo>
                  <a:pt x="12" y="148"/>
                  <a:pt x="6" y="145"/>
                  <a:pt x="3" y="139"/>
                </a:cubicBezTo>
                <a:lnTo>
                  <a:pt x="3" y="139"/>
                </a:lnTo>
                <a:cubicBezTo>
                  <a:pt x="0" y="133"/>
                  <a:pt x="1" y="124"/>
                  <a:pt x="7" y="119"/>
                </a:cubicBezTo>
                <a:lnTo>
                  <a:pt x="67" y="59"/>
                </a:lnTo>
                <a:lnTo>
                  <a:pt x="67" y="59"/>
                </a:lnTo>
                <a:cubicBezTo>
                  <a:pt x="69" y="57"/>
                  <a:pt x="71" y="56"/>
                  <a:pt x="73" y="55"/>
                </a:cubicBezTo>
                <a:lnTo>
                  <a:pt x="231" y="3"/>
                </a:lnTo>
                <a:lnTo>
                  <a:pt x="231" y="3"/>
                </a:lnTo>
                <a:cubicBezTo>
                  <a:pt x="240" y="0"/>
                  <a:pt x="250" y="5"/>
                  <a:pt x="252" y="14"/>
                </a:cubicBezTo>
                <a:lnTo>
                  <a:pt x="252" y="14"/>
                </a:lnTo>
                <a:cubicBezTo>
                  <a:pt x="255" y="23"/>
                  <a:pt x="250" y="33"/>
                  <a:pt x="242" y="36"/>
                </a:cubicBezTo>
                <a:lnTo>
                  <a:pt x="88" y="87"/>
                </a:lnTo>
                <a:lnTo>
                  <a:pt x="66" y="109"/>
                </a:lnTo>
                <a:lnTo>
                  <a:pt x="151" y="98"/>
                </a:lnTo>
                <a:lnTo>
                  <a:pt x="151" y="98"/>
                </a:lnTo>
                <a:cubicBezTo>
                  <a:pt x="160" y="98"/>
                  <a:pt x="169" y="104"/>
                  <a:pt x="170" y="113"/>
                </a:cubicBezTo>
                <a:lnTo>
                  <a:pt x="170" y="113"/>
                </a:lnTo>
                <a:cubicBezTo>
                  <a:pt x="171" y="123"/>
                  <a:pt x="164" y="131"/>
                  <a:pt x="155" y="133"/>
                </a:cubicBezTo>
                <a:lnTo>
                  <a:pt x="21" y="148"/>
                </a:lnTo>
                <a:lnTo>
                  <a:pt x="21" y="148"/>
                </a:lnTo>
                <a:cubicBezTo>
                  <a:pt x="20" y="148"/>
                  <a:pt x="20" y="148"/>
                  <a:pt x="19" y="1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81"/>
          <p:cNvSpPr>
            <a:spLocks noChangeArrowheads="1"/>
          </p:cNvSpPr>
          <p:nvPr/>
        </p:nvSpPr>
        <p:spPr bwMode="auto">
          <a:xfrm>
            <a:off x="14664318" y="6773608"/>
            <a:ext cx="132981" cy="132981"/>
          </a:xfrm>
          <a:custGeom>
            <a:avLst/>
            <a:gdLst>
              <a:gd name="T0" fmla="*/ 43 w 116"/>
              <a:gd name="T1" fmla="*/ 43 h 115"/>
              <a:gd name="T2" fmla="*/ 72 w 116"/>
              <a:gd name="T3" fmla="*/ 73 h 115"/>
              <a:gd name="T4" fmla="*/ 73 w 116"/>
              <a:gd name="T5" fmla="*/ 73 h 115"/>
              <a:gd name="T6" fmla="*/ 43 w 116"/>
              <a:gd name="T7" fmla="*/ 43 h 115"/>
              <a:gd name="T8" fmla="*/ 72 w 116"/>
              <a:gd name="T9" fmla="*/ 114 h 115"/>
              <a:gd name="T10" fmla="*/ 72 w 116"/>
              <a:gd name="T11" fmla="*/ 114 h 115"/>
              <a:gd name="T12" fmla="*/ 60 w 116"/>
              <a:gd name="T13" fmla="*/ 109 h 115"/>
              <a:gd name="T14" fmla="*/ 6 w 116"/>
              <a:gd name="T15" fmla="*/ 56 h 115"/>
              <a:gd name="T16" fmla="*/ 6 w 116"/>
              <a:gd name="T17" fmla="*/ 56 h 115"/>
              <a:gd name="T18" fmla="*/ 6 w 116"/>
              <a:gd name="T19" fmla="*/ 32 h 115"/>
              <a:gd name="T20" fmla="*/ 31 w 116"/>
              <a:gd name="T21" fmla="*/ 7 h 115"/>
              <a:gd name="T22" fmla="*/ 31 w 116"/>
              <a:gd name="T23" fmla="*/ 7 h 115"/>
              <a:gd name="T24" fmla="*/ 55 w 116"/>
              <a:gd name="T25" fmla="*/ 7 h 115"/>
              <a:gd name="T26" fmla="*/ 109 w 116"/>
              <a:gd name="T27" fmla="*/ 61 h 115"/>
              <a:gd name="T28" fmla="*/ 109 w 116"/>
              <a:gd name="T29" fmla="*/ 61 h 115"/>
              <a:gd name="T30" fmla="*/ 109 w 116"/>
              <a:gd name="T31" fmla="*/ 85 h 115"/>
              <a:gd name="T32" fmla="*/ 84 w 116"/>
              <a:gd name="T33" fmla="*/ 109 h 115"/>
              <a:gd name="T34" fmla="*/ 84 w 116"/>
              <a:gd name="T35" fmla="*/ 109 h 115"/>
              <a:gd name="T36" fmla="*/ 72 w 116"/>
              <a:gd name="T37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" h="115">
                <a:moveTo>
                  <a:pt x="43" y="43"/>
                </a:moveTo>
                <a:lnTo>
                  <a:pt x="72" y="73"/>
                </a:lnTo>
                <a:lnTo>
                  <a:pt x="73" y="73"/>
                </a:lnTo>
                <a:lnTo>
                  <a:pt x="43" y="43"/>
                </a:lnTo>
                <a:close/>
                <a:moveTo>
                  <a:pt x="72" y="114"/>
                </a:moveTo>
                <a:lnTo>
                  <a:pt x="72" y="114"/>
                </a:lnTo>
                <a:cubicBezTo>
                  <a:pt x="68" y="114"/>
                  <a:pt x="63" y="112"/>
                  <a:pt x="60" y="109"/>
                </a:cubicBezTo>
                <a:lnTo>
                  <a:pt x="6" y="56"/>
                </a:lnTo>
                <a:lnTo>
                  <a:pt x="6" y="56"/>
                </a:lnTo>
                <a:cubicBezTo>
                  <a:pt x="0" y="49"/>
                  <a:pt x="0" y="38"/>
                  <a:pt x="6" y="32"/>
                </a:cubicBezTo>
                <a:lnTo>
                  <a:pt x="31" y="7"/>
                </a:lnTo>
                <a:lnTo>
                  <a:pt x="31" y="7"/>
                </a:lnTo>
                <a:cubicBezTo>
                  <a:pt x="37" y="0"/>
                  <a:pt x="48" y="0"/>
                  <a:pt x="55" y="7"/>
                </a:cubicBezTo>
                <a:lnTo>
                  <a:pt x="109" y="61"/>
                </a:lnTo>
                <a:lnTo>
                  <a:pt x="109" y="61"/>
                </a:lnTo>
                <a:cubicBezTo>
                  <a:pt x="115" y="68"/>
                  <a:pt x="115" y="78"/>
                  <a:pt x="109" y="85"/>
                </a:cubicBezTo>
                <a:lnTo>
                  <a:pt x="84" y="109"/>
                </a:lnTo>
                <a:lnTo>
                  <a:pt x="84" y="109"/>
                </a:lnTo>
                <a:cubicBezTo>
                  <a:pt x="81" y="112"/>
                  <a:pt x="76" y="114"/>
                  <a:pt x="7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82"/>
          <p:cNvSpPr>
            <a:spLocks noChangeArrowheads="1"/>
          </p:cNvSpPr>
          <p:nvPr/>
        </p:nvSpPr>
        <p:spPr bwMode="auto">
          <a:xfrm>
            <a:off x="14991657" y="6451386"/>
            <a:ext cx="122752" cy="122752"/>
          </a:xfrm>
          <a:custGeom>
            <a:avLst/>
            <a:gdLst>
              <a:gd name="T0" fmla="*/ 56 w 108"/>
              <a:gd name="T1" fmla="*/ 40 h 108"/>
              <a:gd name="T2" fmla="*/ 56 w 108"/>
              <a:gd name="T3" fmla="*/ 40 h 108"/>
              <a:gd name="T4" fmla="*/ 44 w 108"/>
              <a:gd name="T5" fmla="*/ 44 h 108"/>
              <a:gd name="T6" fmla="*/ 44 w 108"/>
              <a:gd name="T7" fmla="*/ 44 h 108"/>
              <a:gd name="T8" fmla="*/ 44 w 108"/>
              <a:gd name="T9" fmla="*/ 68 h 108"/>
              <a:gd name="T10" fmla="*/ 44 w 108"/>
              <a:gd name="T11" fmla="*/ 68 h 108"/>
              <a:gd name="T12" fmla="*/ 68 w 108"/>
              <a:gd name="T13" fmla="*/ 68 h 108"/>
              <a:gd name="T14" fmla="*/ 68 w 108"/>
              <a:gd name="T15" fmla="*/ 68 h 108"/>
              <a:gd name="T16" fmla="*/ 73 w 108"/>
              <a:gd name="T17" fmla="*/ 56 h 108"/>
              <a:gd name="T18" fmla="*/ 73 w 108"/>
              <a:gd name="T19" fmla="*/ 56 h 108"/>
              <a:gd name="T20" fmla="*/ 68 w 108"/>
              <a:gd name="T21" fmla="*/ 44 h 108"/>
              <a:gd name="T22" fmla="*/ 68 w 108"/>
              <a:gd name="T23" fmla="*/ 44 h 108"/>
              <a:gd name="T24" fmla="*/ 56 w 108"/>
              <a:gd name="T25" fmla="*/ 40 h 108"/>
              <a:gd name="T26" fmla="*/ 56 w 108"/>
              <a:gd name="T27" fmla="*/ 107 h 108"/>
              <a:gd name="T28" fmla="*/ 56 w 108"/>
              <a:gd name="T29" fmla="*/ 107 h 108"/>
              <a:gd name="T30" fmla="*/ 20 w 108"/>
              <a:gd name="T31" fmla="*/ 92 h 108"/>
              <a:gd name="T32" fmla="*/ 20 w 108"/>
              <a:gd name="T33" fmla="*/ 92 h 108"/>
              <a:gd name="T34" fmla="*/ 20 w 108"/>
              <a:gd name="T35" fmla="*/ 20 h 108"/>
              <a:gd name="T36" fmla="*/ 20 w 108"/>
              <a:gd name="T37" fmla="*/ 20 h 108"/>
              <a:gd name="T38" fmla="*/ 92 w 108"/>
              <a:gd name="T39" fmla="*/ 20 h 108"/>
              <a:gd name="T40" fmla="*/ 92 w 108"/>
              <a:gd name="T41" fmla="*/ 20 h 108"/>
              <a:gd name="T42" fmla="*/ 107 w 108"/>
              <a:gd name="T43" fmla="*/ 56 h 108"/>
              <a:gd name="T44" fmla="*/ 107 w 108"/>
              <a:gd name="T45" fmla="*/ 56 h 108"/>
              <a:gd name="T46" fmla="*/ 92 w 108"/>
              <a:gd name="T47" fmla="*/ 92 h 108"/>
              <a:gd name="T48" fmla="*/ 92 w 108"/>
              <a:gd name="T49" fmla="*/ 92 h 108"/>
              <a:gd name="T50" fmla="*/ 92 w 108"/>
              <a:gd name="T51" fmla="*/ 92 h 108"/>
              <a:gd name="T52" fmla="*/ 92 w 108"/>
              <a:gd name="T53" fmla="*/ 92 h 108"/>
              <a:gd name="T54" fmla="*/ 56 w 108"/>
              <a:gd name="T5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8">
                <a:moveTo>
                  <a:pt x="56" y="40"/>
                </a:moveTo>
                <a:lnTo>
                  <a:pt x="56" y="40"/>
                </a:lnTo>
                <a:cubicBezTo>
                  <a:pt x="52" y="40"/>
                  <a:pt x="48" y="41"/>
                  <a:pt x="44" y="44"/>
                </a:cubicBezTo>
                <a:lnTo>
                  <a:pt x="44" y="44"/>
                </a:lnTo>
                <a:cubicBezTo>
                  <a:pt x="38" y="51"/>
                  <a:pt x="38" y="61"/>
                  <a:pt x="44" y="68"/>
                </a:cubicBezTo>
                <a:lnTo>
                  <a:pt x="44" y="68"/>
                </a:lnTo>
                <a:cubicBezTo>
                  <a:pt x="51" y="74"/>
                  <a:pt x="61" y="74"/>
                  <a:pt x="68" y="68"/>
                </a:cubicBezTo>
                <a:lnTo>
                  <a:pt x="68" y="68"/>
                </a:lnTo>
                <a:cubicBezTo>
                  <a:pt x="71" y="65"/>
                  <a:pt x="73" y="60"/>
                  <a:pt x="73" y="56"/>
                </a:cubicBezTo>
                <a:lnTo>
                  <a:pt x="73" y="56"/>
                </a:lnTo>
                <a:cubicBezTo>
                  <a:pt x="73" y="51"/>
                  <a:pt x="71" y="47"/>
                  <a:pt x="68" y="44"/>
                </a:cubicBezTo>
                <a:lnTo>
                  <a:pt x="68" y="44"/>
                </a:lnTo>
                <a:cubicBezTo>
                  <a:pt x="64" y="41"/>
                  <a:pt x="60" y="40"/>
                  <a:pt x="56" y="40"/>
                </a:cubicBezTo>
                <a:close/>
                <a:moveTo>
                  <a:pt x="56" y="107"/>
                </a:moveTo>
                <a:lnTo>
                  <a:pt x="56" y="107"/>
                </a:lnTo>
                <a:cubicBezTo>
                  <a:pt x="43" y="107"/>
                  <a:pt x="30" y="101"/>
                  <a:pt x="20" y="92"/>
                </a:cubicBezTo>
                <a:lnTo>
                  <a:pt x="20" y="92"/>
                </a:lnTo>
                <a:cubicBezTo>
                  <a:pt x="0" y="72"/>
                  <a:pt x="0" y="40"/>
                  <a:pt x="20" y="20"/>
                </a:cubicBezTo>
                <a:lnTo>
                  <a:pt x="20" y="20"/>
                </a:lnTo>
                <a:cubicBezTo>
                  <a:pt x="40" y="0"/>
                  <a:pt x="72" y="0"/>
                  <a:pt x="92" y="20"/>
                </a:cubicBezTo>
                <a:lnTo>
                  <a:pt x="92" y="20"/>
                </a:lnTo>
                <a:cubicBezTo>
                  <a:pt x="102" y="30"/>
                  <a:pt x="107" y="42"/>
                  <a:pt x="107" y="56"/>
                </a:cubicBezTo>
                <a:lnTo>
                  <a:pt x="107" y="56"/>
                </a:lnTo>
                <a:cubicBezTo>
                  <a:pt x="107" y="69"/>
                  <a:pt x="102" y="82"/>
                  <a:pt x="92" y="92"/>
                </a:cubicBezTo>
                <a:lnTo>
                  <a:pt x="92" y="92"/>
                </a:lnTo>
                <a:lnTo>
                  <a:pt x="92" y="92"/>
                </a:lnTo>
                <a:lnTo>
                  <a:pt x="92" y="92"/>
                </a:lnTo>
                <a:cubicBezTo>
                  <a:pt x="82" y="101"/>
                  <a:pt x="69" y="107"/>
                  <a:pt x="56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483"/>
          <p:cNvSpPr>
            <a:spLocks noChangeArrowheads="1"/>
          </p:cNvSpPr>
          <p:nvPr/>
        </p:nvSpPr>
        <p:spPr bwMode="auto">
          <a:xfrm>
            <a:off x="14638747" y="6702003"/>
            <a:ext cx="235274" cy="235274"/>
          </a:xfrm>
          <a:custGeom>
            <a:avLst/>
            <a:gdLst>
              <a:gd name="T0" fmla="*/ 18 w 203"/>
              <a:gd name="T1" fmla="*/ 200 h 201"/>
              <a:gd name="T2" fmla="*/ 18 w 203"/>
              <a:gd name="T3" fmla="*/ 200 h 201"/>
              <a:gd name="T4" fmla="*/ 6 w 203"/>
              <a:gd name="T5" fmla="*/ 195 h 201"/>
              <a:gd name="T6" fmla="*/ 6 w 203"/>
              <a:gd name="T7" fmla="*/ 195 h 201"/>
              <a:gd name="T8" fmla="*/ 6 w 203"/>
              <a:gd name="T9" fmla="*/ 171 h 201"/>
              <a:gd name="T10" fmla="*/ 171 w 203"/>
              <a:gd name="T11" fmla="*/ 6 h 201"/>
              <a:gd name="T12" fmla="*/ 171 w 203"/>
              <a:gd name="T13" fmla="*/ 6 h 201"/>
              <a:gd name="T14" fmla="*/ 195 w 203"/>
              <a:gd name="T15" fmla="*/ 6 h 201"/>
              <a:gd name="T16" fmla="*/ 195 w 203"/>
              <a:gd name="T17" fmla="*/ 6 h 201"/>
              <a:gd name="T18" fmla="*/ 195 w 203"/>
              <a:gd name="T19" fmla="*/ 30 h 201"/>
              <a:gd name="T20" fmla="*/ 31 w 203"/>
              <a:gd name="T21" fmla="*/ 195 h 201"/>
              <a:gd name="T22" fmla="*/ 31 w 203"/>
              <a:gd name="T23" fmla="*/ 195 h 201"/>
              <a:gd name="T24" fmla="*/ 18 w 203"/>
              <a:gd name="T2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3" h="201">
                <a:moveTo>
                  <a:pt x="18" y="200"/>
                </a:moveTo>
                <a:lnTo>
                  <a:pt x="18" y="200"/>
                </a:lnTo>
                <a:cubicBezTo>
                  <a:pt x="14" y="200"/>
                  <a:pt x="10" y="199"/>
                  <a:pt x="6" y="195"/>
                </a:cubicBezTo>
                <a:lnTo>
                  <a:pt x="6" y="195"/>
                </a:lnTo>
                <a:cubicBezTo>
                  <a:pt x="0" y="188"/>
                  <a:pt x="0" y="178"/>
                  <a:pt x="6" y="171"/>
                </a:cubicBezTo>
                <a:lnTo>
                  <a:pt x="171" y="6"/>
                </a:lnTo>
                <a:lnTo>
                  <a:pt x="171" y="6"/>
                </a:lnTo>
                <a:cubicBezTo>
                  <a:pt x="178" y="0"/>
                  <a:pt x="189" y="0"/>
                  <a:pt x="195" y="6"/>
                </a:cubicBezTo>
                <a:lnTo>
                  <a:pt x="195" y="6"/>
                </a:lnTo>
                <a:cubicBezTo>
                  <a:pt x="202" y="13"/>
                  <a:pt x="202" y="24"/>
                  <a:pt x="195" y="30"/>
                </a:cubicBezTo>
                <a:lnTo>
                  <a:pt x="31" y="195"/>
                </a:lnTo>
                <a:lnTo>
                  <a:pt x="31" y="195"/>
                </a:lnTo>
                <a:cubicBezTo>
                  <a:pt x="27" y="199"/>
                  <a:pt x="23" y="200"/>
                  <a:pt x="18" y="2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Freeform 484"/>
          <p:cNvSpPr>
            <a:spLocks noChangeArrowheads="1"/>
          </p:cNvSpPr>
          <p:nvPr/>
        </p:nvSpPr>
        <p:spPr bwMode="auto">
          <a:xfrm>
            <a:off x="14418815" y="6845213"/>
            <a:ext cx="107409" cy="102293"/>
          </a:xfrm>
          <a:custGeom>
            <a:avLst/>
            <a:gdLst>
              <a:gd name="T0" fmla="*/ 19 w 94"/>
              <a:gd name="T1" fmla="*/ 89 h 90"/>
              <a:gd name="T2" fmla="*/ 19 w 94"/>
              <a:gd name="T3" fmla="*/ 89 h 90"/>
              <a:gd name="T4" fmla="*/ 7 w 94"/>
              <a:gd name="T5" fmla="*/ 84 h 90"/>
              <a:gd name="T6" fmla="*/ 7 w 94"/>
              <a:gd name="T7" fmla="*/ 84 h 90"/>
              <a:gd name="T8" fmla="*/ 7 w 94"/>
              <a:gd name="T9" fmla="*/ 61 h 90"/>
              <a:gd name="T10" fmla="*/ 63 w 94"/>
              <a:gd name="T11" fmla="*/ 7 h 90"/>
              <a:gd name="T12" fmla="*/ 63 w 94"/>
              <a:gd name="T13" fmla="*/ 7 h 90"/>
              <a:gd name="T14" fmla="*/ 87 w 94"/>
              <a:gd name="T15" fmla="*/ 7 h 90"/>
              <a:gd name="T16" fmla="*/ 87 w 94"/>
              <a:gd name="T17" fmla="*/ 7 h 90"/>
              <a:gd name="T18" fmla="*/ 87 w 94"/>
              <a:gd name="T19" fmla="*/ 31 h 90"/>
              <a:gd name="T20" fmla="*/ 31 w 94"/>
              <a:gd name="T21" fmla="*/ 85 h 90"/>
              <a:gd name="T22" fmla="*/ 31 w 94"/>
              <a:gd name="T23" fmla="*/ 85 h 90"/>
              <a:gd name="T24" fmla="*/ 19 w 94"/>
              <a:gd name="T2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90">
                <a:moveTo>
                  <a:pt x="19" y="89"/>
                </a:moveTo>
                <a:lnTo>
                  <a:pt x="19" y="89"/>
                </a:lnTo>
                <a:cubicBezTo>
                  <a:pt x="14" y="89"/>
                  <a:pt x="10" y="88"/>
                  <a:pt x="7" y="84"/>
                </a:cubicBezTo>
                <a:lnTo>
                  <a:pt x="7" y="84"/>
                </a:lnTo>
                <a:cubicBezTo>
                  <a:pt x="0" y="78"/>
                  <a:pt x="0" y="67"/>
                  <a:pt x="7" y="61"/>
                </a:cubicBezTo>
                <a:lnTo>
                  <a:pt x="63" y="7"/>
                </a:lnTo>
                <a:lnTo>
                  <a:pt x="63" y="7"/>
                </a:lnTo>
                <a:cubicBezTo>
                  <a:pt x="70" y="0"/>
                  <a:pt x="81" y="0"/>
                  <a:pt x="87" y="7"/>
                </a:cubicBezTo>
                <a:lnTo>
                  <a:pt x="87" y="7"/>
                </a:lnTo>
                <a:cubicBezTo>
                  <a:pt x="93" y="13"/>
                  <a:pt x="93" y="24"/>
                  <a:pt x="87" y="31"/>
                </a:cubicBezTo>
                <a:lnTo>
                  <a:pt x="31" y="85"/>
                </a:lnTo>
                <a:lnTo>
                  <a:pt x="31" y="85"/>
                </a:lnTo>
                <a:cubicBezTo>
                  <a:pt x="28" y="88"/>
                  <a:pt x="24" y="89"/>
                  <a:pt x="19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Freeform 485"/>
          <p:cNvSpPr>
            <a:spLocks noChangeArrowheads="1"/>
          </p:cNvSpPr>
          <p:nvPr/>
        </p:nvSpPr>
        <p:spPr bwMode="auto">
          <a:xfrm>
            <a:off x="14464848" y="6962852"/>
            <a:ext cx="148323" cy="143210"/>
          </a:xfrm>
          <a:custGeom>
            <a:avLst/>
            <a:gdLst>
              <a:gd name="T0" fmla="*/ 19 w 127"/>
              <a:gd name="T1" fmla="*/ 122 h 123"/>
              <a:gd name="T2" fmla="*/ 19 w 127"/>
              <a:gd name="T3" fmla="*/ 122 h 123"/>
              <a:gd name="T4" fmla="*/ 7 w 127"/>
              <a:gd name="T5" fmla="*/ 116 h 123"/>
              <a:gd name="T6" fmla="*/ 7 w 127"/>
              <a:gd name="T7" fmla="*/ 116 h 123"/>
              <a:gd name="T8" fmla="*/ 7 w 127"/>
              <a:gd name="T9" fmla="*/ 92 h 123"/>
              <a:gd name="T10" fmla="*/ 95 w 127"/>
              <a:gd name="T11" fmla="*/ 6 h 123"/>
              <a:gd name="T12" fmla="*/ 95 w 127"/>
              <a:gd name="T13" fmla="*/ 6 h 123"/>
              <a:gd name="T14" fmla="*/ 119 w 127"/>
              <a:gd name="T15" fmla="*/ 7 h 123"/>
              <a:gd name="T16" fmla="*/ 119 w 127"/>
              <a:gd name="T17" fmla="*/ 7 h 123"/>
              <a:gd name="T18" fmla="*/ 119 w 127"/>
              <a:gd name="T19" fmla="*/ 30 h 123"/>
              <a:gd name="T20" fmla="*/ 31 w 127"/>
              <a:gd name="T21" fmla="*/ 117 h 123"/>
              <a:gd name="T22" fmla="*/ 31 w 127"/>
              <a:gd name="T23" fmla="*/ 117 h 123"/>
              <a:gd name="T24" fmla="*/ 19 w 127"/>
              <a:gd name="T2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3">
                <a:moveTo>
                  <a:pt x="19" y="122"/>
                </a:moveTo>
                <a:lnTo>
                  <a:pt x="19" y="122"/>
                </a:lnTo>
                <a:cubicBezTo>
                  <a:pt x="14" y="122"/>
                  <a:pt x="10" y="120"/>
                  <a:pt x="7" y="116"/>
                </a:cubicBezTo>
                <a:lnTo>
                  <a:pt x="7" y="116"/>
                </a:lnTo>
                <a:cubicBezTo>
                  <a:pt x="0" y="109"/>
                  <a:pt x="0" y="98"/>
                  <a:pt x="7" y="92"/>
                </a:cubicBezTo>
                <a:lnTo>
                  <a:pt x="95" y="6"/>
                </a:lnTo>
                <a:lnTo>
                  <a:pt x="95" y="6"/>
                </a:lnTo>
                <a:cubicBezTo>
                  <a:pt x="102" y="0"/>
                  <a:pt x="113" y="0"/>
                  <a:pt x="119" y="7"/>
                </a:cubicBezTo>
                <a:lnTo>
                  <a:pt x="119" y="7"/>
                </a:lnTo>
                <a:cubicBezTo>
                  <a:pt x="126" y="13"/>
                  <a:pt x="126" y="24"/>
                  <a:pt x="119" y="30"/>
                </a:cubicBezTo>
                <a:lnTo>
                  <a:pt x="31" y="117"/>
                </a:lnTo>
                <a:lnTo>
                  <a:pt x="31" y="117"/>
                </a:lnTo>
                <a:cubicBezTo>
                  <a:pt x="28" y="120"/>
                  <a:pt x="23" y="122"/>
                  <a:pt x="19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Freeform 486"/>
          <p:cNvSpPr>
            <a:spLocks noChangeArrowheads="1"/>
          </p:cNvSpPr>
          <p:nvPr/>
        </p:nvSpPr>
        <p:spPr bwMode="auto">
          <a:xfrm>
            <a:off x="14623401" y="7049799"/>
            <a:ext cx="107409" cy="102293"/>
          </a:xfrm>
          <a:custGeom>
            <a:avLst/>
            <a:gdLst>
              <a:gd name="T0" fmla="*/ 19 w 92"/>
              <a:gd name="T1" fmla="*/ 88 h 89"/>
              <a:gd name="T2" fmla="*/ 19 w 92"/>
              <a:gd name="T3" fmla="*/ 88 h 89"/>
              <a:gd name="T4" fmla="*/ 7 w 92"/>
              <a:gd name="T5" fmla="*/ 83 h 89"/>
              <a:gd name="T6" fmla="*/ 7 w 92"/>
              <a:gd name="T7" fmla="*/ 83 h 89"/>
              <a:gd name="T8" fmla="*/ 7 w 92"/>
              <a:gd name="T9" fmla="*/ 59 h 89"/>
              <a:gd name="T10" fmla="*/ 60 w 92"/>
              <a:gd name="T11" fmla="*/ 7 h 89"/>
              <a:gd name="T12" fmla="*/ 60 w 92"/>
              <a:gd name="T13" fmla="*/ 7 h 89"/>
              <a:gd name="T14" fmla="*/ 85 w 92"/>
              <a:gd name="T15" fmla="*/ 7 h 89"/>
              <a:gd name="T16" fmla="*/ 85 w 92"/>
              <a:gd name="T17" fmla="*/ 7 h 89"/>
              <a:gd name="T18" fmla="*/ 84 w 92"/>
              <a:gd name="T19" fmla="*/ 31 h 89"/>
              <a:gd name="T20" fmla="*/ 31 w 92"/>
              <a:gd name="T21" fmla="*/ 83 h 89"/>
              <a:gd name="T22" fmla="*/ 31 w 92"/>
              <a:gd name="T23" fmla="*/ 83 h 89"/>
              <a:gd name="T24" fmla="*/ 19 w 92"/>
              <a:gd name="T2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89">
                <a:moveTo>
                  <a:pt x="19" y="88"/>
                </a:moveTo>
                <a:lnTo>
                  <a:pt x="19" y="88"/>
                </a:lnTo>
                <a:cubicBezTo>
                  <a:pt x="14" y="88"/>
                  <a:pt x="10" y="86"/>
                  <a:pt x="7" y="83"/>
                </a:cubicBezTo>
                <a:lnTo>
                  <a:pt x="7" y="83"/>
                </a:lnTo>
                <a:cubicBezTo>
                  <a:pt x="0" y="76"/>
                  <a:pt x="0" y="65"/>
                  <a:pt x="7" y="59"/>
                </a:cubicBezTo>
                <a:lnTo>
                  <a:pt x="60" y="7"/>
                </a:lnTo>
                <a:lnTo>
                  <a:pt x="60" y="7"/>
                </a:lnTo>
                <a:cubicBezTo>
                  <a:pt x="67" y="0"/>
                  <a:pt x="78" y="0"/>
                  <a:pt x="85" y="7"/>
                </a:cubicBezTo>
                <a:lnTo>
                  <a:pt x="85" y="7"/>
                </a:lnTo>
                <a:cubicBezTo>
                  <a:pt x="91" y="14"/>
                  <a:pt x="91" y="24"/>
                  <a:pt x="84" y="31"/>
                </a:cubicBezTo>
                <a:lnTo>
                  <a:pt x="31" y="83"/>
                </a:lnTo>
                <a:lnTo>
                  <a:pt x="31" y="83"/>
                </a:lnTo>
                <a:cubicBezTo>
                  <a:pt x="27" y="87"/>
                  <a:pt x="23" y="88"/>
                  <a:pt x="19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Freeform 487"/>
          <p:cNvSpPr>
            <a:spLocks noChangeArrowheads="1"/>
          </p:cNvSpPr>
          <p:nvPr/>
        </p:nvSpPr>
        <p:spPr bwMode="auto">
          <a:xfrm>
            <a:off x="19671571" y="6441157"/>
            <a:ext cx="920638" cy="588184"/>
          </a:xfrm>
          <a:custGeom>
            <a:avLst/>
            <a:gdLst>
              <a:gd name="T0" fmla="*/ 52 w 795"/>
              <a:gd name="T1" fmla="*/ 76 h 508"/>
              <a:gd name="T2" fmla="*/ 385 w 795"/>
              <a:gd name="T3" fmla="*/ 246 h 508"/>
              <a:gd name="T4" fmla="*/ 385 w 795"/>
              <a:gd name="T5" fmla="*/ 246 h 508"/>
              <a:gd name="T6" fmla="*/ 386 w 795"/>
              <a:gd name="T7" fmla="*/ 246 h 508"/>
              <a:gd name="T8" fmla="*/ 386 w 795"/>
              <a:gd name="T9" fmla="*/ 246 h 508"/>
              <a:gd name="T10" fmla="*/ 388 w 795"/>
              <a:gd name="T11" fmla="*/ 247 h 508"/>
              <a:gd name="T12" fmla="*/ 388 w 795"/>
              <a:gd name="T13" fmla="*/ 247 h 508"/>
              <a:gd name="T14" fmla="*/ 390 w 795"/>
              <a:gd name="T15" fmla="*/ 247 h 508"/>
              <a:gd name="T16" fmla="*/ 390 w 795"/>
              <a:gd name="T17" fmla="*/ 247 h 508"/>
              <a:gd name="T18" fmla="*/ 391 w 795"/>
              <a:gd name="T19" fmla="*/ 248 h 508"/>
              <a:gd name="T20" fmla="*/ 391 w 795"/>
              <a:gd name="T21" fmla="*/ 248 h 508"/>
              <a:gd name="T22" fmla="*/ 393 w 795"/>
              <a:gd name="T23" fmla="*/ 248 h 508"/>
              <a:gd name="T24" fmla="*/ 393 w 795"/>
              <a:gd name="T25" fmla="*/ 248 h 508"/>
              <a:gd name="T26" fmla="*/ 394 w 795"/>
              <a:gd name="T27" fmla="*/ 248 h 508"/>
              <a:gd name="T28" fmla="*/ 395 w 795"/>
              <a:gd name="T29" fmla="*/ 248 h 508"/>
              <a:gd name="T30" fmla="*/ 397 w 795"/>
              <a:gd name="T31" fmla="*/ 249 h 508"/>
              <a:gd name="T32" fmla="*/ 397 w 795"/>
              <a:gd name="T33" fmla="*/ 249 h 508"/>
              <a:gd name="T34" fmla="*/ 398 w 795"/>
              <a:gd name="T35" fmla="*/ 248 h 508"/>
              <a:gd name="T36" fmla="*/ 399 w 795"/>
              <a:gd name="T37" fmla="*/ 248 h 508"/>
              <a:gd name="T38" fmla="*/ 400 w 795"/>
              <a:gd name="T39" fmla="*/ 248 h 508"/>
              <a:gd name="T40" fmla="*/ 401 w 795"/>
              <a:gd name="T41" fmla="*/ 248 h 508"/>
              <a:gd name="T42" fmla="*/ 402 w 795"/>
              <a:gd name="T43" fmla="*/ 248 h 508"/>
              <a:gd name="T44" fmla="*/ 402 w 795"/>
              <a:gd name="T45" fmla="*/ 248 h 508"/>
              <a:gd name="T46" fmla="*/ 403 w 795"/>
              <a:gd name="T47" fmla="*/ 247 h 508"/>
              <a:gd name="T48" fmla="*/ 403 w 795"/>
              <a:gd name="T49" fmla="*/ 247 h 508"/>
              <a:gd name="T50" fmla="*/ 405 w 795"/>
              <a:gd name="T51" fmla="*/ 247 h 508"/>
              <a:gd name="T52" fmla="*/ 405 w 795"/>
              <a:gd name="T53" fmla="*/ 247 h 508"/>
              <a:gd name="T54" fmla="*/ 407 w 795"/>
              <a:gd name="T55" fmla="*/ 246 h 508"/>
              <a:gd name="T56" fmla="*/ 407 w 795"/>
              <a:gd name="T57" fmla="*/ 246 h 508"/>
              <a:gd name="T58" fmla="*/ 408 w 795"/>
              <a:gd name="T59" fmla="*/ 246 h 508"/>
              <a:gd name="T60" fmla="*/ 408 w 795"/>
              <a:gd name="T61" fmla="*/ 246 h 508"/>
              <a:gd name="T62" fmla="*/ 743 w 795"/>
              <a:gd name="T63" fmla="*/ 456 h 508"/>
              <a:gd name="T64" fmla="*/ 397 w 795"/>
              <a:gd name="T65" fmla="*/ 194 h 508"/>
              <a:gd name="T66" fmla="*/ 677 w 795"/>
              <a:gd name="T67" fmla="*/ 51 h 508"/>
              <a:gd name="T68" fmla="*/ 794 w 795"/>
              <a:gd name="T69" fmla="*/ 36 h 508"/>
              <a:gd name="T70" fmla="*/ 791 w 795"/>
              <a:gd name="T71" fmla="*/ 22 h 508"/>
              <a:gd name="T72" fmla="*/ 787 w 795"/>
              <a:gd name="T73" fmla="*/ 16 h 508"/>
              <a:gd name="T74" fmla="*/ 754 w 795"/>
              <a:gd name="T75" fmla="*/ 0 h 508"/>
              <a:gd name="T76" fmla="*/ 40 w 795"/>
              <a:gd name="T77" fmla="*/ 0 h 508"/>
              <a:gd name="T78" fmla="*/ 8 w 795"/>
              <a:gd name="T79" fmla="*/ 16 h 508"/>
              <a:gd name="T80" fmla="*/ 4 w 795"/>
              <a:gd name="T81" fmla="*/ 22 h 508"/>
              <a:gd name="T82" fmla="*/ 0 w 795"/>
              <a:gd name="T83" fmla="*/ 36 h 508"/>
              <a:gd name="T84" fmla="*/ 0 w 795"/>
              <a:gd name="T85" fmla="*/ 469 h 508"/>
              <a:gd name="T86" fmla="*/ 40 w 795"/>
              <a:gd name="T87" fmla="*/ 507 h 508"/>
              <a:gd name="T88" fmla="*/ 754 w 795"/>
              <a:gd name="T89" fmla="*/ 507 h 508"/>
              <a:gd name="T90" fmla="*/ 794 w 795"/>
              <a:gd name="T91" fmla="*/ 38 h 508"/>
              <a:gd name="T92" fmla="*/ 794 w 795"/>
              <a:gd name="T93" fmla="*/ 3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5" h="508">
                <a:moveTo>
                  <a:pt x="52" y="456"/>
                </a:moveTo>
                <a:lnTo>
                  <a:pt x="52" y="7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6" y="246"/>
                </a:lnTo>
                <a:lnTo>
                  <a:pt x="386" y="246"/>
                </a:lnTo>
                <a:lnTo>
                  <a:pt x="386" y="246"/>
                </a:lnTo>
                <a:cubicBezTo>
                  <a:pt x="387" y="247"/>
                  <a:pt x="388" y="247"/>
                  <a:pt x="388" y="247"/>
                </a:cubicBezTo>
                <a:lnTo>
                  <a:pt x="388" y="247"/>
                </a:lnTo>
                <a:lnTo>
                  <a:pt x="388" y="247"/>
                </a:lnTo>
                <a:lnTo>
                  <a:pt x="388" y="247"/>
                </a:lnTo>
                <a:cubicBezTo>
                  <a:pt x="389" y="247"/>
                  <a:pt x="389" y="247"/>
                  <a:pt x="390" y="247"/>
                </a:cubicBezTo>
                <a:lnTo>
                  <a:pt x="390" y="247"/>
                </a:lnTo>
                <a:lnTo>
                  <a:pt x="390" y="247"/>
                </a:lnTo>
                <a:lnTo>
                  <a:pt x="390" y="247"/>
                </a:lnTo>
                <a:cubicBezTo>
                  <a:pt x="390" y="247"/>
                  <a:pt x="391" y="247"/>
                  <a:pt x="391" y="248"/>
                </a:cubicBezTo>
                <a:lnTo>
                  <a:pt x="391" y="248"/>
                </a:lnTo>
                <a:lnTo>
                  <a:pt x="391" y="248"/>
                </a:lnTo>
                <a:lnTo>
                  <a:pt x="391" y="248"/>
                </a:lnTo>
                <a:cubicBezTo>
                  <a:pt x="392" y="248"/>
                  <a:pt x="392" y="248"/>
                  <a:pt x="393" y="248"/>
                </a:cubicBezTo>
                <a:lnTo>
                  <a:pt x="393" y="248"/>
                </a:lnTo>
                <a:lnTo>
                  <a:pt x="393" y="248"/>
                </a:lnTo>
                <a:lnTo>
                  <a:pt x="393" y="248"/>
                </a:lnTo>
                <a:cubicBezTo>
                  <a:pt x="394" y="248"/>
                  <a:pt x="394" y="248"/>
                  <a:pt x="394" y="248"/>
                </a:cubicBezTo>
                <a:lnTo>
                  <a:pt x="394" y="248"/>
                </a:lnTo>
                <a:cubicBezTo>
                  <a:pt x="395" y="248"/>
                  <a:pt x="395" y="248"/>
                  <a:pt x="395" y="248"/>
                </a:cubicBezTo>
                <a:lnTo>
                  <a:pt x="395" y="248"/>
                </a:lnTo>
                <a:cubicBezTo>
                  <a:pt x="396" y="248"/>
                  <a:pt x="396" y="249"/>
                  <a:pt x="397" y="249"/>
                </a:cubicBezTo>
                <a:lnTo>
                  <a:pt x="397" y="249"/>
                </a:lnTo>
                <a:lnTo>
                  <a:pt x="397" y="249"/>
                </a:lnTo>
                <a:lnTo>
                  <a:pt x="397" y="249"/>
                </a:lnTo>
                <a:cubicBezTo>
                  <a:pt x="397" y="249"/>
                  <a:pt x="397" y="248"/>
                  <a:pt x="398" y="248"/>
                </a:cubicBezTo>
                <a:lnTo>
                  <a:pt x="398" y="248"/>
                </a:lnTo>
                <a:lnTo>
                  <a:pt x="399" y="248"/>
                </a:lnTo>
                <a:lnTo>
                  <a:pt x="399" y="248"/>
                </a:lnTo>
                <a:cubicBezTo>
                  <a:pt x="399" y="248"/>
                  <a:pt x="399" y="248"/>
                  <a:pt x="400" y="248"/>
                </a:cubicBezTo>
                <a:lnTo>
                  <a:pt x="400" y="248"/>
                </a:lnTo>
                <a:cubicBezTo>
                  <a:pt x="400" y="248"/>
                  <a:pt x="400" y="248"/>
                  <a:pt x="401" y="248"/>
                </a:cubicBezTo>
                <a:lnTo>
                  <a:pt x="401" y="248"/>
                </a:lnTo>
                <a:cubicBezTo>
                  <a:pt x="401" y="248"/>
                  <a:pt x="401" y="248"/>
                  <a:pt x="402" y="248"/>
                </a:cubicBezTo>
                <a:lnTo>
                  <a:pt x="402" y="248"/>
                </a:lnTo>
                <a:lnTo>
                  <a:pt x="402" y="248"/>
                </a:lnTo>
                <a:lnTo>
                  <a:pt x="402" y="248"/>
                </a:lnTo>
                <a:cubicBezTo>
                  <a:pt x="402" y="247"/>
                  <a:pt x="403" y="247"/>
                  <a:pt x="403" y="247"/>
                </a:cubicBezTo>
                <a:lnTo>
                  <a:pt x="403" y="247"/>
                </a:lnTo>
                <a:lnTo>
                  <a:pt x="403" y="247"/>
                </a:lnTo>
                <a:lnTo>
                  <a:pt x="403" y="247"/>
                </a:lnTo>
                <a:cubicBezTo>
                  <a:pt x="404" y="247"/>
                  <a:pt x="404" y="247"/>
                  <a:pt x="405" y="247"/>
                </a:cubicBezTo>
                <a:lnTo>
                  <a:pt x="405" y="247"/>
                </a:lnTo>
                <a:lnTo>
                  <a:pt x="405" y="247"/>
                </a:lnTo>
                <a:lnTo>
                  <a:pt x="405" y="247"/>
                </a:lnTo>
                <a:cubicBezTo>
                  <a:pt x="405" y="247"/>
                  <a:pt x="406" y="247"/>
                  <a:pt x="407" y="246"/>
                </a:cubicBezTo>
                <a:lnTo>
                  <a:pt x="407" y="246"/>
                </a:lnTo>
                <a:lnTo>
                  <a:pt x="407" y="246"/>
                </a:lnTo>
                <a:lnTo>
                  <a:pt x="407" y="246"/>
                </a:lnTo>
                <a:lnTo>
                  <a:pt x="408" y="246"/>
                </a:lnTo>
                <a:lnTo>
                  <a:pt x="408" y="246"/>
                </a:lnTo>
                <a:lnTo>
                  <a:pt x="408" y="246"/>
                </a:lnTo>
                <a:lnTo>
                  <a:pt x="408" y="246"/>
                </a:lnTo>
                <a:lnTo>
                  <a:pt x="743" y="76"/>
                </a:lnTo>
                <a:lnTo>
                  <a:pt x="743" y="456"/>
                </a:lnTo>
                <a:lnTo>
                  <a:pt x="52" y="456"/>
                </a:lnTo>
                <a:close/>
                <a:moveTo>
                  <a:pt x="397" y="194"/>
                </a:moveTo>
                <a:lnTo>
                  <a:pt x="117" y="51"/>
                </a:lnTo>
                <a:lnTo>
                  <a:pt x="677" y="51"/>
                </a:lnTo>
                <a:lnTo>
                  <a:pt x="397" y="194"/>
                </a:lnTo>
                <a:close/>
                <a:moveTo>
                  <a:pt x="794" y="36"/>
                </a:moveTo>
                <a:lnTo>
                  <a:pt x="794" y="36"/>
                </a:lnTo>
                <a:cubicBezTo>
                  <a:pt x="794" y="31"/>
                  <a:pt x="794" y="27"/>
                  <a:pt x="791" y="22"/>
                </a:cubicBezTo>
                <a:lnTo>
                  <a:pt x="791" y="22"/>
                </a:lnTo>
                <a:cubicBezTo>
                  <a:pt x="790" y="20"/>
                  <a:pt x="789" y="18"/>
                  <a:pt x="787" y="16"/>
                </a:cubicBezTo>
                <a:lnTo>
                  <a:pt x="787" y="16"/>
                </a:lnTo>
                <a:cubicBezTo>
                  <a:pt x="780" y="6"/>
                  <a:pt x="768" y="0"/>
                  <a:pt x="754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27" y="0"/>
                  <a:pt x="15" y="6"/>
                  <a:pt x="8" y="16"/>
                </a:cubicBezTo>
                <a:lnTo>
                  <a:pt x="8" y="16"/>
                </a:lnTo>
                <a:cubicBezTo>
                  <a:pt x="6" y="18"/>
                  <a:pt x="5" y="20"/>
                  <a:pt x="4" y="22"/>
                </a:cubicBezTo>
                <a:lnTo>
                  <a:pt x="4" y="22"/>
                </a:lnTo>
                <a:cubicBezTo>
                  <a:pt x="1" y="27"/>
                  <a:pt x="0" y="31"/>
                  <a:pt x="0" y="36"/>
                </a:cubicBezTo>
                <a:lnTo>
                  <a:pt x="0" y="36"/>
                </a:lnTo>
                <a:cubicBezTo>
                  <a:pt x="0" y="36"/>
                  <a:pt x="0" y="37"/>
                  <a:pt x="0" y="38"/>
                </a:cubicBezTo>
                <a:lnTo>
                  <a:pt x="0" y="469"/>
                </a:lnTo>
                <a:lnTo>
                  <a:pt x="0" y="469"/>
                </a:lnTo>
                <a:cubicBezTo>
                  <a:pt x="0" y="490"/>
                  <a:pt x="18" y="507"/>
                  <a:pt x="40" y="507"/>
                </a:cubicBezTo>
                <a:lnTo>
                  <a:pt x="754" y="507"/>
                </a:lnTo>
                <a:lnTo>
                  <a:pt x="754" y="507"/>
                </a:lnTo>
                <a:cubicBezTo>
                  <a:pt x="776" y="507"/>
                  <a:pt x="794" y="490"/>
                  <a:pt x="794" y="469"/>
                </a:cubicBezTo>
                <a:lnTo>
                  <a:pt x="794" y="38"/>
                </a:lnTo>
                <a:lnTo>
                  <a:pt x="794" y="38"/>
                </a:lnTo>
                <a:cubicBezTo>
                  <a:pt x="794" y="37"/>
                  <a:pt x="794" y="36"/>
                  <a:pt x="79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CuadroTexto 754"/>
          <p:cNvSpPr txBox="1"/>
          <p:nvPr/>
        </p:nvSpPr>
        <p:spPr>
          <a:xfrm>
            <a:off x="7261839" y="128938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756" name="CuadroTexto 755"/>
          <p:cNvSpPr txBox="1"/>
          <p:nvPr/>
        </p:nvSpPr>
        <p:spPr>
          <a:xfrm>
            <a:off x="2032436" y="280973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2947952" y="8090753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58" name="Rectángulo 757"/>
          <p:cNvSpPr/>
          <p:nvPr/>
        </p:nvSpPr>
        <p:spPr>
          <a:xfrm>
            <a:off x="2685216" y="8860194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8288488" y="8090753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760" name="Rectángulo 759"/>
          <p:cNvSpPr/>
          <p:nvPr/>
        </p:nvSpPr>
        <p:spPr>
          <a:xfrm>
            <a:off x="7978889" y="886019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1" name="CuadroTexto 760"/>
          <p:cNvSpPr txBox="1"/>
          <p:nvPr/>
        </p:nvSpPr>
        <p:spPr>
          <a:xfrm>
            <a:off x="13426036" y="8057389"/>
            <a:ext cx="289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2" name="Rectángulo 761"/>
          <p:cNvSpPr/>
          <p:nvPr/>
        </p:nvSpPr>
        <p:spPr>
          <a:xfrm>
            <a:off x="13271236" y="882683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18720061" y="8072379"/>
            <a:ext cx="289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4" name="Rectángulo 763"/>
          <p:cNvSpPr/>
          <p:nvPr/>
        </p:nvSpPr>
        <p:spPr>
          <a:xfrm>
            <a:off x="18565261" y="884182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09849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875183" y="5385346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4"/>
                  <a:pt x="3046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4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8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1996639" y="5506802"/>
            <a:ext cx="4503995" cy="4503995"/>
          </a:xfrm>
          <a:custGeom>
            <a:avLst/>
            <a:gdLst>
              <a:gd name="T0" fmla="*/ 3924 w 3925"/>
              <a:gd name="T1" fmla="*/ 1960 h 3923"/>
              <a:gd name="T2" fmla="*/ 3924 w 3925"/>
              <a:gd name="T3" fmla="*/ 1960 h 3923"/>
              <a:gd name="T4" fmla="*/ 1962 w 3925"/>
              <a:gd name="T5" fmla="*/ 3922 h 3923"/>
              <a:gd name="T6" fmla="*/ 1962 w 3925"/>
              <a:gd name="T7" fmla="*/ 3922 h 3923"/>
              <a:gd name="T8" fmla="*/ 0 w 3925"/>
              <a:gd name="T9" fmla="*/ 1960 h 3923"/>
              <a:gd name="T10" fmla="*/ 0 w 3925"/>
              <a:gd name="T11" fmla="*/ 1960 h 3923"/>
              <a:gd name="T12" fmla="*/ 1962 w 3925"/>
              <a:gd name="T13" fmla="*/ 0 h 3923"/>
              <a:gd name="T14" fmla="*/ 1962 w 3925"/>
              <a:gd name="T15" fmla="*/ 0 h 3923"/>
              <a:gd name="T16" fmla="*/ 3924 w 3925"/>
              <a:gd name="T17" fmla="*/ 196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3">
                <a:moveTo>
                  <a:pt x="3924" y="1960"/>
                </a:moveTo>
                <a:lnTo>
                  <a:pt x="3924" y="1960"/>
                </a:lnTo>
                <a:cubicBezTo>
                  <a:pt x="3924" y="3044"/>
                  <a:pt x="3046" y="3922"/>
                  <a:pt x="1962" y="3922"/>
                </a:cubicBezTo>
                <a:lnTo>
                  <a:pt x="1962" y="3922"/>
                </a:lnTo>
                <a:cubicBezTo>
                  <a:pt x="879" y="3922"/>
                  <a:pt x="0" y="3044"/>
                  <a:pt x="0" y="1960"/>
                </a:cubicBezTo>
                <a:lnTo>
                  <a:pt x="0" y="1960"/>
                </a:lnTo>
                <a:cubicBezTo>
                  <a:pt x="0" y="878"/>
                  <a:pt x="879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8"/>
                  <a:pt x="3924" y="19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2123157" y="5628258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5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5053283" y="8224383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8 w 1617"/>
              <a:gd name="T5" fmla="*/ 1616 h 1617"/>
              <a:gd name="T6" fmla="*/ 808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8 w 1617"/>
              <a:gd name="T13" fmla="*/ 0 h 1617"/>
              <a:gd name="T14" fmla="*/ 808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5" y="1616"/>
                  <a:pt x="808" y="1616"/>
                </a:cubicBezTo>
                <a:lnTo>
                  <a:pt x="808" y="1616"/>
                </a:lnTo>
                <a:cubicBezTo>
                  <a:pt x="362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6" y="362"/>
                  <a:pt x="1616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4"/>
          <p:cNvSpPr>
            <a:spLocks noChangeArrowheads="1"/>
          </p:cNvSpPr>
          <p:nvPr/>
        </p:nvSpPr>
        <p:spPr bwMode="auto">
          <a:xfrm>
            <a:off x="4947010" y="8118107"/>
            <a:ext cx="2064753" cy="2064753"/>
          </a:xfrm>
          <a:custGeom>
            <a:avLst/>
            <a:gdLst>
              <a:gd name="T0" fmla="*/ 1798 w 1799"/>
              <a:gd name="T1" fmla="*/ 899 h 1799"/>
              <a:gd name="T2" fmla="*/ 1798 w 1799"/>
              <a:gd name="T3" fmla="*/ 899 h 1799"/>
              <a:gd name="T4" fmla="*/ 899 w 1799"/>
              <a:gd name="T5" fmla="*/ 1798 h 1799"/>
              <a:gd name="T6" fmla="*/ 899 w 1799"/>
              <a:gd name="T7" fmla="*/ 1798 h 1799"/>
              <a:gd name="T8" fmla="*/ 0 w 1799"/>
              <a:gd name="T9" fmla="*/ 899 h 1799"/>
              <a:gd name="T10" fmla="*/ 0 w 1799"/>
              <a:gd name="T11" fmla="*/ 899 h 1799"/>
              <a:gd name="T12" fmla="*/ 899 w 1799"/>
              <a:gd name="T13" fmla="*/ 0 h 1799"/>
              <a:gd name="T14" fmla="*/ 899 w 1799"/>
              <a:gd name="T15" fmla="*/ 0 h 1799"/>
              <a:gd name="T16" fmla="*/ 1798 w 1799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9" h="1799">
                <a:moveTo>
                  <a:pt x="1798" y="899"/>
                </a:moveTo>
                <a:lnTo>
                  <a:pt x="1798" y="899"/>
                </a:lnTo>
                <a:cubicBezTo>
                  <a:pt x="1798" y="1396"/>
                  <a:pt x="1396" y="1798"/>
                  <a:pt x="899" y="1798"/>
                </a:cubicBezTo>
                <a:lnTo>
                  <a:pt x="899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3"/>
                  <a:pt x="402" y="0"/>
                  <a:pt x="899" y="0"/>
                </a:cubicBezTo>
                <a:lnTo>
                  <a:pt x="899" y="0"/>
                </a:lnTo>
                <a:cubicBezTo>
                  <a:pt x="1396" y="0"/>
                  <a:pt x="1798" y="403"/>
                  <a:pt x="1798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7244554" y="6964275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5" y="3924"/>
                  <a:pt x="1962" y="3924"/>
                </a:cubicBezTo>
                <a:lnTo>
                  <a:pt x="1962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2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7366010" y="7085731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5" y="3924"/>
                  <a:pt x="1962" y="3924"/>
                </a:cubicBezTo>
                <a:lnTo>
                  <a:pt x="1962" y="3924"/>
                </a:lnTo>
                <a:cubicBezTo>
                  <a:pt x="879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9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7492525" y="7207187"/>
            <a:ext cx="4503995" cy="4503995"/>
          </a:xfrm>
          <a:custGeom>
            <a:avLst/>
            <a:gdLst>
              <a:gd name="T0" fmla="*/ 3923 w 3924"/>
              <a:gd name="T1" fmla="*/ 1961 h 3924"/>
              <a:gd name="T2" fmla="*/ 3923 w 3924"/>
              <a:gd name="T3" fmla="*/ 1961 h 3924"/>
              <a:gd name="T4" fmla="*/ 1961 w 3924"/>
              <a:gd name="T5" fmla="*/ 3923 h 3924"/>
              <a:gd name="T6" fmla="*/ 1961 w 3924"/>
              <a:gd name="T7" fmla="*/ 3923 h 3924"/>
              <a:gd name="T8" fmla="*/ 0 w 3924"/>
              <a:gd name="T9" fmla="*/ 1961 h 3924"/>
              <a:gd name="T10" fmla="*/ 0 w 3924"/>
              <a:gd name="T11" fmla="*/ 1961 h 3924"/>
              <a:gd name="T12" fmla="*/ 1961 w 3924"/>
              <a:gd name="T13" fmla="*/ 0 h 3924"/>
              <a:gd name="T14" fmla="*/ 1961 w 3924"/>
              <a:gd name="T15" fmla="*/ 0 h 3924"/>
              <a:gd name="T16" fmla="*/ 3923 w 3924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4">
                <a:moveTo>
                  <a:pt x="3923" y="1961"/>
                </a:moveTo>
                <a:lnTo>
                  <a:pt x="3923" y="1961"/>
                </a:lnTo>
                <a:cubicBezTo>
                  <a:pt x="3923" y="3045"/>
                  <a:pt x="3045" y="3923"/>
                  <a:pt x="1961" y="3923"/>
                </a:cubicBezTo>
                <a:lnTo>
                  <a:pt x="1961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8"/>
                  <a:pt x="3923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8"/>
          <p:cNvSpPr>
            <a:spLocks noChangeArrowheads="1"/>
          </p:cNvSpPr>
          <p:nvPr/>
        </p:nvSpPr>
        <p:spPr bwMode="auto">
          <a:xfrm>
            <a:off x="10422653" y="9803311"/>
            <a:ext cx="1852205" cy="1857264"/>
          </a:xfrm>
          <a:custGeom>
            <a:avLst/>
            <a:gdLst>
              <a:gd name="T0" fmla="*/ 1615 w 1616"/>
              <a:gd name="T1" fmla="*/ 808 h 1618"/>
              <a:gd name="T2" fmla="*/ 1615 w 1616"/>
              <a:gd name="T3" fmla="*/ 808 h 1618"/>
              <a:gd name="T4" fmla="*/ 808 w 1616"/>
              <a:gd name="T5" fmla="*/ 1617 h 1618"/>
              <a:gd name="T6" fmla="*/ 808 w 1616"/>
              <a:gd name="T7" fmla="*/ 1617 h 1618"/>
              <a:gd name="T8" fmla="*/ 0 w 1616"/>
              <a:gd name="T9" fmla="*/ 808 h 1618"/>
              <a:gd name="T10" fmla="*/ 0 w 1616"/>
              <a:gd name="T11" fmla="*/ 808 h 1618"/>
              <a:gd name="T12" fmla="*/ 808 w 1616"/>
              <a:gd name="T13" fmla="*/ 0 h 1618"/>
              <a:gd name="T14" fmla="*/ 808 w 1616"/>
              <a:gd name="T15" fmla="*/ 0 h 1618"/>
              <a:gd name="T16" fmla="*/ 1615 w 1616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6" h="1618">
                <a:moveTo>
                  <a:pt x="1615" y="808"/>
                </a:moveTo>
                <a:lnTo>
                  <a:pt x="1615" y="808"/>
                </a:lnTo>
                <a:cubicBezTo>
                  <a:pt x="1615" y="1255"/>
                  <a:pt x="1254" y="1617"/>
                  <a:pt x="808" y="1617"/>
                </a:cubicBezTo>
                <a:lnTo>
                  <a:pt x="808" y="1617"/>
                </a:lnTo>
                <a:cubicBezTo>
                  <a:pt x="361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8" y="0"/>
                </a:cubicBezTo>
                <a:lnTo>
                  <a:pt x="808" y="0"/>
                </a:lnTo>
                <a:cubicBezTo>
                  <a:pt x="1254" y="0"/>
                  <a:pt x="1615" y="362"/>
                  <a:pt x="1615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10316378" y="9697035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9 w 1798"/>
              <a:gd name="T5" fmla="*/ 1798 h 1799"/>
              <a:gd name="T6" fmla="*/ 899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9 w 1798"/>
              <a:gd name="T13" fmla="*/ 0 h 1799"/>
              <a:gd name="T14" fmla="*/ 899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9" y="1798"/>
                </a:cubicBezTo>
                <a:lnTo>
                  <a:pt x="899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2"/>
                  <a:pt x="402" y="0"/>
                  <a:pt x="899" y="0"/>
                </a:cubicBezTo>
                <a:lnTo>
                  <a:pt x="899" y="0"/>
                </a:lnTo>
                <a:cubicBezTo>
                  <a:pt x="1395" y="0"/>
                  <a:pt x="1797" y="402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2001582" y="5385346"/>
            <a:ext cx="4503995" cy="4503995"/>
          </a:xfrm>
          <a:custGeom>
            <a:avLst/>
            <a:gdLst>
              <a:gd name="T0" fmla="*/ 3923 w 3924"/>
              <a:gd name="T1" fmla="*/ 1961 h 3924"/>
              <a:gd name="T2" fmla="*/ 3923 w 3924"/>
              <a:gd name="T3" fmla="*/ 1961 h 3924"/>
              <a:gd name="T4" fmla="*/ 1961 w 3924"/>
              <a:gd name="T5" fmla="*/ 3923 h 3924"/>
              <a:gd name="T6" fmla="*/ 1961 w 3924"/>
              <a:gd name="T7" fmla="*/ 3923 h 3924"/>
              <a:gd name="T8" fmla="*/ 0 w 3924"/>
              <a:gd name="T9" fmla="*/ 1961 h 3924"/>
              <a:gd name="T10" fmla="*/ 0 w 3924"/>
              <a:gd name="T11" fmla="*/ 1961 h 3924"/>
              <a:gd name="T12" fmla="*/ 1961 w 3924"/>
              <a:gd name="T13" fmla="*/ 0 h 3924"/>
              <a:gd name="T14" fmla="*/ 1961 w 3924"/>
              <a:gd name="T15" fmla="*/ 0 h 3924"/>
              <a:gd name="T16" fmla="*/ 3923 w 3924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4">
                <a:moveTo>
                  <a:pt x="3923" y="1961"/>
                </a:moveTo>
                <a:lnTo>
                  <a:pt x="3923" y="1961"/>
                </a:lnTo>
                <a:cubicBezTo>
                  <a:pt x="3923" y="3044"/>
                  <a:pt x="3045" y="3923"/>
                  <a:pt x="1961" y="3923"/>
                </a:cubicBezTo>
                <a:lnTo>
                  <a:pt x="1961" y="3923"/>
                </a:lnTo>
                <a:cubicBezTo>
                  <a:pt x="877" y="3923"/>
                  <a:pt x="0" y="3044"/>
                  <a:pt x="0" y="1961"/>
                </a:cubicBezTo>
                <a:lnTo>
                  <a:pt x="0" y="1961"/>
                </a:lnTo>
                <a:cubicBezTo>
                  <a:pt x="0" y="878"/>
                  <a:pt x="877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8"/>
                  <a:pt x="3923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12123038" y="5506802"/>
            <a:ext cx="4503995" cy="4503995"/>
          </a:xfrm>
          <a:custGeom>
            <a:avLst/>
            <a:gdLst>
              <a:gd name="T0" fmla="*/ 3924 w 3925"/>
              <a:gd name="T1" fmla="*/ 1960 h 3923"/>
              <a:gd name="T2" fmla="*/ 3924 w 3925"/>
              <a:gd name="T3" fmla="*/ 1960 h 3923"/>
              <a:gd name="T4" fmla="*/ 1962 w 3925"/>
              <a:gd name="T5" fmla="*/ 3922 h 3923"/>
              <a:gd name="T6" fmla="*/ 1962 w 3925"/>
              <a:gd name="T7" fmla="*/ 3922 h 3923"/>
              <a:gd name="T8" fmla="*/ 0 w 3925"/>
              <a:gd name="T9" fmla="*/ 1960 h 3923"/>
              <a:gd name="T10" fmla="*/ 0 w 3925"/>
              <a:gd name="T11" fmla="*/ 1960 h 3923"/>
              <a:gd name="T12" fmla="*/ 1962 w 3925"/>
              <a:gd name="T13" fmla="*/ 0 h 3923"/>
              <a:gd name="T14" fmla="*/ 1962 w 3925"/>
              <a:gd name="T15" fmla="*/ 0 h 3923"/>
              <a:gd name="T16" fmla="*/ 3924 w 3925"/>
              <a:gd name="T17" fmla="*/ 196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3">
                <a:moveTo>
                  <a:pt x="3924" y="1960"/>
                </a:moveTo>
                <a:lnTo>
                  <a:pt x="3924" y="1960"/>
                </a:lnTo>
                <a:cubicBezTo>
                  <a:pt x="3924" y="3044"/>
                  <a:pt x="3045" y="3922"/>
                  <a:pt x="1962" y="3922"/>
                </a:cubicBezTo>
                <a:lnTo>
                  <a:pt x="1962" y="3922"/>
                </a:lnTo>
                <a:cubicBezTo>
                  <a:pt x="878" y="3922"/>
                  <a:pt x="0" y="3044"/>
                  <a:pt x="0" y="1960"/>
                </a:cubicBezTo>
                <a:lnTo>
                  <a:pt x="0" y="1960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8"/>
                  <a:pt x="3924" y="19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2244494" y="5628258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6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9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5174619" y="8224383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7 w 1617"/>
              <a:gd name="T5" fmla="*/ 1616 h 1617"/>
              <a:gd name="T6" fmla="*/ 807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7 w 1617"/>
              <a:gd name="T13" fmla="*/ 0 h 1617"/>
              <a:gd name="T14" fmla="*/ 807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4" y="1616"/>
                  <a:pt x="807" y="1616"/>
                </a:cubicBezTo>
                <a:lnTo>
                  <a:pt x="807" y="1616"/>
                </a:lnTo>
                <a:cubicBezTo>
                  <a:pt x="361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7" y="0"/>
                </a:cubicBezTo>
                <a:lnTo>
                  <a:pt x="807" y="0"/>
                </a:lnTo>
                <a:cubicBezTo>
                  <a:pt x="1254" y="0"/>
                  <a:pt x="1616" y="362"/>
                  <a:pt x="1616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5073406" y="8118107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8 w 1798"/>
              <a:gd name="T5" fmla="*/ 1798 h 1799"/>
              <a:gd name="T6" fmla="*/ 898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8 w 1798"/>
              <a:gd name="T13" fmla="*/ 0 h 1799"/>
              <a:gd name="T14" fmla="*/ 898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8" y="1798"/>
                </a:cubicBezTo>
                <a:lnTo>
                  <a:pt x="898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3"/>
                  <a:pt x="402" y="0"/>
                  <a:pt x="898" y="0"/>
                </a:cubicBezTo>
                <a:lnTo>
                  <a:pt x="898" y="0"/>
                </a:lnTo>
                <a:cubicBezTo>
                  <a:pt x="1395" y="0"/>
                  <a:pt x="1797" y="403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7365890" y="6964275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6" y="3924"/>
                  <a:pt x="1962" y="3924"/>
                </a:cubicBezTo>
                <a:lnTo>
                  <a:pt x="1962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9"/>
                  <a:pt x="3924" y="1962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7487346" y="7085731"/>
            <a:ext cx="4503995" cy="4503995"/>
          </a:xfrm>
          <a:custGeom>
            <a:avLst/>
            <a:gdLst>
              <a:gd name="T0" fmla="*/ 3923 w 3924"/>
              <a:gd name="T1" fmla="*/ 1962 h 3925"/>
              <a:gd name="T2" fmla="*/ 3923 w 3924"/>
              <a:gd name="T3" fmla="*/ 1962 h 3925"/>
              <a:gd name="T4" fmla="*/ 1961 w 3924"/>
              <a:gd name="T5" fmla="*/ 3924 h 3925"/>
              <a:gd name="T6" fmla="*/ 1961 w 3924"/>
              <a:gd name="T7" fmla="*/ 3924 h 3925"/>
              <a:gd name="T8" fmla="*/ 0 w 3924"/>
              <a:gd name="T9" fmla="*/ 1962 h 3925"/>
              <a:gd name="T10" fmla="*/ 0 w 3924"/>
              <a:gd name="T11" fmla="*/ 1962 h 3925"/>
              <a:gd name="T12" fmla="*/ 1961 w 3924"/>
              <a:gd name="T13" fmla="*/ 0 h 3925"/>
              <a:gd name="T14" fmla="*/ 1961 w 3924"/>
              <a:gd name="T15" fmla="*/ 0 h 3925"/>
              <a:gd name="T16" fmla="*/ 3923 w 3924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5">
                <a:moveTo>
                  <a:pt x="3923" y="1962"/>
                </a:moveTo>
                <a:lnTo>
                  <a:pt x="3923" y="1962"/>
                </a:lnTo>
                <a:cubicBezTo>
                  <a:pt x="3923" y="3046"/>
                  <a:pt x="3045" y="3924"/>
                  <a:pt x="1961" y="3924"/>
                </a:cubicBezTo>
                <a:lnTo>
                  <a:pt x="1961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9"/>
                  <a:pt x="3923" y="1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17613861" y="7207187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5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8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8"/>
          <p:cNvSpPr>
            <a:spLocks noChangeArrowheads="1"/>
          </p:cNvSpPr>
          <p:nvPr/>
        </p:nvSpPr>
        <p:spPr bwMode="auto">
          <a:xfrm>
            <a:off x="20543990" y="9803311"/>
            <a:ext cx="1857264" cy="1857264"/>
          </a:xfrm>
          <a:custGeom>
            <a:avLst/>
            <a:gdLst>
              <a:gd name="T0" fmla="*/ 1617 w 1618"/>
              <a:gd name="T1" fmla="*/ 808 h 1618"/>
              <a:gd name="T2" fmla="*/ 1617 w 1618"/>
              <a:gd name="T3" fmla="*/ 808 h 1618"/>
              <a:gd name="T4" fmla="*/ 808 w 1618"/>
              <a:gd name="T5" fmla="*/ 1617 h 1618"/>
              <a:gd name="T6" fmla="*/ 808 w 1618"/>
              <a:gd name="T7" fmla="*/ 1617 h 1618"/>
              <a:gd name="T8" fmla="*/ 0 w 1618"/>
              <a:gd name="T9" fmla="*/ 808 h 1618"/>
              <a:gd name="T10" fmla="*/ 0 w 1618"/>
              <a:gd name="T11" fmla="*/ 808 h 1618"/>
              <a:gd name="T12" fmla="*/ 808 w 1618"/>
              <a:gd name="T13" fmla="*/ 0 h 1618"/>
              <a:gd name="T14" fmla="*/ 808 w 1618"/>
              <a:gd name="T15" fmla="*/ 0 h 1618"/>
              <a:gd name="T16" fmla="*/ 1617 w 1618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8" h="1618">
                <a:moveTo>
                  <a:pt x="1617" y="808"/>
                </a:moveTo>
                <a:lnTo>
                  <a:pt x="1617" y="808"/>
                </a:lnTo>
                <a:cubicBezTo>
                  <a:pt x="1617" y="1255"/>
                  <a:pt x="1255" y="1617"/>
                  <a:pt x="808" y="1617"/>
                </a:cubicBezTo>
                <a:lnTo>
                  <a:pt x="808" y="1617"/>
                </a:lnTo>
                <a:cubicBezTo>
                  <a:pt x="362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7" y="362"/>
                  <a:pt x="1617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20437714" y="9697035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8 w 1798"/>
              <a:gd name="T5" fmla="*/ 1798 h 1799"/>
              <a:gd name="T6" fmla="*/ 898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8 w 1798"/>
              <a:gd name="T13" fmla="*/ 0 h 1799"/>
              <a:gd name="T14" fmla="*/ 898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8" y="1798"/>
                </a:cubicBezTo>
                <a:lnTo>
                  <a:pt x="898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2"/>
                  <a:pt x="402" y="0"/>
                  <a:pt x="898" y="0"/>
                </a:cubicBezTo>
                <a:lnTo>
                  <a:pt x="898" y="0"/>
                </a:lnTo>
                <a:cubicBezTo>
                  <a:pt x="1395" y="0"/>
                  <a:pt x="1797" y="402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0"/>
          <p:cNvSpPr>
            <a:spLocks noChangeArrowheads="1"/>
          </p:cNvSpPr>
          <p:nvPr/>
        </p:nvSpPr>
        <p:spPr bwMode="auto">
          <a:xfrm>
            <a:off x="5559350" y="9251697"/>
            <a:ext cx="359309" cy="136640"/>
          </a:xfrm>
          <a:custGeom>
            <a:avLst/>
            <a:gdLst>
              <a:gd name="T0" fmla="*/ 28 w 312"/>
              <a:gd name="T1" fmla="*/ 14 h 117"/>
              <a:gd name="T2" fmla="*/ 28 w 312"/>
              <a:gd name="T3" fmla="*/ 14 h 117"/>
              <a:gd name="T4" fmla="*/ 284 w 312"/>
              <a:gd name="T5" fmla="*/ 73 h 117"/>
              <a:gd name="T6" fmla="*/ 284 w 312"/>
              <a:gd name="T7" fmla="*/ 73 h 117"/>
              <a:gd name="T8" fmla="*/ 28 w 312"/>
              <a:gd name="T9" fmla="*/ 70 h 117"/>
              <a:gd name="T10" fmla="*/ 28 w 312"/>
              <a:gd name="T11" fmla="*/ 70 h 117"/>
              <a:gd name="T12" fmla="*/ 68 w 312"/>
              <a:gd name="T13" fmla="*/ 82 h 117"/>
              <a:gd name="T14" fmla="*/ 68 w 312"/>
              <a:gd name="T15" fmla="*/ 82 h 117"/>
              <a:gd name="T16" fmla="*/ 156 w 312"/>
              <a:gd name="T17" fmla="*/ 89 h 117"/>
              <a:gd name="T18" fmla="*/ 156 w 312"/>
              <a:gd name="T19" fmla="*/ 89 h 117"/>
              <a:gd name="T20" fmla="*/ 245 w 312"/>
              <a:gd name="T21" fmla="*/ 82 h 117"/>
              <a:gd name="T22" fmla="*/ 245 w 312"/>
              <a:gd name="T23" fmla="*/ 82 h 117"/>
              <a:gd name="T24" fmla="*/ 284 w 312"/>
              <a:gd name="T25" fmla="*/ 70 h 117"/>
              <a:gd name="T26" fmla="*/ 284 w 312"/>
              <a:gd name="T27" fmla="*/ 42 h 117"/>
              <a:gd name="T28" fmla="*/ 284 w 312"/>
              <a:gd name="T29" fmla="*/ 42 h 117"/>
              <a:gd name="T30" fmla="*/ 263 w 312"/>
              <a:gd name="T31" fmla="*/ 48 h 117"/>
              <a:gd name="T32" fmla="*/ 263 w 312"/>
              <a:gd name="T33" fmla="*/ 48 h 117"/>
              <a:gd name="T34" fmla="*/ 167 w 312"/>
              <a:gd name="T35" fmla="*/ 58 h 117"/>
              <a:gd name="T36" fmla="*/ 167 w 312"/>
              <a:gd name="T37" fmla="*/ 58 h 117"/>
              <a:gd name="T38" fmla="*/ 146 w 312"/>
              <a:gd name="T39" fmla="*/ 58 h 117"/>
              <a:gd name="T40" fmla="*/ 146 w 312"/>
              <a:gd name="T41" fmla="*/ 58 h 117"/>
              <a:gd name="T42" fmla="*/ 50 w 312"/>
              <a:gd name="T43" fmla="*/ 48 h 117"/>
              <a:gd name="T44" fmla="*/ 50 w 312"/>
              <a:gd name="T45" fmla="*/ 48 h 117"/>
              <a:gd name="T46" fmla="*/ 28 w 312"/>
              <a:gd name="T47" fmla="*/ 42 h 117"/>
              <a:gd name="T48" fmla="*/ 28 w 312"/>
              <a:gd name="T49" fmla="*/ 70 h 117"/>
              <a:gd name="T50" fmla="*/ 156 w 312"/>
              <a:gd name="T51" fmla="*/ 116 h 117"/>
              <a:gd name="T52" fmla="*/ 156 w 312"/>
              <a:gd name="T53" fmla="*/ 116 h 117"/>
              <a:gd name="T54" fmla="*/ 53 w 312"/>
              <a:gd name="T55" fmla="*/ 107 h 117"/>
              <a:gd name="T56" fmla="*/ 53 w 312"/>
              <a:gd name="T57" fmla="*/ 107 h 117"/>
              <a:gd name="T58" fmla="*/ 19 w 312"/>
              <a:gd name="T59" fmla="*/ 97 h 117"/>
              <a:gd name="T60" fmla="*/ 19 w 312"/>
              <a:gd name="T61" fmla="*/ 97 h 117"/>
              <a:gd name="T62" fmla="*/ 0 w 312"/>
              <a:gd name="T63" fmla="*/ 73 h 117"/>
              <a:gd name="T64" fmla="*/ 1 w 312"/>
              <a:gd name="T65" fmla="*/ 14 h 117"/>
              <a:gd name="T66" fmla="*/ 1 w 312"/>
              <a:gd name="T67" fmla="*/ 14 h 117"/>
              <a:gd name="T68" fmla="*/ 15 w 312"/>
              <a:gd name="T69" fmla="*/ 0 h 117"/>
              <a:gd name="T70" fmla="*/ 15 w 312"/>
              <a:gd name="T71" fmla="*/ 0 h 117"/>
              <a:gd name="T72" fmla="*/ 15 w 312"/>
              <a:gd name="T73" fmla="*/ 0 h 117"/>
              <a:gd name="T74" fmla="*/ 28 w 312"/>
              <a:gd name="T75" fmla="*/ 11 h 117"/>
              <a:gd name="T76" fmla="*/ 28 w 312"/>
              <a:gd name="T77" fmla="*/ 11 h 117"/>
              <a:gd name="T78" fmla="*/ 64 w 312"/>
              <a:gd name="T79" fmla="*/ 22 h 117"/>
              <a:gd name="T80" fmla="*/ 64 w 312"/>
              <a:gd name="T81" fmla="*/ 22 h 117"/>
              <a:gd name="T82" fmla="*/ 146 w 312"/>
              <a:gd name="T83" fmla="*/ 29 h 117"/>
              <a:gd name="T84" fmla="*/ 146 w 312"/>
              <a:gd name="T85" fmla="*/ 29 h 117"/>
              <a:gd name="T86" fmla="*/ 166 w 312"/>
              <a:gd name="T87" fmla="*/ 29 h 117"/>
              <a:gd name="T88" fmla="*/ 166 w 312"/>
              <a:gd name="T89" fmla="*/ 29 h 117"/>
              <a:gd name="T90" fmla="*/ 248 w 312"/>
              <a:gd name="T91" fmla="*/ 22 h 117"/>
              <a:gd name="T92" fmla="*/ 248 w 312"/>
              <a:gd name="T93" fmla="*/ 22 h 117"/>
              <a:gd name="T94" fmla="*/ 285 w 312"/>
              <a:gd name="T95" fmla="*/ 11 h 117"/>
              <a:gd name="T96" fmla="*/ 285 w 312"/>
              <a:gd name="T97" fmla="*/ 11 h 117"/>
              <a:gd name="T98" fmla="*/ 298 w 312"/>
              <a:gd name="T99" fmla="*/ 0 h 117"/>
              <a:gd name="T100" fmla="*/ 298 w 312"/>
              <a:gd name="T101" fmla="*/ 0 h 117"/>
              <a:gd name="T102" fmla="*/ 298 w 312"/>
              <a:gd name="T103" fmla="*/ 0 h 117"/>
              <a:gd name="T104" fmla="*/ 311 w 312"/>
              <a:gd name="T105" fmla="*/ 14 h 117"/>
              <a:gd name="T106" fmla="*/ 311 w 312"/>
              <a:gd name="T107" fmla="*/ 14 h 117"/>
              <a:gd name="T108" fmla="*/ 311 w 312"/>
              <a:gd name="T109" fmla="*/ 14 h 117"/>
              <a:gd name="T110" fmla="*/ 311 w 312"/>
              <a:gd name="T111" fmla="*/ 14 h 117"/>
              <a:gd name="T112" fmla="*/ 311 w 312"/>
              <a:gd name="T113" fmla="*/ 73 h 117"/>
              <a:gd name="T114" fmla="*/ 311 w 312"/>
              <a:gd name="T115" fmla="*/ 73 h 117"/>
              <a:gd name="T116" fmla="*/ 259 w 312"/>
              <a:gd name="T117" fmla="*/ 107 h 117"/>
              <a:gd name="T118" fmla="*/ 259 w 312"/>
              <a:gd name="T119" fmla="*/ 107 h 117"/>
              <a:gd name="T120" fmla="*/ 156 w 312"/>
              <a:gd name="T1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2" h="117">
                <a:moveTo>
                  <a:pt x="28" y="14"/>
                </a:moveTo>
                <a:lnTo>
                  <a:pt x="28" y="14"/>
                </a:lnTo>
                <a:close/>
                <a:moveTo>
                  <a:pt x="284" y="73"/>
                </a:moveTo>
                <a:lnTo>
                  <a:pt x="284" y="73"/>
                </a:lnTo>
                <a:close/>
                <a:moveTo>
                  <a:pt x="28" y="70"/>
                </a:moveTo>
                <a:lnTo>
                  <a:pt x="28" y="70"/>
                </a:lnTo>
                <a:cubicBezTo>
                  <a:pt x="31" y="72"/>
                  <a:pt x="41" y="77"/>
                  <a:pt x="68" y="82"/>
                </a:cubicBezTo>
                <a:lnTo>
                  <a:pt x="68" y="82"/>
                </a:lnTo>
                <a:cubicBezTo>
                  <a:pt x="92" y="86"/>
                  <a:pt x="124" y="89"/>
                  <a:pt x="156" y="89"/>
                </a:cubicBezTo>
                <a:lnTo>
                  <a:pt x="156" y="89"/>
                </a:lnTo>
                <a:cubicBezTo>
                  <a:pt x="189" y="89"/>
                  <a:pt x="220" y="86"/>
                  <a:pt x="245" y="82"/>
                </a:cubicBezTo>
                <a:lnTo>
                  <a:pt x="245" y="82"/>
                </a:lnTo>
                <a:cubicBezTo>
                  <a:pt x="271" y="77"/>
                  <a:pt x="281" y="72"/>
                  <a:pt x="284" y="70"/>
                </a:cubicBezTo>
                <a:lnTo>
                  <a:pt x="284" y="42"/>
                </a:lnTo>
                <a:lnTo>
                  <a:pt x="284" y="42"/>
                </a:lnTo>
                <a:cubicBezTo>
                  <a:pt x="277" y="44"/>
                  <a:pt x="269" y="47"/>
                  <a:pt x="263" y="48"/>
                </a:cubicBezTo>
                <a:lnTo>
                  <a:pt x="263" y="48"/>
                </a:lnTo>
                <a:cubicBezTo>
                  <a:pt x="237" y="53"/>
                  <a:pt x="203" y="57"/>
                  <a:pt x="167" y="58"/>
                </a:cubicBezTo>
                <a:lnTo>
                  <a:pt x="167" y="58"/>
                </a:lnTo>
                <a:cubicBezTo>
                  <a:pt x="160" y="58"/>
                  <a:pt x="152" y="58"/>
                  <a:pt x="146" y="58"/>
                </a:cubicBezTo>
                <a:lnTo>
                  <a:pt x="146" y="58"/>
                </a:lnTo>
                <a:cubicBezTo>
                  <a:pt x="109" y="57"/>
                  <a:pt x="75" y="53"/>
                  <a:pt x="50" y="48"/>
                </a:cubicBezTo>
                <a:lnTo>
                  <a:pt x="50" y="48"/>
                </a:lnTo>
                <a:cubicBezTo>
                  <a:pt x="43" y="46"/>
                  <a:pt x="36" y="44"/>
                  <a:pt x="28" y="42"/>
                </a:cubicBezTo>
                <a:lnTo>
                  <a:pt x="28" y="70"/>
                </a:lnTo>
                <a:close/>
                <a:moveTo>
                  <a:pt x="156" y="116"/>
                </a:moveTo>
                <a:lnTo>
                  <a:pt x="156" y="116"/>
                </a:lnTo>
                <a:cubicBezTo>
                  <a:pt x="117" y="116"/>
                  <a:pt x="81" y="113"/>
                  <a:pt x="53" y="107"/>
                </a:cubicBezTo>
                <a:lnTo>
                  <a:pt x="53" y="107"/>
                </a:lnTo>
                <a:cubicBezTo>
                  <a:pt x="39" y="105"/>
                  <a:pt x="28" y="101"/>
                  <a:pt x="19" y="97"/>
                </a:cubicBezTo>
                <a:lnTo>
                  <a:pt x="19" y="97"/>
                </a:lnTo>
                <a:cubicBezTo>
                  <a:pt x="7" y="91"/>
                  <a:pt x="0" y="83"/>
                  <a:pt x="0" y="73"/>
                </a:cubicBezTo>
                <a:lnTo>
                  <a:pt x="1" y="14"/>
                </a:lnTo>
                <a:lnTo>
                  <a:pt x="1" y="14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5"/>
                  <a:pt x="28" y="11"/>
                </a:cubicBezTo>
                <a:lnTo>
                  <a:pt x="28" y="11"/>
                </a:lnTo>
                <a:cubicBezTo>
                  <a:pt x="31" y="13"/>
                  <a:pt x="39" y="18"/>
                  <a:pt x="64" y="22"/>
                </a:cubicBezTo>
                <a:lnTo>
                  <a:pt x="64" y="22"/>
                </a:lnTo>
                <a:cubicBezTo>
                  <a:pt x="87" y="27"/>
                  <a:pt x="116" y="29"/>
                  <a:pt x="146" y="29"/>
                </a:cubicBezTo>
                <a:lnTo>
                  <a:pt x="146" y="29"/>
                </a:lnTo>
                <a:cubicBezTo>
                  <a:pt x="152" y="29"/>
                  <a:pt x="159" y="29"/>
                  <a:pt x="166" y="29"/>
                </a:cubicBezTo>
                <a:lnTo>
                  <a:pt x="166" y="29"/>
                </a:lnTo>
                <a:cubicBezTo>
                  <a:pt x="196" y="29"/>
                  <a:pt x="226" y="27"/>
                  <a:pt x="248" y="22"/>
                </a:cubicBezTo>
                <a:lnTo>
                  <a:pt x="248" y="22"/>
                </a:lnTo>
                <a:cubicBezTo>
                  <a:pt x="274" y="18"/>
                  <a:pt x="282" y="13"/>
                  <a:pt x="285" y="11"/>
                </a:cubicBezTo>
                <a:lnTo>
                  <a:pt x="285" y="11"/>
                </a:lnTo>
                <a:cubicBezTo>
                  <a:pt x="286" y="5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4"/>
                </a:cubicBezTo>
                <a:lnTo>
                  <a:pt x="311" y="14"/>
                </a:lnTo>
                <a:lnTo>
                  <a:pt x="311" y="14"/>
                </a:lnTo>
                <a:lnTo>
                  <a:pt x="311" y="14"/>
                </a:lnTo>
                <a:lnTo>
                  <a:pt x="311" y="73"/>
                </a:lnTo>
                <a:lnTo>
                  <a:pt x="311" y="73"/>
                </a:lnTo>
                <a:cubicBezTo>
                  <a:pt x="311" y="94"/>
                  <a:pt x="282" y="103"/>
                  <a:pt x="259" y="107"/>
                </a:cubicBezTo>
                <a:lnTo>
                  <a:pt x="259" y="107"/>
                </a:lnTo>
                <a:cubicBezTo>
                  <a:pt x="231" y="113"/>
                  <a:pt x="195" y="116"/>
                  <a:pt x="15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1"/>
          <p:cNvSpPr>
            <a:spLocks noChangeArrowheads="1"/>
          </p:cNvSpPr>
          <p:nvPr/>
        </p:nvSpPr>
        <p:spPr bwMode="auto">
          <a:xfrm>
            <a:off x="5559350" y="9185909"/>
            <a:ext cx="359309" cy="136636"/>
          </a:xfrm>
          <a:custGeom>
            <a:avLst/>
            <a:gdLst>
              <a:gd name="T0" fmla="*/ 28 w 312"/>
              <a:gd name="T1" fmla="*/ 14 h 117"/>
              <a:gd name="T2" fmla="*/ 28 w 312"/>
              <a:gd name="T3" fmla="*/ 14 h 117"/>
              <a:gd name="T4" fmla="*/ 284 w 312"/>
              <a:gd name="T5" fmla="*/ 72 h 117"/>
              <a:gd name="T6" fmla="*/ 284 w 312"/>
              <a:gd name="T7" fmla="*/ 72 h 117"/>
              <a:gd name="T8" fmla="*/ 28 w 312"/>
              <a:gd name="T9" fmla="*/ 69 h 117"/>
              <a:gd name="T10" fmla="*/ 28 w 312"/>
              <a:gd name="T11" fmla="*/ 69 h 117"/>
              <a:gd name="T12" fmla="*/ 68 w 312"/>
              <a:gd name="T13" fmla="*/ 81 h 117"/>
              <a:gd name="T14" fmla="*/ 68 w 312"/>
              <a:gd name="T15" fmla="*/ 81 h 117"/>
              <a:gd name="T16" fmla="*/ 156 w 312"/>
              <a:gd name="T17" fmla="*/ 87 h 117"/>
              <a:gd name="T18" fmla="*/ 156 w 312"/>
              <a:gd name="T19" fmla="*/ 87 h 117"/>
              <a:gd name="T20" fmla="*/ 245 w 312"/>
              <a:gd name="T21" fmla="*/ 81 h 117"/>
              <a:gd name="T22" fmla="*/ 245 w 312"/>
              <a:gd name="T23" fmla="*/ 81 h 117"/>
              <a:gd name="T24" fmla="*/ 284 w 312"/>
              <a:gd name="T25" fmla="*/ 69 h 117"/>
              <a:gd name="T26" fmla="*/ 284 w 312"/>
              <a:gd name="T27" fmla="*/ 41 h 117"/>
              <a:gd name="T28" fmla="*/ 284 w 312"/>
              <a:gd name="T29" fmla="*/ 41 h 117"/>
              <a:gd name="T30" fmla="*/ 263 w 312"/>
              <a:gd name="T31" fmla="*/ 47 h 117"/>
              <a:gd name="T32" fmla="*/ 263 w 312"/>
              <a:gd name="T33" fmla="*/ 47 h 117"/>
              <a:gd name="T34" fmla="*/ 167 w 312"/>
              <a:gd name="T35" fmla="*/ 56 h 117"/>
              <a:gd name="T36" fmla="*/ 167 w 312"/>
              <a:gd name="T37" fmla="*/ 56 h 117"/>
              <a:gd name="T38" fmla="*/ 146 w 312"/>
              <a:gd name="T39" fmla="*/ 56 h 117"/>
              <a:gd name="T40" fmla="*/ 146 w 312"/>
              <a:gd name="T41" fmla="*/ 56 h 117"/>
              <a:gd name="T42" fmla="*/ 50 w 312"/>
              <a:gd name="T43" fmla="*/ 47 h 117"/>
              <a:gd name="T44" fmla="*/ 50 w 312"/>
              <a:gd name="T45" fmla="*/ 47 h 117"/>
              <a:gd name="T46" fmla="*/ 28 w 312"/>
              <a:gd name="T47" fmla="*/ 41 h 117"/>
              <a:gd name="T48" fmla="*/ 28 w 312"/>
              <a:gd name="T49" fmla="*/ 69 h 117"/>
              <a:gd name="T50" fmla="*/ 156 w 312"/>
              <a:gd name="T51" fmla="*/ 116 h 117"/>
              <a:gd name="T52" fmla="*/ 156 w 312"/>
              <a:gd name="T53" fmla="*/ 116 h 117"/>
              <a:gd name="T54" fmla="*/ 53 w 312"/>
              <a:gd name="T55" fmla="*/ 107 h 117"/>
              <a:gd name="T56" fmla="*/ 53 w 312"/>
              <a:gd name="T57" fmla="*/ 107 h 117"/>
              <a:gd name="T58" fmla="*/ 19 w 312"/>
              <a:gd name="T59" fmla="*/ 96 h 117"/>
              <a:gd name="T60" fmla="*/ 19 w 312"/>
              <a:gd name="T61" fmla="*/ 96 h 117"/>
              <a:gd name="T62" fmla="*/ 0 w 312"/>
              <a:gd name="T63" fmla="*/ 72 h 117"/>
              <a:gd name="T64" fmla="*/ 1 w 312"/>
              <a:gd name="T65" fmla="*/ 14 h 117"/>
              <a:gd name="T66" fmla="*/ 1 w 312"/>
              <a:gd name="T67" fmla="*/ 14 h 117"/>
              <a:gd name="T68" fmla="*/ 15 w 312"/>
              <a:gd name="T69" fmla="*/ 0 h 117"/>
              <a:gd name="T70" fmla="*/ 15 w 312"/>
              <a:gd name="T71" fmla="*/ 0 h 117"/>
              <a:gd name="T72" fmla="*/ 15 w 312"/>
              <a:gd name="T73" fmla="*/ 0 h 117"/>
              <a:gd name="T74" fmla="*/ 28 w 312"/>
              <a:gd name="T75" fmla="*/ 10 h 117"/>
              <a:gd name="T76" fmla="*/ 28 w 312"/>
              <a:gd name="T77" fmla="*/ 10 h 117"/>
              <a:gd name="T78" fmla="*/ 64 w 312"/>
              <a:gd name="T79" fmla="*/ 22 h 117"/>
              <a:gd name="T80" fmla="*/ 64 w 312"/>
              <a:gd name="T81" fmla="*/ 22 h 117"/>
              <a:gd name="T82" fmla="*/ 146 w 312"/>
              <a:gd name="T83" fmla="*/ 29 h 117"/>
              <a:gd name="T84" fmla="*/ 146 w 312"/>
              <a:gd name="T85" fmla="*/ 29 h 117"/>
              <a:gd name="T86" fmla="*/ 166 w 312"/>
              <a:gd name="T87" fmla="*/ 29 h 117"/>
              <a:gd name="T88" fmla="*/ 166 w 312"/>
              <a:gd name="T89" fmla="*/ 29 h 117"/>
              <a:gd name="T90" fmla="*/ 248 w 312"/>
              <a:gd name="T91" fmla="*/ 22 h 117"/>
              <a:gd name="T92" fmla="*/ 248 w 312"/>
              <a:gd name="T93" fmla="*/ 22 h 117"/>
              <a:gd name="T94" fmla="*/ 285 w 312"/>
              <a:gd name="T95" fmla="*/ 10 h 117"/>
              <a:gd name="T96" fmla="*/ 285 w 312"/>
              <a:gd name="T97" fmla="*/ 10 h 117"/>
              <a:gd name="T98" fmla="*/ 298 w 312"/>
              <a:gd name="T99" fmla="*/ 0 h 117"/>
              <a:gd name="T100" fmla="*/ 298 w 312"/>
              <a:gd name="T101" fmla="*/ 0 h 117"/>
              <a:gd name="T102" fmla="*/ 298 w 312"/>
              <a:gd name="T103" fmla="*/ 0 h 117"/>
              <a:gd name="T104" fmla="*/ 311 w 312"/>
              <a:gd name="T105" fmla="*/ 14 h 117"/>
              <a:gd name="T106" fmla="*/ 311 w 312"/>
              <a:gd name="T107" fmla="*/ 14 h 117"/>
              <a:gd name="T108" fmla="*/ 311 w 312"/>
              <a:gd name="T109" fmla="*/ 14 h 117"/>
              <a:gd name="T110" fmla="*/ 311 w 312"/>
              <a:gd name="T111" fmla="*/ 72 h 117"/>
              <a:gd name="T112" fmla="*/ 311 w 312"/>
              <a:gd name="T113" fmla="*/ 72 h 117"/>
              <a:gd name="T114" fmla="*/ 259 w 312"/>
              <a:gd name="T115" fmla="*/ 107 h 117"/>
              <a:gd name="T116" fmla="*/ 259 w 312"/>
              <a:gd name="T117" fmla="*/ 107 h 117"/>
              <a:gd name="T118" fmla="*/ 156 w 312"/>
              <a:gd name="T11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2" h="117">
                <a:moveTo>
                  <a:pt x="28" y="14"/>
                </a:moveTo>
                <a:lnTo>
                  <a:pt x="28" y="14"/>
                </a:lnTo>
                <a:close/>
                <a:moveTo>
                  <a:pt x="284" y="72"/>
                </a:moveTo>
                <a:lnTo>
                  <a:pt x="284" y="72"/>
                </a:lnTo>
                <a:close/>
                <a:moveTo>
                  <a:pt x="28" y="69"/>
                </a:moveTo>
                <a:lnTo>
                  <a:pt x="28" y="69"/>
                </a:lnTo>
                <a:cubicBezTo>
                  <a:pt x="31" y="71"/>
                  <a:pt x="41" y="77"/>
                  <a:pt x="68" y="81"/>
                </a:cubicBezTo>
                <a:lnTo>
                  <a:pt x="68" y="81"/>
                </a:lnTo>
                <a:cubicBezTo>
                  <a:pt x="92" y="85"/>
                  <a:pt x="124" y="87"/>
                  <a:pt x="156" y="87"/>
                </a:cubicBezTo>
                <a:lnTo>
                  <a:pt x="156" y="87"/>
                </a:lnTo>
                <a:cubicBezTo>
                  <a:pt x="189" y="87"/>
                  <a:pt x="220" y="85"/>
                  <a:pt x="245" y="81"/>
                </a:cubicBezTo>
                <a:lnTo>
                  <a:pt x="245" y="81"/>
                </a:lnTo>
                <a:cubicBezTo>
                  <a:pt x="271" y="77"/>
                  <a:pt x="281" y="71"/>
                  <a:pt x="284" y="69"/>
                </a:cubicBezTo>
                <a:lnTo>
                  <a:pt x="284" y="41"/>
                </a:lnTo>
                <a:lnTo>
                  <a:pt x="284" y="41"/>
                </a:lnTo>
                <a:cubicBezTo>
                  <a:pt x="277" y="44"/>
                  <a:pt x="269" y="45"/>
                  <a:pt x="263" y="47"/>
                </a:cubicBezTo>
                <a:lnTo>
                  <a:pt x="263" y="47"/>
                </a:lnTo>
                <a:cubicBezTo>
                  <a:pt x="237" y="53"/>
                  <a:pt x="203" y="56"/>
                  <a:pt x="167" y="56"/>
                </a:cubicBezTo>
                <a:lnTo>
                  <a:pt x="167" y="56"/>
                </a:lnTo>
                <a:cubicBezTo>
                  <a:pt x="160" y="57"/>
                  <a:pt x="152" y="57"/>
                  <a:pt x="146" y="56"/>
                </a:cubicBezTo>
                <a:lnTo>
                  <a:pt x="146" y="56"/>
                </a:lnTo>
                <a:cubicBezTo>
                  <a:pt x="109" y="56"/>
                  <a:pt x="75" y="53"/>
                  <a:pt x="50" y="47"/>
                </a:cubicBezTo>
                <a:lnTo>
                  <a:pt x="50" y="47"/>
                </a:lnTo>
                <a:cubicBezTo>
                  <a:pt x="43" y="45"/>
                  <a:pt x="36" y="44"/>
                  <a:pt x="28" y="41"/>
                </a:cubicBezTo>
                <a:lnTo>
                  <a:pt x="28" y="69"/>
                </a:lnTo>
                <a:close/>
                <a:moveTo>
                  <a:pt x="156" y="116"/>
                </a:moveTo>
                <a:lnTo>
                  <a:pt x="156" y="116"/>
                </a:lnTo>
                <a:cubicBezTo>
                  <a:pt x="117" y="116"/>
                  <a:pt x="81" y="112"/>
                  <a:pt x="53" y="107"/>
                </a:cubicBezTo>
                <a:lnTo>
                  <a:pt x="53" y="107"/>
                </a:lnTo>
                <a:cubicBezTo>
                  <a:pt x="39" y="103"/>
                  <a:pt x="28" y="100"/>
                  <a:pt x="19" y="96"/>
                </a:cubicBezTo>
                <a:lnTo>
                  <a:pt x="19" y="96"/>
                </a:lnTo>
                <a:cubicBezTo>
                  <a:pt x="7" y="90"/>
                  <a:pt x="0" y="82"/>
                  <a:pt x="0" y="72"/>
                </a:cubicBezTo>
                <a:lnTo>
                  <a:pt x="1" y="14"/>
                </a:lnTo>
                <a:lnTo>
                  <a:pt x="1" y="14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4"/>
                  <a:pt x="28" y="10"/>
                </a:cubicBezTo>
                <a:lnTo>
                  <a:pt x="28" y="10"/>
                </a:lnTo>
                <a:cubicBezTo>
                  <a:pt x="31" y="12"/>
                  <a:pt x="39" y="17"/>
                  <a:pt x="64" y="22"/>
                </a:cubicBezTo>
                <a:lnTo>
                  <a:pt x="64" y="22"/>
                </a:lnTo>
                <a:cubicBezTo>
                  <a:pt x="87" y="26"/>
                  <a:pt x="116" y="28"/>
                  <a:pt x="146" y="29"/>
                </a:cubicBezTo>
                <a:lnTo>
                  <a:pt x="146" y="29"/>
                </a:lnTo>
                <a:cubicBezTo>
                  <a:pt x="152" y="29"/>
                  <a:pt x="160" y="29"/>
                  <a:pt x="166" y="29"/>
                </a:cubicBezTo>
                <a:lnTo>
                  <a:pt x="166" y="29"/>
                </a:lnTo>
                <a:cubicBezTo>
                  <a:pt x="196" y="28"/>
                  <a:pt x="226" y="26"/>
                  <a:pt x="248" y="22"/>
                </a:cubicBezTo>
                <a:lnTo>
                  <a:pt x="248" y="22"/>
                </a:lnTo>
                <a:cubicBezTo>
                  <a:pt x="274" y="17"/>
                  <a:pt x="282" y="12"/>
                  <a:pt x="285" y="10"/>
                </a:cubicBezTo>
                <a:lnTo>
                  <a:pt x="285" y="10"/>
                </a:lnTo>
                <a:cubicBezTo>
                  <a:pt x="286" y="4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4"/>
                </a:cubicBezTo>
                <a:lnTo>
                  <a:pt x="311" y="14"/>
                </a:lnTo>
                <a:lnTo>
                  <a:pt x="311" y="14"/>
                </a:lnTo>
                <a:lnTo>
                  <a:pt x="311" y="72"/>
                </a:lnTo>
                <a:lnTo>
                  <a:pt x="311" y="72"/>
                </a:lnTo>
                <a:cubicBezTo>
                  <a:pt x="311" y="93"/>
                  <a:pt x="282" y="102"/>
                  <a:pt x="259" y="107"/>
                </a:cubicBezTo>
                <a:lnTo>
                  <a:pt x="259" y="107"/>
                </a:lnTo>
                <a:cubicBezTo>
                  <a:pt x="231" y="112"/>
                  <a:pt x="195" y="116"/>
                  <a:pt x="15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2"/>
          <p:cNvSpPr>
            <a:spLocks noChangeArrowheads="1"/>
          </p:cNvSpPr>
          <p:nvPr/>
        </p:nvSpPr>
        <p:spPr bwMode="auto">
          <a:xfrm>
            <a:off x="5559350" y="9084696"/>
            <a:ext cx="359309" cy="101213"/>
          </a:xfrm>
          <a:custGeom>
            <a:avLst/>
            <a:gdLst>
              <a:gd name="T0" fmla="*/ 284 w 311"/>
              <a:gd name="T1" fmla="*/ 48 h 88"/>
              <a:gd name="T2" fmla="*/ 284 w 311"/>
              <a:gd name="T3" fmla="*/ 48 h 88"/>
              <a:gd name="T4" fmla="*/ 33 w 311"/>
              <a:gd name="T5" fmla="*/ 43 h 88"/>
              <a:gd name="T6" fmla="*/ 33 w 311"/>
              <a:gd name="T7" fmla="*/ 43 h 88"/>
              <a:gd name="T8" fmla="*/ 63 w 311"/>
              <a:gd name="T9" fmla="*/ 52 h 88"/>
              <a:gd name="T10" fmla="*/ 63 w 311"/>
              <a:gd name="T11" fmla="*/ 52 h 88"/>
              <a:gd name="T12" fmla="*/ 145 w 311"/>
              <a:gd name="T13" fmla="*/ 59 h 88"/>
              <a:gd name="T14" fmla="*/ 145 w 311"/>
              <a:gd name="T15" fmla="*/ 59 h 88"/>
              <a:gd name="T16" fmla="*/ 165 w 311"/>
              <a:gd name="T17" fmla="*/ 59 h 88"/>
              <a:gd name="T18" fmla="*/ 165 w 311"/>
              <a:gd name="T19" fmla="*/ 59 h 88"/>
              <a:gd name="T20" fmla="*/ 247 w 311"/>
              <a:gd name="T21" fmla="*/ 52 h 88"/>
              <a:gd name="T22" fmla="*/ 247 w 311"/>
              <a:gd name="T23" fmla="*/ 52 h 88"/>
              <a:gd name="T24" fmla="*/ 277 w 311"/>
              <a:gd name="T25" fmla="*/ 43 h 88"/>
              <a:gd name="T26" fmla="*/ 277 w 311"/>
              <a:gd name="T27" fmla="*/ 43 h 88"/>
              <a:gd name="T28" fmla="*/ 244 w 311"/>
              <a:gd name="T29" fmla="*/ 35 h 88"/>
              <a:gd name="T30" fmla="*/ 244 w 311"/>
              <a:gd name="T31" fmla="*/ 35 h 88"/>
              <a:gd name="T32" fmla="*/ 155 w 311"/>
              <a:gd name="T33" fmla="*/ 28 h 88"/>
              <a:gd name="T34" fmla="*/ 155 w 311"/>
              <a:gd name="T35" fmla="*/ 28 h 88"/>
              <a:gd name="T36" fmla="*/ 67 w 311"/>
              <a:gd name="T37" fmla="*/ 35 h 88"/>
              <a:gd name="T38" fmla="*/ 67 w 311"/>
              <a:gd name="T39" fmla="*/ 35 h 88"/>
              <a:gd name="T40" fmla="*/ 33 w 311"/>
              <a:gd name="T41" fmla="*/ 43 h 88"/>
              <a:gd name="T42" fmla="*/ 155 w 311"/>
              <a:gd name="T43" fmla="*/ 87 h 88"/>
              <a:gd name="T44" fmla="*/ 155 w 311"/>
              <a:gd name="T45" fmla="*/ 87 h 88"/>
              <a:gd name="T46" fmla="*/ 145 w 311"/>
              <a:gd name="T47" fmla="*/ 87 h 88"/>
              <a:gd name="T48" fmla="*/ 145 w 311"/>
              <a:gd name="T49" fmla="*/ 87 h 88"/>
              <a:gd name="T50" fmla="*/ 49 w 311"/>
              <a:gd name="T51" fmla="*/ 77 h 88"/>
              <a:gd name="T52" fmla="*/ 49 w 311"/>
              <a:gd name="T53" fmla="*/ 77 h 88"/>
              <a:gd name="T54" fmla="*/ 0 w 311"/>
              <a:gd name="T55" fmla="*/ 43 h 88"/>
              <a:gd name="T56" fmla="*/ 0 w 311"/>
              <a:gd name="T57" fmla="*/ 43 h 88"/>
              <a:gd name="T58" fmla="*/ 52 w 311"/>
              <a:gd name="T59" fmla="*/ 9 h 88"/>
              <a:gd name="T60" fmla="*/ 52 w 311"/>
              <a:gd name="T61" fmla="*/ 9 h 88"/>
              <a:gd name="T62" fmla="*/ 155 w 311"/>
              <a:gd name="T63" fmla="*/ 0 h 88"/>
              <a:gd name="T64" fmla="*/ 155 w 311"/>
              <a:gd name="T65" fmla="*/ 0 h 88"/>
              <a:gd name="T66" fmla="*/ 258 w 311"/>
              <a:gd name="T67" fmla="*/ 9 h 88"/>
              <a:gd name="T68" fmla="*/ 258 w 311"/>
              <a:gd name="T69" fmla="*/ 9 h 88"/>
              <a:gd name="T70" fmla="*/ 292 w 311"/>
              <a:gd name="T71" fmla="*/ 19 h 88"/>
              <a:gd name="T72" fmla="*/ 292 w 311"/>
              <a:gd name="T73" fmla="*/ 19 h 88"/>
              <a:gd name="T74" fmla="*/ 310 w 311"/>
              <a:gd name="T75" fmla="*/ 43 h 88"/>
              <a:gd name="T76" fmla="*/ 310 w 311"/>
              <a:gd name="T77" fmla="*/ 43 h 88"/>
              <a:gd name="T78" fmla="*/ 262 w 311"/>
              <a:gd name="T79" fmla="*/ 77 h 88"/>
              <a:gd name="T80" fmla="*/ 262 w 311"/>
              <a:gd name="T81" fmla="*/ 77 h 88"/>
              <a:gd name="T82" fmla="*/ 166 w 311"/>
              <a:gd name="T83" fmla="*/ 87 h 88"/>
              <a:gd name="T84" fmla="*/ 166 w 311"/>
              <a:gd name="T85" fmla="*/ 87 h 88"/>
              <a:gd name="T86" fmla="*/ 155 w 311"/>
              <a:gd name="T87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1" h="88">
                <a:moveTo>
                  <a:pt x="284" y="48"/>
                </a:moveTo>
                <a:lnTo>
                  <a:pt x="284" y="48"/>
                </a:lnTo>
                <a:close/>
                <a:moveTo>
                  <a:pt x="33" y="43"/>
                </a:moveTo>
                <a:lnTo>
                  <a:pt x="33" y="43"/>
                </a:lnTo>
                <a:cubicBezTo>
                  <a:pt x="38" y="46"/>
                  <a:pt x="47" y="49"/>
                  <a:pt x="63" y="52"/>
                </a:cubicBezTo>
                <a:lnTo>
                  <a:pt x="63" y="52"/>
                </a:lnTo>
                <a:cubicBezTo>
                  <a:pt x="86" y="56"/>
                  <a:pt x="115" y="59"/>
                  <a:pt x="145" y="59"/>
                </a:cubicBezTo>
                <a:lnTo>
                  <a:pt x="145" y="59"/>
                </a:lnTo>
                <a:cubicBezTo>
                  <a:pt x="151" y="59"/>
                  <a:pt x="159" y="59"/>
                  <a:pt x="165" y="59"/>
                </a:cubicBezTo>
                <a:lnTo>
                  <a:pt x="165" y="59"/>
                </a:lnTo>
                <a:cubicBezTo>
                  <a:pt x="195" y="59"/>
                  <a:pt x="225" y="56"/>
                  <a:pt x="247" y="52"/>
                </a:cubicBezTo>
                <a:lnTo>
                  <a:pt x="247" y="52"/>
                </a:lnTo>
                <a:cubicBezTo>
                  <a:pt x="263" y="49"/>
                  <a:pt x="272" y="46"/>
                  <a:pt x="277" y="43"/>
                </a:cubicBezTo>
                <a:lnTo>
                  <a:pt x="277" y="43"/>
                </a:lnTo>
                <a:cubicBezTo>
                  <a:pt x="272" y="41"/>
                  <a:pt x="262" y="38"/>
                  <a:pt x="244" y="35"/>
                </a:cubicBezTo>
                <a:lnTo>
                  <a:pt x="244" y="35"/>
                </a:lnTo>
                <a:cubicBezTo>
                  <a:pt x="219" y="30"/>
                  <a:pt x="188" y="28"/>
                  <a:pt x="155" y="28"/>
                </a:cubicBezTo>
                <a:lnTo>
                  <a:pt x="155" y="28"/>
                </a:lnTo>
                <a:cubicBezTo>
                  <a:pt x="123" y="28"/>
                  <a:pt x="91" y="30"/>
                  <a:pt x="67" y="35"/>
                </a:cubicBezTo>
                <a:lnTo>
                  <a:pt x="67" y="35"/>
                </a:lnTo>
                <a:cubicBezTo>
                  <a:pt x="49" y="38"/>
                  <a:pt x="39" y="41"/>
                  <a:pt x="33" y="43"/>
                </a:cubicBezTo>
                <a:close/>
                <a:moveTo>
                  <a:pt x="155" y="87"/>
                </a:moveTo>
                <a:lnTo>
                  <a:pt x="155" y="87"/>
                </a:lnTo>
                <a:cubicBezTo>
                  <a:pt x="151" y="87"/>
                  <a:pt x="148" y="87"/>
                  <a:pt x="145" y="87"/>
                </a:cubicBezTo>
                <a:lnTo>
                  <a:pt x="145" y="87"/>
                </a:lnTo>
                <a:cubicBezTo>
                  <a:pt x="108" y="86"/>
                  <a:pt x="74" y="83"/>
                  <a:pt x="49" y="77"/>
                </a:cubicBezTo>
                <a:lnTo>
                  <a:pt x="49" y="77"/>
                </a:lnTo>
                <a:cubicBezTo>
                  <a:pt x="28" y="72"/>
                  <a:pt x="0" y="64"/>
                  <a:pt x="0" y="43"/>
                </a:cubicBezTo>
                <a:lnTo>
                  <a:pt x="0" y="43"/>
                </a:lnTo>
                <a:cubicBezTo>
                  <a:pt x="0" y="22"/>
                  <a:pt x="30" y="14"/>
                  <a:pt x="52" y="9"/>
                </a:cubicBezTo>
                <a:lnTo>
                  <a:pt x="52" y="9"/>
                </a:lnTo>
                <a:cubicBezTo>
                  <a:pt x="80" y="3"/>
                  <a:pt x="116" y="0"/>
                  <a:pt x="155" y="0"/>
                </a:cubicBezTo>
                <a:lnTo>
                  <a:pt x="155" y="0"/>
                </a:lnTo>
                <a:cubicBezTo>
                  <a:pt x="194" y="0"/>
                  <a:pt x="230" y="3"/>
                  <a:pt x="258" y="9"/>
                </a:cubicBezTo>
                <a:lnTo>
                  <a:pt x="258" y="9"/>
                </a:lnTo>
                <a:cubicBezTo>
                  <a:pt x="273" y="12"/>
                  <a:pt x="284" y="16"/>
                  <a:pt x="292" y="19"/>
                </a:cubicBezTo>
                <a:lnTo>
                  <a:pt x="292" y="19"/>
                </a:lnTo>
                <a:cubicBezTo>
                  <a:pt x="304" y="26"/>
                  <a:pt x="310" y="33"/>
                  <a:pt x="310" y="43"/>
                </a:cubicBezTo>
                <a:lnTo>
                  <a:pt x="310" y="43"/>
                </a:lnTo>
                <a:cubicBezTo>
                  <a:pt x="310" y="64"/>
                  <a:pt x="283" y="72"/>
                  <a:pt x="262" y="77"/>
                </a:cubicBezTo>
                <a:lnTo>
                  <a:pt x="262" y="77"/>
                </a:lnTo>
                <a:cubicBezTo>
                  <a:pt x="236" y="83"/>
                  <a:pt x="202" y="86"/>
                  <a:pt x="166" y="87"/>
                </a:cubicBezTo>
                <a:lnTo>
                  <a:pt x="166" y="87"/>
                </a:lnTo>
                <a:cubicBezTo>
                  <a:pt x="162" y="87"/>
                  <a:pt x="159" y="87"/>
                  <a:pt x="155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3"/>
          <p:cNvSpPr>
            <a:spLocks noChangeArrowheads="1"/>
          </p:cNvSpPr>
          <p:nvPr/>
        </p:nvSpPr>
        <p:spPr bwMode="auto">
          <a:xfrm>
            <a:off x="5559350" y="9120119"/>
            <a:ext cx="359309" cy="131577"/>
          </a:xfrm>
          <a:custGeom>
            <a:avLst/>
            <a:gdLst>
              <a:gd name="T0" fmla="*/ 28 w 312"/>
              <a:gd name="T1" fmla="*/ 13 h 116"/>
              <a:gd name="T2" fmla="*/ 28 w 312"/>
              <a:gd name="T3" fmla="*/ 13 h 116"/>
              <a:gd name="T4" fmla="*/ 284 w 312"/>
              <a:gd name="T5" fmla="*/ 72 h 116"/>
              <a:gd name="T6" fmla="*/ 284 w 312"/>
              <a:gd name="T7" fmla="*/ 73 h 116"/>
              <a:gd name="T8" fmla="*/ 284 w 312"/>
              <a:gd name="T9" fmla="*/ 72 h 116"/>
              <a:gd name="T10" fmla="*/ 28 w 312"/>
              <a:gd name="T11" fmla="*/ 70 h 116"/>
              <a:gd name="T12" fmla="*/ 28 w 312"/>
              <a:gd name="T13" fmla="*/ 70 h 116"/>
              <a:gd name="T14" fmla="*/ 68 w 312"/>
              <a:gd name="T15" fmla="*/ 81 h 116"/>
              <a:gd name="T16" fmla="*/ 68 w 312"/>
              <a:gd name="T17" fmla="*/ 81 h 116"/>
              <a:gd name="T18" fmla="*/ 156 w 312"/>
              <a:gd name="T19" fmla="*/ 88 h 116"/>
              <a:gd name="T20" fmla="*/ 156 w 312"/>
              <a:gd name="T21" fmla="*/ 88 h 116"/>
              <a:gd name="T22" fmla="*/ 245 w 312"/>
              <a:gd name="T23" fmla="*/ 81 h 116"/>
              <a:gd name="T24" fmla="*/ 245 w 312"/>
              <a:gd name="T25" fmla="*/ 81 h 116"/>
              <a:gd name="T26" fmla="*/ 284 w 312"/>
              <a:gd name="T27" fmla="*/ 70 h 116"/>
              <a:gd name="T28" fmla="*/ 284 w 312"/>
              <a:gd name="T29" fmla="*/ 41 h 116"/>
              <a:gd name="T30" fmla="*/ 284 w 312"/>
              <a:gd name="T31" fmla="*/ 41 h 116"/>
              <a:gd name="T32" fmla="*/ 263 w 312"/>
              <a:gd name="T33" fmla="*/ 47 h 116"/>
              <a:gd name="T34" fmla="*/ 263 w 312"/>
              <a:gd name="T35" fmla="*/ 47 h 116"/>
              <a:gd name="T36" fmla="*/ 167 w 312"/>
              <a:gd name="T37" fmla="*/ 57 h 116"/>
              <a:gd name="T38" fmla="*/ 167 w 312"/>
              <a:gd name="T39" fmla="*/ 57 h 116"/>
              <a:gd name="T40" fmla="*/ 146 w 312"/>
              <a:gd name="T41" fmla="*/ 57 h 116"/>
              <a:gd name="T42" fmla="*/ 146 w 312"/>
              <a:gd name="T43" fmla="*/ 57 h 116"/>
              <a:gd name="T44" fmla="*/ 50 w 312"/>
              <a:gd name="T45" fmla="*/ 47 h 116"/>
              <a:gd name="T46" fmla="*/ 50 w 312"/>
              <a:gd name="T47" fmla="*/ 47 h 116"/>
              <a:gd name="T48" fmla="*/ 28 w 312"/>
              <a:gd name="T49" fmla="*/ 41 h 116"/>
              <a:gd name="T50" fmla="*/ 28 w 312"/>
              <a:gd name="T51" fmla="*/ 70 h 116"/>
              <a:gd name="T52" fmla="*/ 156 w 312"/>
              <a:gd name="T53" fmla="*/ 115 h 116"/>
              <a:gd name="T54" fmla="*/ 156 w 312"/>
              <a:gd name="T55" fmla="*/ 115 h 116"/>
              <a:gd name="T56" fmla="*/ 53 w 312"/>
              <a:gd name="T57" fmla="*/ 107 h 116"/>
              <a:gd name="T58" fmla="*/ 53 w 312"/>
              <a:gd name="T59" fmla="*/ 107 h 116"/>
              <a:gd name="T60" fmla="*/ 19 w 312"/>
              <a:gd name="T61" fmla="*/ 97 h 116"/>
              <a:gd name="T62" fmla="*/ 19 w 312"/>
              <a:gd name="T63" fmla="*/ 97 h 116"/>
              <a:gd name="T64" fmla="*/ 0 w 312"/>
              <a:gd name="T65" fmla="*/ 73 h 116"/>
              <a:gd name="T66" fmla="*/ 1 w 312"/>
              <a:gd name="T67" fmla="*/ 13 h 116"/>
              <a:gd name="T68" fmla="*/ 1 w 312"/>
              <a:gd name="T69" fmla="*/ 13 h 116"/>
              <a:gd name="T70" fmla="*/ 15 w 312"/>
              <a:gd name="T71" fmla="*/ 0 h 116"/>
              <a:gd name="T72" fmla="*/ 15 w 312"/>
              <a:gd name="T73" fmla="*/ 0 h 116"/>
              <a:gd name="T74" fmla="*/ 15 w 312"/>
              <a:gd name="T75" fmla="*/ 0 h 116"/>
              <a:gd name="T76" fmla="*/ 28 w 312"/>
              <a:gd name="T77" fmla="*/ 10 h 116"/>
              <a:gd name="T78" fmla="*/ 28 w 312"/>
              <a:gd name="T79" fmla="*/ 10 h 116"/>
              <a:gd name="T80" fmla="*/ 64 w 312"/>
              <a:gd name="T81" fmla="*/ 22 h 116"/>
              <a:gd name="T82" fmla="*/ 64 w 312"/>
              <a:gd name="T83" fmla="*/ 22 h 116"/>
              <a:gd name="T84" fmla="*/ 146 w 312"/>
              <a:gd name="T85" fmla="*/ 29 h 116"/>
              <a:gd name="T86" fmla="*/ 146 w 312"/>
              <a:gd name="T87" fmla="*/ 29 h 116"/>
              <a:gd name="T88" fmla="*/ 166 w 312"/>
              <a:gd name="T89" fmla="*/ 29 h 116"/>
              <a:gd name="T90" fmla="*/ 166 w 312"/>
              <a:gd name="T91" fmla="*/ 29 h 116"/>
              <a:gd name="T92" fmla="*/ 248 w 312"/>
              <a:gd name="T93" fmla="*/ 22 h 116"/>
              <a:gd name="T94" fmla="*/ 248 w 312"/>
              <a:gd name="T95" fmla="*/ 22 h 116"/>
              <a:gd name="T96" fmla="*/ 285 w 312"/>
              <a:gd name="T97" fmla="*/ 10 h 116"/>
              <a:gd name="T98" fmla="*/ 285 w 312"/>
              <a:gd name="T99" fmla="*/ 10 h 116"/>
              <a:gd name="T100" fmla="*/ 298 w 312"/>
              <a:gd name="T101" fmla="*/ 0 h 116"/>
              <a:gd name="T102" fmla="*/ 298 w 312"/>
              <a:gd name="T103" fmla="*/ 0 h 116"/>
              <a:gd name="T104" fmla="*/ 298 w 312"/>
              <a:gd name="T105" fmla="*/ 0 h 116"/>
              <a:gd name="T106" fmla="*/ 311 w 312"/>
              <a:gd name="T107" fmla="*/ 13 h 116"/>
              <a:gd name="T108" fmla="*/ 311 w 312"/>
              <a:gd name="T109" fmla="*/ 13 h 116"/>
              <a:gd name="T110" fmla="*/ 311 w 312"/>
              <a:gd name="T111" fmla="*/ 13 h 116"/>
              <a:gd name="T112" fmla="*/ 311 w 312"/>
              <a:gd name="T113" fmla="*/ 14 h 116"/>
              <a:gd name="T114" fmla="*/ 311 w 312"/>
              <a:gd name="T115" fmla="*/ 73 h 116"/>
              <a:gd name="T116" fmla="*/ 311 w 312"/>
              <a:gd name="T117" fmla="*/ 73 h 116"/>
              <a:gd name="T118" fmla="*/ 259 w 312"/>
              <a:gd name="T119" fmla="*/ 107 h 116"/>
              <a:gd name="T120" fmla="*/ 259 w 312"/>
              <a:gd name="T121" fmla="*/ 107 h 116"/>
              <a:gd name="T122" fmla="*/ 156 w 312"/>
              <a:gd name="T123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2" h="116">
                <a:moveTo>
                  <a:pt x="28" y="13"/>
                </a:moveTo>
                <a:lnTo>
                  <a:pt x="28" y="13"/>
                </a:lnTo>
                <a:close/>
                <a:moveTo>
                  <a:pt x="284" y="72"/>
                </a:moveTo>
                <a:lnTo>
                  <a:pt x="284" y="73"/>
                </a:lnTo>
                <a:lnTo>
                  <a:pt x="284" y="72"/>
                </a:lnTo>
                <a:close/>
                <a:moveTo>
                  <a:pt x="28" y="70"/>
                </a:moveTo>
                <a:lnTo>
                  <a:pt x="28" y="70"/>
                </a:lnTo>
                <a:cubicBezTo>
                  <a:pt x="31" y="71"/>
                  <a:pt x="41" y="76"/>
                  <a:pt x="68" y="81"/>
                </a:cubicBezTo>
                <a:lnTo>
                  <a:pt x="68" y="81"/>
                </a:lnTo>
                <a:cubicBezTo>
                  <a:pt x="92" y="86"/>
                  <a:pt x="124" y="88"/>
                  <a:pt x="156" y="88"/>
                </a:cubicBezTo>
                <a:lnTo>
                  <a:pt x="156" y="88"/>
                </a:lnTo>
                <a:cubicBezTo>
                  <a:pt x="189" y="88"/>
                  <a:pt x="220" y="86"/>
                  <a:pt x="245" y="81"/>
                </a:cubicBezTo>
                <a:lnTo>
                  <a:pt x="245" y="81"/>
                </a:lnTo>
                <a:cubicBezTo>
                  <a:pt x="271" y="76"/>
                  <a:pt x="281" y="71"/>
                  <a:pt x="284" y="70"/>
                </a:cubicBezTo>
                <a:lnTo>
                  <a:pt x="284" y="41"/>
                </a:lnTo>
                <a:lnTo>
                  <a:pt x="284" y="41"/>
                </a:lnTo>
                <a:cubicBezTo>
                  <a:pt x="277" y="44"/>
                  <a:pt x="269" y="46"/>
                  <a:pt x="263" y="47"/>
                </a:cubicBezTo>
                <a:lnTo>
                  <a:pt x="263" y="47"/>
                </a:lnTo>
                <a:cubicBezTo>
                  <a:pt x="237" y="53"/>
                  <a:pt x="203" y="56"/>
                  <a:pt x="167" y="57"/>
                </a:cubicBezTo>
                <a:lnTo>
                  <a:pt x="167" y="57"/>
                </a:lnTo>
                <a:cubicBezTo>
                  <a:pt x="160" y="57"/>
                  <a:pt x="152" y="57"/>
                  <a:pt x="146" y="57"/>
                </a:cubicBezTo>
                <a:lnTo>
                  <a:pt x="146" y="57"/>
                </a:lnTo>
                <a:cubicBezTo>
                  <a:pt x="109" y="56"/>
                  <a:pt x="75" y="53"/>
                  <a:pt x="50" y="47"/>
                </a:cubicBezTo>
                <a:lnTo>
                  <a:pt x="50" y="47"/>
                </a:lnTo>
                <a:cubicBezTo>
                  <a:pt x="43" y="46"/>
                  <a:pt x="36" y="44"/>
                  <a:pt x="28" y="41"/>
                </a:cubicBezTo>
                <a:lnTo>
                  <a:pt x="28" y="70"/>
                </a:lnTo>
                <a:close/>
                <a:moveTo>
                  <a:pt x="156" y="115"/>
                </a:moveTo>
                <a:lnTo>
                  <a:pt x="156" y="115"/>
                </a:lnTo>
                <a:cubicBezTo>
                  <a:pt x="117" y="115"/>
                  <a:pt x="81" y="112"/>
                  <a:pt x="53" y="107"/>
                </a:cubicBezTo>
                <a:lnTo>
                  <a:pt x="53" y="107"/>
                </a:lnTo>
                <a:cubicBezTo>
                  <a:pt x="39" y="104"/>
                  <a:pt x="28" y="100"/>
                  <a:pt x="19" y="97"/>
                </a:cubicBezTo>
                <a:lnTo>
                  <a:pt x="19" y="97"/>
                </a:lnTo>
                <a:cubicBezTo>
                  <a:pt x="7" y="90"/>
                  <a:pt x="0" y="82"/>
                  <a:pt x="0" y="73"/>
                </a:cubicBezTo>
                <a:lnTo>
                  <a:pt x="1" y="13"/>
                </a:lnTo>
                <a:lnTo>
                  <a:pt x="1" y="13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4"/>
                  <a:pt x="28" y="10"/>
                </a:cubicBezTo>
                <a:lnTo>
                  <a:pt x="28" y="10"/>
                </a:lnTo>
                <a:cubicBezTo>
                  <a:pt x="31" y="12"/>
                  <a:pt x="39" y="17"/>
                  <a:pt x="64" y="22"/>
                </a:cubicBezTo>
                <a:lnTo>
                  <a:pt x="64" y="22"/>
                </a:lnTo>
                <a:cubicBezTo>
                  <a:pt x="87" y="26"/>
                  <a:pt x="116" y="29"/>
                  <a:pt x="146" y="29"/>
                </a:cubicBezTo>
                <a:lnTo>
                  <a:pt x="146" y="29"/>
                </a:lnTo>
                <a:cubicBezTo>
                  <a:pt x="152" y="29"/>
                  <a:pt x="160" y="29"/>
                  <a:pt x="166" y="29"/>
                </a:cubicBezTo>
                <a:lnTo>
                  <a:pt x="166" y="29"/>
                </a:lnTo>
                <a:cubicBezTo>
                  <a:pt x="196" y="29"/>
                  <a:pt x="226" y="26"/>
                  <a:pt x="248" y="22"/>
                </a:cubicBezTo>
                <a:lnTo>
                  <a:pt x="248" y="22"/>
                </a:lnTo>
                <a:cubicBezTo>
                  <a:pt x="274" y="17"/>
                  <a:pt x="282" y="12"/>
                  <a:pt x="285" y="10"/>
                </a:cubicBezTo>
                <a:lnTo>
                  <a:pt x="285" y="10"/>
                </a:lnTo>
                <a:cubicBezTo>
                  <a:pt x="286" y="4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3"/>
                </a:cubicBezTo>
                <a:lnTo>
                  <a:pt x="311" y="13"/>
                </a:lnTo>
                <a:lnTo>
                  <a:pt x="311" y="13"/>
                </a:lnTo>
                <a:lnTo>
                  <a:pt x="311" y="14"/>
                </a:lnTo>
                <a:lnTo>
                  <a:pt x="311" y="73"/>
                </a:lnTo>
                <a:lnTo>
                  <a:pt x="311" y="73"/>
                </a:lnTo>
                <a:cubicBezTo>
                  <a:pt x="311" y="93"/>
                  <a:pt x="282" y="102"/>
                  <a:pt x="259" y="107"/>
                </a:cubicBezTo>
                <a:lnTo>
                  <a:pt x="259" y="107"/>
                </a:lnTo>
                <a:cubicBezTo>
                  <a:pt x="231" y="112"/>
                  <a:pt x="195" y="115"/>
                  <a:pt x="15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4"/>
          <p:cNvSpPr>
            <a:spLocks noChangeArrowheads="1"/>
          </p:cNvSpPr>
          <p:nvPr/>
        </p:nvSpPr>
        <p:spPr bwMode="auto">
          <a:xfrm>
            <a:off x="5943960" y="8912633"/>
            <a:ext cx="460522" cy="460519"/>
          </a:xfrm>
          <a:custGeom>
            <a:avLst/>
            <a:gdLst>
              <a:gd name="T0" fmla="*/ 200 w 402"/>
              <a:gd name="T1" fmla="*/ 24 h 402"/>
              <a:gd name="T2" fmla="*/ 200 w 402"/>
              <a:gd name="T3" fmla="*/ 24 h 402"/>
              <a:gd name="T4" fmla="*/ 24 w 402"/>
              <a:gd name="T5" fmla="*/ 200 h 402"/>
              <a:gd name="T6" fmla="*/ 24 w 402"/>
              <a:gd name="T7" fmla="*/ 200 h 402"/>
              <a:gd name="T8" fmla="*/ 200 w 402"/>
              <a:gd name="T9" fmla="*/ 377 h 402"/>
              <a:gd name="T10" fmla="*/ 200 w 402"/>
              <a:gd name="T11" fmla="*/ 377 h 402"/>
              <a:gd name="T12" fmla="*/ 376 w 402"/>
              <a:gd name="T13" fmla="*/ 200 h 402"/>
              <a:gd name="T14" fmla="*/ 376 w 402"/>
              <a:gd name="T15" fmla="*/ 200 h 402"/>
              <a:gd name="T16" fmla="*/ 200 w 402"/>
              <a:gd name="T17" fmla="*/ 24 h 402"/>
              <a:gd name="T18" fmla="*/ 200 w 402"/>
              <a:gd name="T19" fmla="*/ 401 h 402"/>
              <a:gd name="T20" fmla="*/ 200 w 402"/>
              <a:gd name="T21" fmla="*/ 401 h 402"/>
              <a:gd name="T22" fmla="*/ 59 w 402"/>
              <a:gd name="T23" fmla="*/ 342 h 402"/>
              <a:gd name="T24" fmla="*/ 59 w 402"/>
              <a:gd name="T25" fmla="*/ 342 h 402"/>
              <a:gd name="T26" fmla="*/ 0 w 402"/>
              <a:gd name="T27" fmla="*/ 200 h 402"/>
              <a:gd name="T28" fmla="*/ 0 w 402"/>
              <a:gd name="T29" fmla="*/ 200 h 402"/>
              <a:gd name="T30" fmla="*/ 59 w 402"/>
              <a:gd name="T31" fmla="*/ 58 h 402"/>
              <a:gd name="T32" fmla="*/ 59 w 402"/>
              <a:gd name="T33" fmla="*/ 58 h 402"/>
              <a:gd name="T34" fmla="*/ 200 w 402"/>
              <a:gd name="T35" fmla="*/ 0 h 402"/>
              <a:gd name="T36" fmla="*/ 200 w 402"/>
              <a:gd name="T37" fmla="*/ 0 h 402"/>
              <a:gd name="T38" fmla="*/ 342 w 402"/>
              <a:gd name="T39" fmla="*/ 58 h 402"/>
              <a:gd name="T40" fmla="*/ 342 w 402"/>
              <a:gd name="T41" fmla="*/ 58 h 402"/>
              <a:gd name="T42" fmla="*/ 401 w 402"/>
              <a:gd name="T43" fmla="*/ 200 h 402"/>
              <a:gd name="T44" fmla="*/ 401 w 402"/>
              <a:gd name="T45" fmla="*/ 200 h 402"/>
              <a:gd name="T46" fmla="*/ 342 w 402"/>
              <a:gd name="T47" fmla="*/ 342 h 402"/>
              <a:gd name="T48" fmla="*/ 342 w 402"/>
              <a:gd name="T49" fmla="*/ 342 h 402"/>
              <a:gd name="T50" fmla="*/ 200 w 402"/>
              <a:gd name="T51" fmla="*/ 4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2" h="402">
                <a:moveTo>
                  <a:pt x="200" y="24"/>
                </a:moveTo>
                <a:lnTo>
                  <a:pt x="200" y="24"/>
                </a:lnTo>
                <a:cubicBezTo>
                  <a:pt x="103" y="24"/>
                  <a:pt x="24" y="103"/>
                  <a:pt x="24" y="200"/>
                </a:cubicBezTo>
                <a:lnTo>
                  <a:pt x="24" y="200"/>
                </a:lnTo>
                <a:cubicBezTo>
                  <a:pt x="24" y="298"/>
                  <a:pt x="103" y="377"/>
                  <a:pt x="200" y="377"/>
                </a:cubicBezTo>
                <a:lnTo>
                  <a:pt x="200" y="377"/>
                </a:lnTo>
                <a:cubicBezTo>
                  <a:pt x="297" y="377"/>
                  <a:pt x="376" y="298"/>
                  <a:pt x="376" y="200"/>
                </a:cubicBezTo>
                <a:lnTo>
                  <a:pt x="376" y="200"/>
                </a:lnTo>
                <a:cubicBezTo>
                  <a:pt x="376" y="103"/>
                  <a:pt x="297" y="24"/>
                  <a:pt x="200" y="24"/>
                </a:cubicBezTo>
                <a:close/>
                <a:moveTo>
                  <a:pt x="200" y="401"/>
                </a:moveTo>
                <a:lnTo>
                  <a:pt x="200" y="401"/>
                </a:lnTo>
                <a:cubicBezTo>
                  <a:pt x="147" y="401"/>
                  <a:pt x="97" y="380"/>
                  <a:pt x="59" y="342"/>
                </a:cubicBezTo>
                <a:lnTo>
                  <a:pt x="59" y="342"/>
                </a:lnTo>
                <a:cubicBezTo>
                  <a:pt x="21" y="304"/>
                  <a:pt x="0" y="254"/>
                  <a:pt x="0" y="200"/>
                </a:cubicBezTo>
                <a:lnTo>
                  <a:pt x="0" y="200"/>
                </a:lnTo>
                <a:cubicBezTo>
                  <a:pt x="0" y="147"/>
                  <a:pt x="21" y="96"/>
                  <a:pt x="59" y="58"/>
                </a:cubicBezTo>
                <a:lnTo>
                  <a:pt x="59" y="58"/>
                </a:lnTo>
                <a:cubicBezTo>
                  <a:pt x="97" y="21"/>
                  <a:pt x="147" y="0"/>
                  <a:pt x="200" y="0"/>
                </a:cubicBezTo>
                <a:lnTo>
                  <a:pt x="200" y="0"/>
                </a:lnTo>
                <a:cubicBezTo>
                  <a:pt x="254" y="0"/>
                  <a:pt x="304" y="21"/>
                  <a:pt x="342" y="58"/>
                </a:cubicBezTo>
                <a:lnTo>
                  <a:pt x="342" y="58"/>
                </a:lnTo>
                <a:cubicBezTo>
                  <a:pt x="380" y="96"/>
                  <a:pt x="401" y="147"/>
                  <a:pt x="401" y="200"/>
                </a:cubicBezTo>
                <a:lnTo>
                  <a:pt x="401" y="200"/>
                </a:lnTo>
                <a:cubicBezTo>
                  <a:pt x="401" y="254"/>
                  <a:pt x="380" y="304"/>
                  <a:pt x="342" y="342"/>
                </a:cubicBezTo>
                <a:lnTo>
                  <a:pt x="342" y="342"/>
                </a:lnTo>
                <a:cubicBezTo>
                  <a:pt x="304" y="380"/>
                  <a:pt x="254" y="401"/>
                  <a:pt x="200" y="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95"/>
          <p:cNvSpPr>
            <a:spLocks noChangeArrowheads="1"/>
          </p:cNvSpPr>
          <p:nvPr/>
        </p:nvSpPr>
        <p:spPr bwMode="auto">
          <a:xfrm>
            <a:off x="5994567" y="8968299"/>
            <a:ext cx="354247" cy="354247"/>
          </a:xfrm>
          <a:custGeom>
            <a:avLst/>
            <a:gdLst>
              <a:gd name="T0" fmla="*/ 154 w 308"/>
              <a:gd name="T1" fmla="*/ 24 h 307"/>
              <a:gd name="T2" fmla="*/ 154 w 308"/>
              <a:gd name="T3" fmla="*/ 24 h 307"/>
              <a:gd name="T4" fmla="*/ 24 w 308"/>
              <a:gd name="T5" fmla="*/ 152 h 307"/>
              <a:gd name="T6" fmla="*/ 24 w 308"/>
              <a:gd name="T7" fmla="*/ 152 h 307"/>
              <a:gd name="T8" fmla="*/ 154 w 308"/>
              <a:gd name="T9" fmla="*/ 282 h 307"/>
              <a:gd name="T10" fmla="*/ 154 w 308"/>
              <a:gd name="T11" fmla="*/ 282 h 307"/>
              <a:gd name="T12" fmla="*/ 282 w 308"/>
              <a:gd name="T13" fmla="*/ 152 h 307"/>
              <a:gd name="T14" fmla="*/ 282 w 308"/>
              <a:gd name="T15" fmla="*/ 152 h 307"/>
              <a:gd name="T16" fmla="*/ 154 w 308"/>
              <a:gd name="T17" fmla="*/ 24 h 307"/>
              <a:gd name="T18" fmla="*/ 154 w 308"/>
              <a:gd name="T19" fmla="*/ 306 h 307"/>
              <a:gd name="T20" fmla="*/ 154 w 308"/>
              <a:gd name="T21" fmla="*/ 306 h 307"/>
              <a:gd name="T22" fmla="*/ 0 w 308"/>
              <a:gd name="T23" fmla="*/ 152 h 307"/>
              <a:gd name="T24" fmla="*/ 0 w 308"/>
              <a:gd name="T25" fmla="*/ 152 h 307"/>
              <a:gd name="T26" fmla="*/ 154 w 308"/>
              <a:gd name="T27" fmla="*/ 0 h 307"/>
              <a:gd name="T28" fmla="*/ 154 w 308"/>
              <a:gd name="T29" fmla="*/ 0 h 307"/>
              <a:gd name="T30" fmla="*/ 307 w 308"/>
              <a:gd name="T31" fmla="*/ 152 h 307"/>
              <a:gd name="T32" fmla="*/ 307 w 308"/>
              <a:gd name="T33" fmla="*/ 152 h 307"/>
              <a:gd name="T34" fmla="*/ 154 w 308"/>
              <a:gd name="T3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307">
                <a:moveTo>
                  <a:pt x="154" y="24"/>
                </a:moveTo>
                <a:lnTo>
                  <a:pt x="154" y="24"/>
                </a:lnTo>
                <a:cubicBezTo>
                  <a:pt x="82" y="24"/>
                  <a:pt x="24" y="82"/>
                  <a:pt x="24" y="152"/>
                </a:cubicBezTo>
                <a:lnTo>
                  <a:pt x="24" y="152"/>
                </a:lnTo>
                <a:cubicBezTo>
                  <a:pt x="24" y="224"/>
                  <a:pt x="82" y="282"/>
                  <a:pt x="154" y="282"/>
                </a:cubicBezTo>
                <a:lnTo>
                  <a:pt x="154" y="282"/>
                </a:lnTo>
                <a:cubicBezTo>
                  <a:pt x="224" y="282"/>
                  <a:pt x="282" y="224"/>
                  <a:pt x="282" y="152"/>
                </a:cubicBezTo>
                <a:lnTo>
                  <a:pt x="282" y="152"/>
                </a:lnTo>
                <a:cubicBezTo>
                  <a:pt x="282" y="82"/>
                  <a:pt x="224" y="24"/>
                  <a:pt x="154" y="24"/>
                </a:cubicBezTo>
                <a:close/>
                <a:moveTo>
                  <a:pt x="154" y="306"/>
                </a:moveTo>
                <a:lnTo>
                  <a:pt x="154" y="306"/>
                </a:lnTo>
                <a:cubicBezTo>
                  <a:pt x="69" y="306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9" y="0"/>
                  <a:pt x="154" y="0"/>
                </a:cubicBezTo>
                <a:lnTo>
                  <a:pt x="154" y="0"/>
                </a:lnTo>
                <a:cubicBezTo>
                  <a:pt x="238" y="0"/>
                  <a:pt x="307" y="68"/>
                  <a:pt x="307" y="152"/>
                </a:cubicBezTo>
                <a:lnTo>
                  <a:pt x="307" y="152"/>
                </a:lnTo>
                <a:cubicBezTo>
                  <a:pt x="307" y="237"/>
                  <a:pt x="238" y="306"/>
                  <a:pt x="154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96"/>
          <p:cNvSpPr>
            <a:spLocks noChangeArrowheads="1"/>
          </p:cNvSpPr>
          <p:nvPr/>
        </p:nvSpPr>
        <p:spPr bwMode="auto">
          <a:xfrm>
            <a:off x="6121085" y="9054332"/>
            <a:ext cx="106272" cy="172063"/>
          </a:xfrm>
          <a:custGeom>
            <a:avLst/>
            <a:gdLst>
              <a:gd name="T0" fmla="*/ 43 w 93"/>
              <a:gd name="T1" fmla="*/ 150 h 151"/>
              <a:gd name="T2" fmla="*/ 43 w 93"/>
              <a:gd name="T3" fmla="*/ 150 h 151"/>
              <a:gd name="T4" fmla="*/ 7 w 93"/>
              <a:gd name="T5" fmla="*/ 142 h 151"/>
              <a:gd name="T6" fmla="*/ 7 w 93"/>
              <a:gd name="T7" fmla="*/ 142 h 151"/>
              <a:gd name="T8" fmla="*/ 2 w 93"/>
              <a:gd name="T9" fmla="*/ 130 h 151"/>
              <a:gd name="T10" fmla="*/ 2 w 93"/>
              <a:gd name="T11" fmla="*/ 130 h 151"/>
              <a:gd name="T12" fmla="*/ 14 w 93"/>
              <a:gd name="T13" fmla="*/ 125 h 151"/>
              <a:gd name="T14" fmla="*/ 14 w 93"/>
              <a:gd name="T15" fmla="*/ 125 h 151"/>
              <a:gd name="T16" fmla="*/ 64 w 93"/>
              <a:gd name="T17" fmla="*/ 126 h 151"/>
              <a:gd name="T18" fmla="*/ 64 w 93"/>
              <a:gd name="T19" fmla="*/ 126 h 151"/>
              <a:gd name="T20" fmla="*/ 73 w 93"/>
              <a:gd name="T21" fmla="*/ 109 h 151"/>
              <a:gd name="T22" fmla="*/ 73 w 93"/>
              <a:gd name="T23" fmla="*/ 109 h 151"/>
              <a:gd name="T24" fmla="*/ 42 w 93"/>
              <a:gd name="T25" fmla="*/ 85 h 151"/>
              <a:gd name="T26" fmla="*/ 42 w 93"/>
              <a:gd name="T27" fmla="*/ 85 h 151"/>
              <a:gd name="T28" fmla="*/ 16 w 93"/>
              <a:gd name="T29" fmla="*/ 70 h 151"/>
              <a:gd name="T30" fmla="*/ 16 w 93"/>
              <a:gd name="T31" fmla="*/ 70 h 151"/>
              <a:gd name="T32" fmla="*/ 1 w 93"/>
              <a:gd name="T33" fmla="*/ 44 h 151"/>
              <a:gd name="T34" fmla="*/ 1 w 93"/>
              <a:gd name="T35" fmla="*/ 44 h 151"/>
              <a:gd name="T36" fmla="*/ 19 w 93"/>
              <a:gd name="T37" fmla="*/ 11 h 151"/>
              <a:gd name="T38" fmla="*/ 19 w 93"/>
              <a:gd name="T39" fmla="*/ 11 h 151"/>
              <a:gd name="T40" fmla="*/ 85 w 93"/>
              <a:gd name="T41" fmla="*/ 10 h 151"/>
              <a:gd name="T42" fmla="*/ 85 w 93"/>
              <a:gd name="T43" fmla="*/ 10 h 151"/>
              <a:gd name="T44" fmla="*/ 90 w 93"/>
              <a:gd name="T45" fmla="*/ 22 h 151"/>
              <a:gd name="T46" fmla="*/ 90 w 93"/>
              <a:gd name="T47" fmla="*/ 22 h 151"/>
              <a:gd name="T48" fmla="*/ 78 w 93"/>
              <a:gd name="T49" fmla="*/ 27 h 151"/>
              <a:gd name="T50" fmla="*/ 78 w 93"/>
              <a:gd name="T51" fmla="*/ 27 h 151"/>
              <a:gd name="T52" fmla="*/ 29 w 93"/>
              <a:gd name="T53" fmla="*/ 27 h 151"/>
              <a:gd name="T54" fmla="*/ 29 w 93"/>
              <a:gd name="T55" fmla="*/ 27 h 151"/>
              <a:gd name="T56" fmla="*/ 20 w 93"/>
              <a:gd name="T57" fmla="*/ 44 h 151"/>
              <a:gd name="T58" fmla="*/ 20 w 93"/>
              <a:gd name="T59" fmla="*/ 44 h 151"/>
              <a:gd name="T60" fmla="*/ 50 w 93"/>
              <a:gd name="T61" fmla="*/ 68 h 151"/>
              <a:gd name="T62" fmla="*/ 50 w 93"/>
              <a:gd name="T63" fmla="*/ 68 h 151"/>
              <a:gd name="T64" fmla="*/ 76 w 93"/>
              <a:gd name="T65" fmla="*/ 83 h 151"/>
              <a:gd name="T66" fmla="*/ 76 w 93"/>
              <a:gd name="T67" fmla="*/ 83 h 151"/>
              <a:gd name="T68" fmla="*/ 92 w 93"/>
              <a:gd name="T69" fmla="*/ 109 h 151"/>
              <a:gd name="T70" fmla="*/ 92 w 93"/>
              <a:gd name="T71" fmla="*/ 109 h 151"/>
              <a:gd name="T72" fmla="*/ 74 w 93"/>
              <a:gd name="T73" fmla="*/ 142 h 151"/>
              <a:gd name="T74" fmla="*/ 74 w 93"/>
              <a:gd name="T75" fmla="*/ 142 h 151"/>
              <a:gd name="T76" fmla="*/ 43 w 93"/>
              <a:gd name="T7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3" h="151">
                <a:moveTo>
                  <a:pt x="43" y="150"/>
                </a:moveTo>
                <a:lnTo>
                  <a:pt x="43" y="150"/>
                </a:lnTo>
                <a:cubicBezTo>
                  <a:pt x="31" y="150"/>
                  <a:pt x="19" y="148"/>
                  <a:pt x="7" y="142"/>
                </a:cubicBezTo>
                <a:lnTo>
                  <a:pt x="7" y="142"/>
                </a:lnTo>
                <a:cubicBezTo>
                  <a:pt x="2" y="140"/>
                  <a:pt x="0" y="135"/>
                  <a:pt x="2" y="130"/>
                </a:cubicBezTo>
                <a:lnTo>
                  <a:pt x="2" y="130"/>
                </a:lnTo>
                <a:cubicBezTo>
                  <a:pt x="4" y="126"/>
                  <a:pt x="10" y="123"/>
                  <a:pt x="14" y="125"/>
                </a:cubicBezTo>
                <a:lnTo>
                  <a:pt x="14" y="125"/>
                </a:lnTo>
                <a:cubicBezTo>
                  <a:pt x="33" y="134"/>
                  <a:pt x="53" y="134"/>
                  <a:pt x="64" y="126"/>
                </a:cubicBezTo>
                <a:lnTo>
                  <a:pt x="64" y="126"/>
                </a:lnTo>
                <a:cubicBezTo>
                  <a:pt x="70" y="123"/>
                  <a:pt x="73" y="117"/>
                  <a:pt x="73" y="109"/>
                </a:cubicBezTo>
                <a:lnTo>
                  <a:pt x="73" y="109"/>
                </a:lnTo>
                <a:cubicBezTo>
                  <a:pt x="73" y="100"/>
                  <a:pt x="56" y="92"/>
                  <a:pt x="42" y="85"/>
                </a:cubicBezTo>
                <a:lnTo>
                  <a:pt x="42" y="85"/>
                </a:lnTo>
                <a:cubicBezTo>
                  <a:pt x="33" y="81"/>
                  <a:pt x="23" y="76"/>
                  <a:pt x="16" y="70"/>
                </a:cubicBezTo>
                <a:lnTo>
                  <a:pt x="16" y="70"/>
                </a:lnTo>
                <a:cubicBezTo>
                  <a:pt x="6" y="62"/>
                  <a:pt x="1" y="54"/>
                  <a:pt x="1" y="44"/>
                </a:cubicBezTo>
                <a:lnTo>
                  <a:pt x="1" y="44"/>
                </a:lnTo>
                <a:cubicBezTo>
                  <a:pt x="1" y="31"/>
                  <a:pt x="7" y="19"/>
                  <a:pt x="19" y="11"/>
                </a:cubicBezTo>
                <a:lnTo>
                  <a:pt x="19" y="11"/>
                </a:lnTo>
                <a:cubicBezTo>
                  <a:pt x="36" y="0"/>
                  <a:pt x="61" y="0"/>
                  <a:pt x="85" y="10"/>
                </a:cubicBezTo>
                <a:lnTo>
                  <a:pt x="85" y="10"/>
                </a:lnTo>
                <a:cubicBezTo>
                  <a:pt x="90" y="12"/>
                  <a:pt x="92" y="18"/>
                  <a:pt x="90" y="22"/>
                </a:cubicBezTo>
                <a:lnTo>
                  <a:pt x="90" y="22"/>
                </a:lnTo>
                <a:cubicBezTo>
                  <a:pt x="88" y="27"/>
                  <a:pt x="83" y="29"/>
                  <a:pt x="78" y="27"/>
                </a:cubicBezTo>
                <a:lnTo>
                  <a:pt x="78" y="27"/>
                </a:lnTo>
                <a:cubicBezTo>
                  <a:pt x="60" y="19"/>
                  <a:pt x="41" y="19"/>
                  <a:pt x="29" y="27"/>
                </a:cubicBezTo>
                <a:lnTo>
                  <a:pt x="29" y="27"/>
                </a:lnTo>
                <a:cubicBezTo>
                  <a:pt x="23" y="31"/>
                  <a:pt x="20" y="37"/>
                  <a:pt x="20" y="44"/>
                </a:cubicBezTo>
                <a:lnTo>
                  <a:pt x="20" y="44"/>
                </a:lnTo>
                <a:cubicBezTo>
                  <a:pt x="20" y="53"/>
                  <a:pt x="36" y="61"/>
                  <a:pt x="50" y="68"/>
                </a:cubicBezTo>
                <a:lnTo>
                  <a:pt x="50" y="68"/>
                </a:lnTo>
                <a:cubicBezTo>
                  <a:pt x="59" y="72"/>
                  <a:pt x="69" y="77"/>
                  <a:pt x="76" y="83"/>
                </a:cubicBezTo>
                <a:lnTo>
                  <a:pt x="76" y="83"/>
                </a:lnTo>
                <a:cubicBezTo>
                  <a:pt x="87" y="91"/>
                  <a:pt x="92" y="99"/>
                  <a:pt x="92" y="109"/>
                </a:cubicBezTo>
                <a:lnTo>
                  <a:pt x="92" y="109"/>
                </a:lnTo>
                <a:cubicBezTo>
                  <a:pt x="92" y="123"/>
                  <a:pt x="86" y="134"/>
                  <a:pt x="74" y="142"/>
                </a:cubicBezTo>
                <a:lnTo>
                  <a:pt x="74" y="142"/>
                </a:lnTo>
                <a:cubicBezTo>
                  <a:pt x="65" y="148"/>
                  <a:pt x="54" y="150"/>
                  <a:pt x="43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97"/>
          <p:cNvSpPr>
            <a:spLocks noChangeArrowheads="1"/>
          </p:cNvSpPr>
          <p:nvPr/>
        </p:nvSpPr>
        <p:spPr bwMode="auto">
          <a:xfrm>
            <a:off x="6161571" y="9013847"/>
            <a:ext cx="20243" cy="40485"/>
          </a:xfrm>
          <a:custGeom>
            <a:avLst/>
            <a:gdLst>
              <a:gd name="T0" fmla="*/ 9 w 19"/>
              <a:gd name="T1" fmla="*/ 33 h 34"/>
              <a:gd name="T2" fmla="*/ 9 w 19"/>
              <a:gd name="T3" fmla="*/ 33 h 34"/>
              <a:gd name="T4" fmla="*/ 0 w 19"/>
              <a:gd name="T5" fmla="*/ 24 h 34"/>
              <a:gd name="T6" fmla="*/ 0 w 19"/>
              <a:gd name="T7" fmla="*/ 9 h 34"/>
              <a:gd name="T8" fmla="*/ 0 w 19"/>
              <a:gd name="T9" fmla="*/ 9 h 34"/>
              <a:gd name="T10" fmla="*/ 9 w 19"/>
              <a:gd name="T11" fmla="*/ 0 h 34"/>
              <a:gd name="T12" fmla="*/ 9 w 19"/>
              <a:gd name="T13" fmla="*/ 0 h 34"/>
              <a:gd name="T14" fmla="*/ 18 w 19"/>
              <a:gd name="T15" fmla="*/ 9 h 34"/>
              <a:gd name="T16" fmla="*/ 18 w 19"/>
              <a:gd name="T17" fmla="*/ 24 h 34"/>
              <a:gd name="T18" fmla="*/ 18 w 19"/>
              <a:gd name="T19" fmla="*/ 24 h 34"/>
              <a:gd name="T20" fmla="*/ 9 w 1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34">
                <a:moveTo>
                  <a:pt x="9" y="33"/>
                </a:moveTo>
                <a:lnTo>
                  <a:pt x="9" y="33"/>
                </a:lnTo>
                <a:cubicBezTo>
                  <a:pt x="4" y="33"/>
                  <a:pt x="0" y="29"/>
                  <a:pt x="0" y="24"/>
                </a:cubicBezTo>
                <a:lnTo>
                  <a:pt x="0" y="9"/>
                </a:ln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9" y="0"/>
                </a:lnTo>
                <a:cubicBezTo>
                  <a:pt x="14" y="0"/>
                  <a:pt x="18" y="4"/>
                  <a:pt x="18" y="9"/>
                </a:cubicBezTo>
                <a:lnTo>
                  <a:pt x="18" y="24"/>
                </a:lnTo>
                <a:lnTo>
                  <a:pt x="18" y="24"/>
                </a:lnTo>
                <a:cubicBezTo>
                  <a:pt x="18" y="29"/>
                  <a:pt x="14" y="33"/>
                  <a:pt x="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98"/>
          <p:cNvSpPr>
            <a:spLocks noChangeArrowheads="1"/>
          </p:cNvSpPr>
          <p:nvPr/>
        </p:nvSpPr>
        <p:spPr bwMode="auto">
          <a:xfrm>
            <a:off x="6161571" y="9231454"/>
            <a:ext cx="20243" cy="40485"/>
          </a:xfrm>
          <a:custGeom>
            <a:avLst/>
            <a:gdLst>
              <a:gd name="T0" fmla="*/ 9 w 19"/>
              <a:gd name="T1" fmla="*/ 33 h 34"/>
              <a:gd name="T2" fmla="*/ 9 w 19"/>
              <a:gd name="T3" fmla="*/ 33 h 34"/>
              <a:gd name="T4" fmla="*/ 0 w 19"/>
              <a:gd name="T5" fmla="*/ 24 h 34"/>
              <a:gd name="T6" fmla="*/ 0 w 19"/>
              <a:gd name="T7" fmla="*/ 9 h 34"/>
              <a:gd name="T8" fmla="*/ 0 w 19"/>
              <a:gd name="T9" fmla="*/ 9 h 34"/>
              <a:gd name="T10" fmla="*/ 9 w 19"/>
              <a:gd name="T11" fmla="*/ 0 h 34"/>
              <a:gd name="T12" fmla="*/ 9 w 19"/>
              <a:gd name="T13" fmla="*/ 0 h 34"/>
              <a:gd name="T14" fmla="*/ 18 w 19"/>
              <a:gd name="T15" fmla="*/ 9 h 34"/>
              <a:gd name="T16" fmla="*/ 18 w 19"/>
              <a:gd name="T17" fmla="*/ 24 h 34"/>
              <a:gd name="T18" fmla="*/ 18 w 19"/>
              <a:gd name="T19" fmla="*/ 24 h 34"/>
              <a:gd name="T20" fmla="*/ 9 w 1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34">
                <a:moveTo>
                  <a:pt x="9" y="33"/>
                </a:moveTo>
                <a:lnTo>
                  <a:pt x="9" y="33"/>
                </a:lnTo>
                <a:cubicBezTo>
                  <a:pt x="4" y="33"/>
                  <a:pt x="0" y="29"/>
                  <a:pt x="0" y="24"/>
                </a:cubicBezTo>
                <a:lnTo>
                  <a:pt x="0" y="9"/>
                </a:ln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9" y="0"/>
                </a:lnTo>
                <a:cubicBezTo>
                  <a:pt x="14" y="0"/>
                  <a:pt x="18" y="4"/>
                  <a:pt x="18" y="9"/>
                </a:cubicBezTo>
                <a:lnTo>
                  <a:pt x="18" y="24"/>
                </a:lnTo>
                <a:lnTo>
                  <a:pt x="18" y="24"/>
                </a:lnTo>
                <a:cubicBezTo>
                  <a:pt x="18" y="29"/>
                  <a:pt x="14" y="33"/>
                  <a:pt x="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9"/>
          <p:cNvSpPr>
            <a:spLocks noChangeArrowheads="1"/>
          </p:cNvSpPr>
          <p:nvPr/>
        </p:nvSpPr>
        <p:spPr bwMode="auto">
          <a:xfrm>
            <a:off x="11050176" y="10425772"/>
            <a:ext cx="45544" cy="602221"/>
          </a:xfrm>
          <a:custGeom>
            <a:avLst/>
            <a:gdLst>
              <a:gd name="T0" fmla="*/ 18 w 41"/>
              <a:gd name="T1" fmla="*/ 524 h 525"/>
              <a:gd name="T2" fmla="*/ 18 w 41"/>
              <a:gd name="T3" fmla="*/ 524 h 525"/>
              <a:gd name="T4" fmla="*/ 18 w 41"/>
              <a:gd name="T5" fmla="*/ 524 h 525"/>
              <a:gd name="T6" fmla="*/ 0 w 41"/>
              <a:gd name="T7" fmla="*/ 505 h 525"/>
              <a:gd name="T8" fmla="*/ 2 w 41"/>
              <a:gd name="T9" fmla="*/ 19 h 525"/>
              <a:gd name="T10" fmla="*/ 2 w 41"/>
              <a:gd name="T11" fmla="*/ 19 h 525"/>
              <a:gd name="T12" fmla="*/ 21 w 41"/>
              <a:gd name="T13" fmla="*/ 0 h 525"/>
              <a:gd name="T14" fmla="*/ 21 w 41"/>
              <a:gd name="T15" fmla="*/ 0 h 525"/>
              <a:gd name="T16" fmla="*/ 21 w 41"/>
              <a:gd name="T17" fmla="*/ 0 h 525"/>
              <a:gd name="T18" fmla="*/ 40 w 41"/>
              <a:gd name="T19" fmla="*/ 19 h 525"/>
              <a:gd name="T20" fmla="*/ 37 w 41"/>
              <a:gd name="T21" fmla="*/ 506 h 525"/>
              <a:gd name="T22" fmla="*/ 37 w 41"/>
              <a:gd name="T23" fmla="*/ 506 h 525"/>
              <a:gd name="T24" fmla="*/ 18 w 41"/>
              <a:gd name="T2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525">
                <a:moveTo>
                  <a:pt x="18" y="524"/>
                </a:moveTo>
                <a:lnTo>
                  <a:pt x="18" y="524"/>
                </a:lnTo>
                <a:lnTo>
                  <a:pt x="18" y="524"/>
                </a:lnTo>
                <a:cubicBezTo>
                  <a:pt x="8" y="524"/>
                  <a:pt x="0" y="516"/>
                  <a:pt x="0" y="505"/>
                </a:cubicBezTo>
                <a:lnTo>
                  <a:pt x="2" y="19"/>
                </a:lnTo>
                <a:lnTo>
                  <a:pt x="2" y="19"/>
                </a:lnTo>
                <a:cubicBezTo>
                  <a:pt x="2" y="8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40" y="8"/>
                  <a:pt x="40" y="19"/>
                </a:cubicBezTo>
                <a:lnTo>
                  <a:pt x="37" y="506"/>
                </a:lnTo>
                <a:lnTo>
                  <a:pt x="37" y="506"/>
                </a:lnTo>
                <a:cubicBezTo>
                  <a:pt x="37" y="516"/>
                  <a:pt x="29" y="524"/>
                  <a:pt x="18" y="5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0"/>
          <p:cNvSpPr>
            <a:spLocks noChangeArrowheads="1"/>
          </p:cNvSpPr>
          <p:nvPr/>
        </p:nvSpPr>
        <p:spPr bwMode="auto">
          <a:xfrm>
            <a:off x="11050176" y="10987507"/>
            <a:ext cx="602218" cy="45544"/>
          </a:xfrm>
          <a:custGeom>
            <a:avLst/>
            <a:gdLst>
              <a:gd name="T0" fmla="*/ 18 w 525"/>
              <a:gd name="T1" fmla="*/ 37 h 38"/>
              <a:gd name="T2" fmla="*/ 18 w 525"/>
              <a:gd name="T3" fmla="*/ 37 h 38"/>
              <a:gd name="T4" fmla="*/ 0 w 525"/>
              <a:gd name="T5" fmla="*/ 18 h 38"/>
              <a:gd name="T6" fmla="*/ 0 w 525"/>
              <a:gd name="T7" fmla="*/ 18 h 38"/>
              <a:gd name="T8" fmla="*/ 18 w 525"/>
              <a:gd name="T9" fmla="*/ 0 h 38"/>
              <a:gd name="T10" fmla="*/ 505 w 525"/>
              <a:gd name="T11" fmla="*/ 0 h 38"/>
              <a:gd name="T12" fmla="*/ 505 w 525"/>
              <a:gd name="T13" fmla="*/ 0 h 38"/>
              <a:gd name="T14" fmla="*/ 524 w 525"/>
              <a:gd name="T15" fmla="*/ 18 h 38"/>
              <a:gd name="T16" fmla="*/ 524 w 525"/>
              <a:gd name="T17" fmla="*/ 18 h 38"/>
              <a:gd name="T18" fmla="*/ 505 w 525"/>
              <a:gd name="T19" fmla="*/ 37 h 38"/>
              <a:gd name="T20" fmla="*/ 18 w 525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38">
                <a:moveTo>
                  <a:pt x="18" y="37"/>
                </a:moveTo>
                <a:lnTo>
                  <a:pt x="18" y="37"/>
                </a:lnTo>
                <a:cubicBezTo>
                  <a:pt x="8" y="37"/>
                  <a:pt x="0" y="29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505" y="0"/>
                </a:lnTo>
                <a:lnTo>
                  <a:pt x="505" y="0"/>
                </a:lnTo>
                <a:cubicBezTo>
                  <a:pt x="516" y="0"/>
                  <a:pt x="524" y="8"/>
                  <a:pt x="524" y="18"/>
                </a:cubicBezTo>
                <a:lnTo>
                  <a:pt x="524" y="18"/>
                </a:lnTo>
                <a:cubicBezTo>
                  <a:pt x="524" y="29"/>
                  <a:pt x="516" y="37"/>
                  <a:pt x="505" y="37"/>
                </a:cubicBezTo>
                <a:lnTo>
                  <a:pt x="18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1"/>
          <p:cNvSpPr>
            <a:spLocks noChangeArrowheads="1"/>
          </p:cNvSpPr>
          <p:nvPr/>
        </p:nvSpPr>
        <p:spPr bwMode="auto">
          <a:xfrm>
            <a:off x="11161511" y="10764838"/>
            <a:ext cx="156879" cy="263155"/>
          </a:xfrm>
          <a:custGeom>
            <a:avLst/>
            <a:gdLst>
              <a:gd name="T0" fmla="*/ 37 w 136"/>
              <a:gd name="T1" fmla="*/ 193 h 231"/>
              <a:gd name="T2" fmla="*/ 97 w 136"/>
              <a:gd name="T3" fmla="*/ 193 h 231"/>
              <a:gd name="T4" fmla="*/ 97 w 136"/>
              <a:gd name="T5" fmla="*/ 38 h 231"/>
              <a:gd name="T6" fmla="*/ 37 w 136"/>
              <a:gd name="T7" fmla="*/ 38 h 231"/>
              <a:gd name="T8" fmla="*/ 37 w 136"/>
              <a:gd name="T9" fmla="*/ 193 h 231"/>
              <a:gd name="T10" fmla="*/ 116 w 136"/>
              <a:gd name="T11" fmla="*/ 230 h 231"/>
              <a:gd name="T12" fmla="*/ 19 w 136"/>
              <a:gd name="T13" fmla="*/ 230 h 231"/>
              <a:gd name="T14" fmla="*/ 19 w 136"/>
              <a:gd name="T15" fmla="*/ 230 h 231"/>
              <a:gd name="T16" fmla="*/ 0 w 136"/>
              <a:gd name="T17" fmla="*/ 211 h 231"/>
              <a:gd name="T18" fmla="*/ 0 w 136"/>
              <a:gd name="T19" fmla="*/ 19 h 231"/>
              <a:gd name="T20" fmla="*/ 0 w 136"/>
              <a:gd name="T21" fmla="*/ 19 h 231"/>
              <a:gd name="T22" fmla="*/ 19 w 136"/>
              <a:gd name="T23" fmla="*/ 0 h 231"/>
              <a:gd name="T24" fmla="*/ 116 w 136"/>
              <a:gd name="T25" fmla="*/ 0 h 231"/>
              <a:gd name="T26" fmla="*/ 116 w 136"/>
              <a:gd name="T27" fmla="*/ 0 h 231"/>
              <a:gd name="T28" fmla="*/ 135 w 136"/>
              <a:gd name="T29" fmla="*/ 19 h 231"/>
              <a:gd name="T30" fmla="*/ 135 w 136"/>
              <a:gd name="T31" fmla="*/ 211 h 231"/>
              <a:gd name="T32" fmla="*/ 135 w 136"/>
              <a:gd name="T33" fmla="*/ 211 h 231"/>
              <a:gd name="T34" fmla="*/ 116 w 136"/>
              <a:gd name="T35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31">
                <a:moveTo>
                  <a:pt x="37" y="193"/>
                </a:moveTo>
                <a:lnTo>
                  <a:pt x="97" y="193"/>
                </a:lnTo>
                <a:lnTo>
                  <a:pt x="97" y="38"/>
                </a:lnTo>
                <a:lnTo>
                  <a:pt x="37" y="38"/>
                </a:lnTo>
                <a:lnTo>
                  <a:pt x="37" y="193"/>
                </a:lnTo>
                <a:close/>
                <a:moveTo>
                  <a:pt x="116" y="230"/>
                </a:moveTo>
                <a:lnTo>
                  <a:pt x="19" y="230"/>
                </a:lnTo>
                <a:lnTo>
                  <a:pt x="19" y="230"/>
                </a:lnTo>
                <a:cubicBezTo>
                  <a:pt x="8" y="230"/>
                  <a:pt x="0" y="222"/>
                  <a:pt x="0" y="21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26" y="0"/>
                  <a:pt x="135" y="9"/>
                  <a:pt x="135" y="19"/>
                </a:cubicBezTo>
                <a:lnTo>
                  <a:pt x="135" y="211"/>
                </a:lnTo>
                <a:lnTo>
                  <a:pt x="135" y="211"/>
                </a:lnTo>
                <a:cubicBezTo>
                  <a:pt x="135" y="222"/>
                  <a:pt x="126" y="230"/>
                  <a:pt x="116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2"/>
          <p:cNvSpPr>
            <a:spLocks noChangeArrowheads="1"/>
          </p:cNvSpPr>
          <p:nvPr/>
        </p:nvSpPr>
        <p:spPr bwMode="auto">
          <a:xfrm>
            <a:off x="11272846" y="10653503"/>
            <a:ext cx="156879" cy="379549"/>
          </a:xfrm>
          <a:custGeom>
            <a:avLst/>
            <a:gdLst>
              <a:gd name="T0" fmla="*/ 37 w 135"/>
              <a:gd name="T1" fmla="*/ 292 h 330"/>
              <a:gd name="T2" fmla="*/ 96 w 135"/>
              <a:gd name="T3" fmla="*/ 292 h 330"/>
              <a:gd name="T4" fmla="*/ 96 w 135"/>
              <a:gd name="T5" fmla="*/ 38 h 330"/>
              <a:gd name="T6" fmla="*/ 37 w 135"/>
              <a:gd name="T7" fmla="*/ 38 h 330"/>
              <a:gd name="T8" fmla="*/ 37 w 135"/>
              <a:gd name="T9" fmla="*/ 292 h 330"/>
              <a:gd name="T10" fmla="*/ 115 w 135"/>
              <a:gd name="T11" fmla="*/ 329 h 330"/>
              <a:gd name="T12" fmla="*/ 19 w 135"/>
              <a:gd name="T13" fmla="*/ 329 h 330"/>
              <a:gd name="T14" fmla="*/ 19 w 135"/>
              <a:gd name="T15" fmla="*/ 329 h 330"/>
              <a:gd name="T16" fmla="*/ 0 w 135"/>
              <a:gd name="T17" fmla="*/ 310 h 330"/>
              <a:gd name="T18" fmla="*/ 0 w 135"/>
              <a:gd name="T19" fmla="*/ 19 h 330"/>
              <a:gd name="T20" fmla="*/ 0 w 135"/>
              <a:gd name="T21" fmla="*/ 19 h 330"/>
              <a:gd name="T22" fmla="*/ 19 w 135"/>
              <a:gd name="T23" fmla="*/ 0 h 330"/>
              <a:gd name="T24" fmla="*/ 115 w 135"/>
              <a:gd name="T25" fmla="*/ 0 h 330"/>
              <a:gd name="T26" fmla="*/ 115 w 135"/>
              <a:gd name="T27" fmla="*/ 0 h 330"/>
              <a:gd name="T28" fmla="*/ 134 w 135"/>
              <a:gd name="T29" fmla="*/ 19 h 330"/>
              <a:gd name="T30" fmla="*/ 134 w 135"/>
              <a:gd name="T31" fmla="*/ 310 h 330"/>
              <a:gd name="T32" fmla="*/ 134 w 135"/>
              <a:gd name="T33" fmla="*/ 310 h 330"/>
              <a:gd name="T34" fmla="*/ 115 w 135"/>
              <a:gd name="T3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330">
                <a:moveTo>
                  <a:pt x="37" y="292"/>
                </a:moveTo>
                <a:lnTo>
                  <a:pt x="96" y="292"/>
                </a:lnTo>
                <a:lnTo>
                  <a:pt x="96" y="38"/>
                </a:lnTo>
                <a:lnTo>
                  <a:pt x="37" y="38"/>
                </a:lnTo>
                <a:lnTo>
                  <a:pt x="37" y="292"/>
                </a:lnTo>
                <a:close/>
                <a:moveTo>
                  <a:pt x="115" y="329"/>
                </a:moveTo>
                <a:lnTo>
                  <a:pt x="19" y="329"/>
                </a:lnTo>
                <a:lnTo>
                  <a:pt x="19" y="329"/>
                </a:lnTo>
                <a:cubicBezTo>
                  <a:pt x="8" y="329"/>
                  <a:pt x="0" y="321"/>
                  <a:pt x="0" y="31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15" y="0"/>
                </a:lnTo>
                <a:lnTo>
                  <a:pt x="115" y="0"/>
                </a:lnTo>
                <a:cubicBezTo>
                  <a:pt x="126" y="0"/>
                  <a:pt x="134" y="8"/>
                  <a:pt x="134" y="19"/>
                </a:cubicBezTo>
                <a:lnTo>
                  <a:pt x="134" y="310"/>
                </a:lnTo>
                <a:lnTo>
                  <a:pt x="134" y="310"/>
                </a:lnTo>
                <a:cubicBezTo>
                  <a:pt x="134" y="321"/>
                  <a:pt x="126" y="329"/>
                  <a:pt x="115" y="3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3"/>
          <p:cNvSpPr>
            <a:spLocks noChangeArrowheads="1"/>
          </p:cNvSpPr>
          <p:nvPr/>
        </p:nvSpPr>
        <p:spPr bwMode="auto">
          <a:xfrm>
            <a:off x="11384180" y="10688926"/>
            <a:ext cx="156879" cy="339066"/>
          </a:xfrm>
          <a:custGeom>
            <a:avLst/>
            <a:gdLst>
              <a:gd name="T0" fmla="*/ 38 w 136"/>
              <a:gd name="T1" fmla="*/ 258 h 296"/>
              <a:gd name="T2" fmla="*/ 97 w 136"/>
              <a:gd name="T3" fmla="*/ 258 h 296"/>
              <a:gd name="T4" fmla="*/ 97 w 136"/>
              <a:gd name="T5" fmla="*/ 38 h 296"/>
              <a:gd name="T6" fmla="*/ 38 w 136"/>
              <a:gd name="T7" fmla="*/ 38 h 296"/>
              <a:gd name="T8" fmla="*/ 38 w 136"/>
              <a:gd name="T9" fmla="*/ 258 h 296"/>
              <a:gd name="T10" fmla="*/ 116 w 136"/>
              <a:gd name="T11" fmla="*/ 295 h 296"/>
              <a:gd name="T12" fmla="*/ 19 w 136"/>
              <a:gd name="T13" fmla="*/ 295 h 296"/>
              <a:gd name="T14" fmla="*/ 19 w 136"/>
              <a:gd name="T15" fmla="*/ 295 h 296"/>
              <a:gd name="T16" fmla="*/ 0 w 136"/>
              <a:gd name="T17" fmla="*/ 276 h 296"/>
              <a:gd name="T18" fmla="*/ 0 w 136"/>
              <a:gd name="T19" fmla="*/ 19 h 296"/>
              <a:gd name="T20" fmla="*/ 0 w 136"/>
              <a:gd name="T21" fmla="*/ 19 h 296"/>
              <a:gd name="T22" fmla="*/ 19 w 136"/>
              <a:gd name="T23" fmla="*/ 0 h 296"/>
              <a:gd name="T24" fmla="*/ 116 w 136"/>
              <a:gd name="T25" fmla="*/ 0 h 296"/>
              <a:gd name="T26" fmla="*/ 116 w 136"/>
              <a:gd name="T27" fmla="*/ 0 h 296"/>
              <a:gd name="T28" fmla="*/ 135 w 136"/>
              <a:gd name="T29" fmla="*/ 19 h 296"/>
              <a:gd name="T30" fmla="*/ 135 w 136"/>
              <a:gd name="T31" fmla="*/ 276 h 296"/>
              <a:gd name="T32" fmla="*/ 135 w 136"/>
              <a:gd name="T33" fmla="*/ 276 h 296"/>
              <a:gd name="T34" fmla="*/ 116 w 136"/>
              <a:gd name="T35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96">
                <a:moveTo>
                  <a:pt x="38" y="258"/>
                </a:moveTo>
                <a:lnTo>
                  <a:pt x="97" y="258"/>
                </a:lnTo>
                <a:lnTo>
                  <a:pt x="97" y="38"/>
                </a:lnTo>
                <a:lnTo>
                  <a:pt x="38" y="38"/>
                </a:lnTo>
                <a:lnTo>
                  <a:pt x="38" y="258"/>
                </a:lnTo>
                <a:close/>
                <a:moveTo>
                  <a:pt x="116" y="295"/>
                </a:moveTo>
                <a:lnTo>
                  <a:pt x="19" y="295"/>
                </a:lnTo>
                <a:lnTo>
                  <a:pt x="19" y="295"/>
                </a:lnTo>
                <a:cubicBezTo>
                  <a:pt x="9" y="295"/>
                  <a:pt x="0" y="287"/>
                  <a:pt x="0" y="27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5" y="9"/>
                  <a:pt x="135" y="19"/>
                </a:cubicBezTo>
                <a:lnTo>
                  <a:pt x="135" y="276"/>
                </a:lnTo>
                <a:lnTo>
                  <a:pt x="135" y="276"/>
                </a:lnTo>
                <a:cubicBezTo>
                  <a:pt x="135" y="287"/>
                  <a:pt x="127" y="295"/>
                  <a:pt x="116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4"/>
          <p:cNvSpPr>
            <a:spLocks noChangeArrowheads="1"/>
          </p:cNvSpPr>
          <p:nvPr/>
        </p:nvSpPr>
        <p:spPr bwMode="auto">
          <a:xfrm>
            <a:off x="11212118" y="10435893"/>
            <a:ext cx="430155" cy="212548"/>
          </a:xfrm>
          <a:custGeom>
            <a:avLst/>
            <a:gdLst>
              <a:gd name="T0" fmla="*/ 13 w 374"/>
              <a:gd name="T1" fmla="*/ 183 h 184"/>
              <a:gd name="T2" fmla="*/ 13 w 374"/>
              <a:gd name="T3" fmla="*/ 183 h 184"/>
              <a:gd name="T4" fmla="*/ 4 w 374"/>
              <a:gd name="T5" fmla="*/ 179 h 184"/>
              <a:gd name="T6" fmla="*/ 4 w 374"/>
              <a:gd name="T7" fmla="*/ 179 h 184"/>
              <a:gd name="T8" fmla="*/ 5 w 374"/>
              <a:gd name="T9" fmla="*/ 162 h 184"/>
              <a:gd name="T10" fmla="*/ 108 w 374"/>
              <a:gd name="T11" fmla="*/ 64 h 184"/>
              <a:gd name="T12" fmla="*/ 108 w 374"/>
              <a:gd name="T13" fmla="*/ 64 h 184"/>
              <a:gd name="T14" fmla="*/ 125 w 374"/>
              <a:gd name="T15" fmla="*/ 64 h 184"/>
              <a:gd name="T16" fmla="*/ 221 w 374"/>
              <a:gd name="T17" fmla="*/ 154 h 184"/>
              <a:gd name="T18" fmla="*/ 350 w 374"/>
              <a:gd name="T19" fmla="*/ 6 h 184"/>
              <a:gd name="T20" fmla="*/ 350 w 374"/>
              <a:gd name="T21" fmla="*/ 6 h 184"/>
              <a:gd name="T22" fmla="*/ 368 w 374"/>
              <a:gd name="T23" fmla="*/ 4 h 184"/>
              <a:gd name="T24" fmla="*/ 368 w 374"/>
              <a:gd name="T25" fmla="*/ 4 h 184"/>
              <a:gd name="T26" fmla="*/ 369 w 374"/>
              <a:gd name="T27" fmla="*/ 21 h 184"/>
              <a:gd name="T28" fmla="*/ 231 w 374"/>
              <a:gd name="T29" fmla="*/ 179 h 184"/>
              <a:gd name="T30" fmla="*/ 231 w 374"/>
              <a:gd name="T31" fmla="*/ 179 h 184"/>
              <a:gd name="T32" fmla="*/ 223 w 374"/>
              <a:gd name="T33" fmla="*/ 183 h 184"/>
              <a:gd name="T34" fmla="*/ 223 w 374"/>
              <a:gd name="T35" fmla="*/ 183 h 184"/>
              <a:gd name="T36" fmla="*/ 214 w 374"/>
              <a:gd name="T37" fmla="*/ 180 h 184"/>
              <a:gd name="T38" fmla="*/ 117 w 374"/>
              <a:gd name="T39" fmla="*/ 89 h 184"/>
              <a:gd name="T40" fmla="*/ 21 w 374"/>
              <a:gd name="T41" fmla="*/ 180 h 184"/>
              <a:gd name="T42" fmla="*/ 21 w 374"/>
              <a:gd name="T43" fmla="*/ 180 h 184"/>
              <a:gd name="T44" fmla="*/ 13 w 374"/>
              <a:gd name="T45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4" h="184">
                <a:moveTo>
                  <a:pt x="13" y="183"/>
                </a:moveTo>
                <a:lnTo>
                  <a:pt x="13" y="183"/>
                </a:lnTo>
                <a:cubicBezTo>
                  <a:pt x="10" y="183"/>
                  <a:pt x="7" y="182"/>
                  <a:pt x="4" y="179"/>
                </a:cubicBezTo>
                <a:lnTo>
                  <a:pt x="4" y="179"/>
                </a:lnTo>
                <a:cubicBezTo>
                  <a:pt x="0" y="174"/>
                  <a:pt x="0" y="166"/>
                  <a:pt x="5" y="162"/>
                </a:cubicBezTo>
                <a:lnTo>
                  <a:pt x="108" y="64"/>
                </a:lnTo>
                <a:lnTo>
                  <a:pt x="108" y="64"/>
                </a:lnTo>
                <a:cubicBezTo>
                  <a:pt x="113" y="60"/>
                  <a:pt x="120" y="60"/>
                  <a:pt x="125" y="64"/>
                </a:cubicBezTo>
                <a:lnTo>
                  <a:pt x="221" y="154"/>
                </a:lnTo>
                <a:lnTo>
                  <a:pt x="350" y="6"/>
                </a:lnTo>
                <a:lnTo>
                  <a:pt x="350" y="6"/>
                </a:lnTo>
                <a:cubicBezTo>
                  <a:pt x="355" y="1"/>
                  <a:pt x="362" y="0"/>
                  <a:pt x="368" y="4"/>
                </a:cubicBezTo>
                <a:lnTo>
                  <a:pt x="368" y="4"/>
                </a:lnTo>
                <a:cubicBezTo>
                  <a:pt x="373" y="9"/>
                  <a:pt x="373" y="16"/>
                  <a:pt x="369" y="21"/>
                </a:cubicBezTo>
                <a:lnTo>
                  <a:pt x="231" y="179"/>
                </a:lnTo>
                <a:lnTo>
                  <a:pt x="231" y="179"/>
                </a:lnTo>
                <a:cubicBezTo>
                  <a:pt x="229" y="181"/>
                  <a:pt x="226" y="183"/>
                  <a:pt x="223" y="183"/>
                </a:cubicBezTo>
                <a:lnTo>
                  <a:pt x="223" y="183"/>
                </a:lnTo>
                <a:cubicBezTo>
                  <a:pt x="219" y="183"/>
                  <a:pt x="216" y="182"/>
                  <a:pt x="214" y="180"/>
                </a:cubicBezTo>
                <a:lnTo>
                  <a:pt x="117" y="89"/>
                </a:lnTo>
                <a:lnTo>
                  <a:pt x="21" y="180"/>
                </a:lnTo>
                <a:lnTo>
                  <a:pt x="21" y="180"/>
                </a:lnTo>
                <a:cubicBezTo>
                  <a:pt x="19" y="182"/>
                  <a:pt x="16" y="183"/>
                  <a:pt x="13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5"/>
          <p:cNvSpPr>
            <a:spLocks noChangeArrowheads="1"/>
          </p:cNvSpPr>
          <p:nvPr/>
        </p:nvSpPr>
        <p:spPr bwMode="auto">
          <a:xfrm>
            <a:off x="11611909" y="10435893"/>
            <a:ext cx="35426" cy="111335"/>
          </a:xfrm>
          <a:custGeom>
            <a:avLst/>
            <a:gdLst>
              <a:gd name="T0" fmla="*/ 19 w 33"/>
              <a:gd name="T1" fmla="*/ 96 h 97"/>
              <a:gd name="T2" fmla="*/ 19 w 33"/>
              <a:gd name="T3" fmla="*/ 96 h 97"/>
              <a:gd name="T4" fmla="*/ 7 w 33"/>
              <a:gd name="T5" fmla="*/ 85 h 97"/>
              <a:gd name="T6" fmla="*/ 1 w 33"/>
              <a:gd name="T7" fmla="*/ 14 h 97"/>
              <a:gd name="T8" fmla="*/ 1 w 33"/>
              <a:gd name="T9" fmla="*/ 14 h 97"/>
              <a:gd name="T10" fmla="*/ 12 w 33"/>
              <a:gd name="T11" fmla="*/ 0 h 97"/>
              <a:gd name="T12" fmla="*/ 12 w 33"/>
              <a:gd name="T13" fmla="*/ 0 h 97"/>
              <a:gd name="T14" fmla="*/ 25 w 33"/>
              <a:gd name="T15" fmla="*/ 11 h 97"/>
              <a:gd name="T16" fmla="*/ 31 w 33"/>
              <a:gd name="T17" fmla="*/ 83 h 97"/>
              <a:gd name="T18" fmla="*/ 31 w 33"/>
              <a:gd name="T19" fmla="*/ 83 h 97"/>
              <a:gd name="T20" fmla="*/ 20 w 33"/>
              <a:gd name="T21" fmla="*/ 96 h 97"/>
              <a:gd name="T22" fmla="*/ 20 w 33"/>
              <a:gd name="T23" fmla="*/ 96 h 97"/>
              <a:gd name="T24" fmla="*/ 19 w 33"/>
              <a:gd name="T2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97">
                <a:moveTo>
                  <a:pt x="19" y="96"/>
                </a:moveTo>
                <a:lnTo>
                  <a:pt x="19" y="96"/>
                </a:lnTo>
                <a:cubicBezTo>
                  <a:pt x="13" y="96"/>
                  <a:pt x="7" y="91"/>
                  <a:pt x="7" y="85"/>
                </a:cubicBezTo>
                <a:lnTo>
                  <a:pt x="1" y="14"/>
                </a:lnTo>
                <a:lnTo>
                  <a:pt x="1" y="14"/>
                </a:lnTo>
                <a:cubicBezTo>
                  <a:pt x="0" y="7"/>
                  <a:pt x="5" y="1"/>
                  <a:pt x="12" y="0"/>
                </a:cubicBezTo>
                <a:lnTo>
                  <a:pt x="12" y="0"/>
                </a:lnTo>
                <a:cubicBezTo>
                  <a:pt x="19" y="0"/>
                  <a:pt x="25" y="5"/>
                  <a:pt x="25" y="11"/>
                </a:cubicBezTo>
                <a:lnTo>
                  <a:pt x="31" y="83"/>
                </a:lnTo>
                <a:lnTo>
                  <a:pt x="31" y="83"/>
                </a:lnTo>
                <a:cubicBezTo>
                  <a:pt x="32" y="90"/>
                  <a:pt x="27" y="95"/>
                  <a:pt x="20" y="96"/>
                </a:cubicBezTo>
                <a:lnTo>
                  <a:pt x="20" y="96"/>
                </a:lnTo>
                <a:lnTo>
                  <a:pt x="19" y="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6"/>
          <p:cNvSpPr>
            <a:spLocks noChangeArrowheads="1"/>
          </p:cNvSpPr>
          <p:nvPr/>
        </p:nvSpPr>
        <p:spPr bwMode="auto">
          <a:xfrm>
            <a:off x="11530938" y="10435893"/>
            <a:ext cx="111335" cy="35426"/>
          </a:xfrm>
          <a:custGeom>
            <a:avLst/>
            <a:gdLst>
              <a:gd name="T0" fmla="*/ 12 w 97"/>
              <a:gd name="T1" fmla="*/ 30 h 31"/>
              <a:gd name="T2" fmla="*/ 12 w 97"/>
              <a:gd name="T3" fmla="*/ 30 h 31"/>
              <a:gd name="T4" fmla="*/ 0 w 97"/>
              <a:gd name="T5" fmla="*/ 20 h 31"/>
              <a:gd name="T6" fmla="*/ 0 w 97"/>
              <a:gd name="T7" fmla="*/ 20 h 31"/>
              <a:gd name="T8" fmla="*/ 11 w 97"/>
              <a:gd name="T9" fmla="*/ 6 h 31"/>
              <a:gd name="T10" fmla="*/ 82 w 97"/>
              <a:gd name="T11" fmla="*/ 0 h 31"/>
              <a:gd name="T12" fmla="*/ 82 w 97"/>
              <a:gd name="T13" fmla="*/ 0 h 31"/>
              <a:gd name="T14" fmla="*/ 95 w 97"/>
              <a:gd name="T15" fmla="*/ 11 h 31"/>
              <a:gd name="T16" fmla="*/ 95 w 97"/>
              <a:gd name="T17" fmla="*/ 11 h 31"/>
              <a:gd name="T18" fmla="*/ 84 w 97"/>
              <a:gd name="T19" fmla="*/ 25 h 31"/>
              <a:gd name="T20" fmla="*/ 13 w 97"/>
              <a:gd name="T21" fmla="*/ 30 h 31"/>
              <a:gd name="T22" fmla="*/ 13 w 97"/>
              <a:gd name="T23" fmla="*/ 30 h 31"/>
              <a:gd name="T24" fmla="*/ 12 w 97"/>
              <a:gd name="T2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31">
                <a:moveTo>
                  <a:pt x="12" y="30"/>
                </a:moveTo>
                <a:lnTo>
                  <a:pt x="12" y="30"/>
                </a:lnTo>
                <a:cubicBezTo>
                  <a:pt x="6" y="30"/>
                  <a:pt x="0" y="26"/>
                  <a:pt x="0" y="20"/>
                </a:cubicBezTo>
                <a:lnTo>
                  <a:pt x="0" y="20"/>
                </a:lnTo>
                <a:cubicBezTo>
                  <a:pt x="0" y="13"/>
                  <a:pt x="5" y="7"/>
                  <a:pt x="11" y="6"/>
                </a:cubicBezTo>
                <a:lnTo>
                  <a:pt x="82" y="0"/>
                </a:lnTo>
                <a:lnTo>
                  <a:pt x="82" y="0"/>
                </a:lnTo>
                <a:cubicBezTo>
                  <a:pt x="89" y="0"/>
                  <a:pt x="95" y="5"/>
                  <a:pt x="95" y="11"/>
                </a:cubicBezTo>
                <a:lnTo>
                  <a:pt x="95" y="11"/>
                </a:lnTo>
                <a:cubicBezTo>
                  <a:pt x="96" y="18"/>
                  <a:pt x="91" y="24"/>
                  <a:pt x="84" y="25"/>
                </a:cubicBezTo>
                <a:lnTo>
                  <a:pt x="13" y="30"/>
                </a:lnTo>
                <a:lnTo>
                  <a:pt x="13" y="30"/>
                </a:lnTo>
                <a:cubicBezTo>
                  <a:pt x="12" y="30"/>
                  <a:pt x="12" y="30"/>
                  <a:pt x="12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7"/>
          <p:cNvSpPr>
            <a:spLocks noChangeArrowheads="1"/>
          </p:cNvSpPr>
          <p:nvPr/>
        </p:nvSpPr>
        <p:spPr bwMode="auto">
          <a:xfrm>
            <a:off x="21308149" y="10248650"/>
            <a:ext cx="328945" cy="824887"/>
          </a:xfrm>
          <a:custGeom>
            <a:avLst/>
            <a:gdLst>
              <a:gd name="T0" fmla="*/ 66 w 285"/>
              <a:gd name="T1" fmla="*/ 679 h 718"/>
              <a:gd name="T2" fmla="*/ 212 w 285"/>
              <a:gd name="T3" fmla="*/ 679 h 718"/>
              <a:gd name="T4" fmla="*/ 229 w 285"/>
              <a:gd name="T5" fmla="*/ 508 h 718"/>
              <a:gd name="T6" fmla="*/ 249 w 285"/>
              <a:gd name="T7" fmla="*/ 510 h 718"/>
              <a:gd name="T8" fmla="*/ 229 w 285"/>
              <a:gd name="T9" fmla="*/ 508 h 718"/>
              <a:gd name="T10" fmla="*/ 229 w 285"/>
              <a:gd name="T11" fmla="*/ 508 h 718"/>
              <a:gd name="T12" fmla="*/ 140 w 285"/>
              <a:gd name="T13" fmla="*/ 61 h 718"/>
              <a:gd name="T14" fmla="*/ 140 w 285"/>
              <a:gd name="T15" fmla="*/ 61 h 718"/>
              <a:gd name="T16" fmla="*/ 50 w 285"/>
              <a:gd name="T17" fmla="*/ 484 h 718"/>
              <a:gd name="T18" fmla="*/ 66 w 285"/>
              <a:gd name="T19" fmla="*/ 679 h 718"/>
              <a:gd name="T20" fmla="*/ 230 w 285"/>
              <a:gd name="T21" fmla="*/ 717 h 718"/>
              <a:gd name="T22" fmla="*/ 48 w 285"/>
              <a:gd name="T23" fmla="*/ 717 h 718"/>
              <a:gd name="T24" fmla="*/ 48 w 285"/>
              <a:gd name="T25" fmla="*/ 717 h 718"/>
              <a:gd name="T26" fmla="*/ 29 w 285"/>
              <a:gd name="T27" fmla="*/ 700 h 718"/>
              <a:gd name="T28" fmla="*/ 11 w 285"/>
              <a:gd name="T29" fmla="*/ 487 h 718"/>
              <a:gd name="T30" fmla="*/ 11 w 285"/>
              <a:gd name="T31" fmla="*/ 487 h 718"/>
              <a:gd name="T32" fmla="*/ 107 w 285"/>
              <a:gd name="T33" fmla="*/ 41 h 718"/>
              <a:gd name="T34" fmla="*/ 122 w 285"/>
              <a:gd name="T35" fmla="*/ 11 h 718"/>
              <a:gd name="T36" fmla="*/ 122 w 285"/>
              <a:gd name="T37" fmla="*/ 11 h 718"/>
              <a:gd name="T38" fmla="*/ 138 w 285"/>
              <a:gd name="T39" fmla="*/ 0 h 718"/>
              <a:gd name="T40" fmla="*/ 138 w 285"/>
              <a:gd name="T41" fmla="*/ 0 h 718"/>
              <a:gd name="T42" fmla="*/ 156 w 285"/>
              <a:gd name="T43" fmla="*/ 10 h 718"/>
              <a:gd name="T44" fmla="*/ 161 w 285"/>
              <a:gd name="T45" fmla="*/ 19 h 718"/>
              <a:gd name="T46" fmla="*/ 161 w 285"/>
              <a:gd name="T47" fmla="*/ 19 h 718"/>
              <a:gd name="T48" fmla="*/ 268 w 285"/>
              <a:gd name="T49" fmla="*/ 512 h 718"/>
              <a:gd name="T50" fmla="*/ 250 w 285"/>
              <a:gd name="T51" fmla="*/ 700 h 718"/>
              <a:gd name="T52" fmla="*/ 250 w 285"/>
              <a:gd name="T53" fmla="*/ 700 h 718"/>
              <a:gd name="T54" fmla="*/ 230 w 285"/>
              <a:gd name="T55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5" h="718">
                <a:moveTo>
                  <a:pt x="66" y="679"/>
                </a:moveTo>
                <a:lnTo>
                  <a:pt x="212" y="679"/>
                </a:lnTo>
                <a:lnTo>
                  <a:pt x="229" y="508"/>
                </a:lnTo>
                <a:lnTo>
                  <a:pt x="249" y="510"/>
                </a:lnTo>
                <a:lnTo>
                  <a:pt x="229" y="508"/>
                </a:lnTo>
                <a:lnTo>
                  <a:pt x="229" y="508"/>
                </a:lnTo>
                <a:cubicBezTo>
                  <a:pt x="244" y="354"/>
                  <a:pt x="214" y="203"/>
                  <a:pt x="140" y="61"/>
                </a:cubicBezTo>
                <a:lnTo>
                  <a:pt x="140" y="61"/>
                </a:lnTo>
                <a:cubicBezTo>
                  <a:pt x="69" y="202"/>
                  <a:pt x="39" y="344"/>
                  <a:pt x="50" y="484"/>
                </a:cubicBezTo>
                <a:lnTo>
                  <a:pt x="66" y="679"/>
                </a:lnTo>
                <a:close/>
                <a:moveTo>
                  <a:pt x="230" y="717"/>
                </a:moveTo>
                <a:lnTo>
                  <a:pt x="48" y="717"/>
                </a:lnTo>
                <a:lnTo>
                  <a:pt x="48" y="717"/>
                </a:lnTo>
                <a:cubicBezTo>
                  <a:pt x="38" y="717"/>
                  <a:pt x="29" y="710"/>
                  <a:pt x="29" y="700"/>
                </a:cubicBezTo>
                <a:lnTo>
                  <a:pt x="11" y="487"/>
                </a:lnTo>
                <a:lnTo>
                  <a:pt x="11" y="487"/>
                </a:lnTo>
                <a:cubicBezTo>
                  <a:pt x="0" y="339"/>
                  <a:pt x="32" y="189"/>
                  <a:pt x="107" y="41"/>
                </a:cubicBezTo>
                <a:lnTo>
                  <a:pt x="122" y="11"/>
                </a:lnTo>
                <a:lnTo>
                  <a:pt x="122" y="11"/>
                </a:lnTo>
                <a:cubicBezTo>
                  <a:pt x="125" y="4"/>
                  <a:pt x="132" y="0"/>
                  <a:pt x="138" y="0"/>
                </a:cubicBezTo>
                <a:lnTo>
                  <a:pt x="138" y="0"/>
                </a:lnTo>
                <a:cubicBezTo>
                  <a:pt x="146" y="0"/>
                  <a:pt x="153" y="4"/>
                  <a:pt x="156" y="10"/>
                </a:cubicBezTo>
                <a:lnTo>
                  <a:pt x="161" y="19"/>
                </a:lnTo>
                <a:lnTo>
                  <a:pt x="161" y="19"/>
                </a:lnTo>
                <a:cubicBezTo>
                  <a:pt x="249" y="176"/>
                  <a:pt x="284" y="341"/>
                  <a:pt x="268" y="512"/>
                </a:cubicBezTo>
                <a:lnTo>
                  <a:pt x="250" y="700"/>
                </a:lnTo>
                <a:lnTo>
                  <a:pt x="250" y="700"/>
                </a:lnTo>
                <a:cubicBezTo>
                  <a:pt x="249" y="710"/>
                  <a:pt x="240" y="717"/>
                  <a:pt x="230" y="7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08"/>
          <p:cNvSpPr>
            <a:spLocks noChangeArrowheads="1"/>
          </p:cNvSpPr>
          <p:nvPr/>
        </p:nvSpPr>
        <p:spPr bwMode="auto">
          <a:xfrm>
            <a:off x="21546002" y="10850868"/>
            <a:ext cx="167000" cy="359309"/>
          </a:xfrm>
          <a:custGeom>
            <a:avLst/>
            <a:gdLst>
              <a:gd name="T0" fmla="*/ 124 w 145"/>
              <a:gd name="T1" fmla="*/ 313 h 314"/>
              <a:gd name="T2" fmla="*/ 124 w 145"/>
              <a:gd name="T3" fmla="*/ 313 h 314"/>
              <a:gd name="T4" fmla="*/ 109 w 145"/>
              <a:gd name="T5" fmla="*/ 305 h 314"/>
              <a:gd name="T6" fmla="*/ 7 w 145"/>
              <a:gd name="T7" fmla="*/ 176 h 314"/>
              <a:gd name="T8" fmla="*/ 7 w 145"/>
              <a:gd name="T9" fmla="*/ 176 h 314"/>
              <a:gd name="T10" fmla="*/ 10 w 145"/>
              <a:gd name="T11" fmla="*/ 148 h 314"/>
              <a:gd name="T12" fmla="*/ 10 w 145"/>
              <a:gd name="T13" fmla="*/ 148 h 314"/>
              <a:gd name="T14" fmla="*/ 38 w 145"/>
              <a:gd name="T15" fmla="*/ 152 h 314"/>
              <a:gd name="T16" fmla="*/ 105 w 145"/>
              <a:gd name="T17" fmla="*/ 237 h 314"/>
              <a:gd name="T18" fmla="*/ 105 w 145"/>
              <a:gd name="T19" fmla="*/ 202 h 314"/>
              <a:gd name="T20" fmla="*/ 19 w 145"/>
              <a:gd name="T21" fmla="*/ 31 h 314"/>
              <a:gd name="T22" fmla="*/ 19 w 145"/>
              <a:gd name="T23" fmla="*/ 31 h 314"/>
              <a:gd name="T24" fmla="*/ 27 w 145"/>
              <a:gd name="T25" fmla="*/ 5 h 314"/>
              <a:gd name="T26" fmla="*/ 27 w 145"/>
              <a:gd name="T27" fmla="*/ 5 h 314"/>
              <a:gd name="T28" fmla="*/ 53 w 145"/>
              <a:gd name="T29" fmla="*/ 13 h 314"/>
              <a:gd name="T30" fmla="*/ 141 w 145"/>
              <a:gd name="T31" fmla="*/ 188 h 314"/>
              <a:gd name="T32" fmla="*/ 141 w 145"/>
              <a:gd name="T33" fmla="*/ 188 h 314"/>
              <a:gd name="T34" fmla="*/ 144 w 145"/>
              <a:gd name="T35" fmla="*/ 197 h 314"/>
              <a:gd name="T36" fmla="*/ 144 w 145"/>
              <a:gd name="T37" fmla="*/ 293 h 314"/>
              <a:gd name="T38" fmla="*/ 144 w 145"/>
              <a:gd name="T39" fmla="*/ 293 h 314"/>
              <a:gd name="T40" fmla="*/ 131 w 145"/>
              <a:gd name="T41" fmla="*/ 311 h 314"/>
              <a:gd name="T42" fmla="*/ 131 w 145"/>
              <a:gd name="T43" fmla="*/ 311 h 314"/>
              <a:gd name="T44" fmla="*/ 124 w 145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314">
                <a:moveTo>
                  <a:pt x="124" y="313"/>
                </a:moveTo>
                <a:lnTo>
                  <a:pt x="124" y="313"/>
                </a:lnTo>
                <a:cubicBezTo>
                  <a:pt x="118" y="313"/>
                  <a:pt x="113" y="310"/>
                  <a:pt x="109" y="305"/>
                </a:cubicBezTo>
                <a:lnTo>
                  <a:pt x="7" y="176"/>
                </a:lnTo>
                <a:lnTo>
                  <a:pt x="7" y="176"/>
                </a:lnTo>
                <a:cubicBezTo>
                  <a:pt x="0" y="167"/>
                  <a:pt x="2" y="155"/>
                  <a:pt x="10" y="148"/>
                </a:cubicBezTo>
                <a:lnTo>
                  <a:pt x="10" y="148"/>
                </a:lnTo>
                <a:cubicBezTo>
                  <a:pt x="19" y="142"/>
                  <a:pt x="31" y="143"/>
                  <a:pt x="38" y="152"/>
                </a:cubicBezTo>
                <a:lnTo>
                  <a:pt x="105" y="237"/>
                </a:lnTo>
                <a:lnTo>
                  <a:pt x="105" y="202"/>
                </a:lnTo>
                <a:lnTo>
                  <a:pt x="19" y="31"/>
                </a:lnTo>
                <a:lnTo>
                  <a:pt x="19" y="31"/>
                </a:lnTo>
                <a:cubicBezTo>
                  <a:pt x="14" y="21"/>
                  <a:pt x="18" y="10"/>
                  <a:pt x="27" y="5"/>
                </a:cubicBezTo>
                <a:lnTo>
                  <a:pt x="27" y="5"/>
                </a:lnTo>
                <a:cubicBezTo>
                  <a:pt x="37" y="0"/>
                  <a:pt x="49" y="4"/>
                  <a:pt x="53" y="13"/>
                </a:cubicBezTo>
                <a:lnTo>
                  <a:pt x="141" y="188"/>
                </a:lnTo>
                <a:lnTo>
                  <a:pt x="141" y="188"/>
                </a:lnTo>
                <a:cubicBezTo>
                  <a:pt x="143" y="191"/>
                  <a:pt x="144" y="194"/>
                  <a:pt x="144" y="197"/>
                </a:cubicBezTo>
                <a:lnTo>
                  <a:pt x="144" y="293"/>
                </a:lnTo>
                <a:lnTo>
                  <a:pt x="144" y="293"/>
                </a:lnTo>
                <a:cubicBezTo>
                  <a:pt x="144" y="302"/>
                  <a:pt x="139" y="309"/>
                  <a:pt x="131" y="311"/>
                </a:cubicBezTo>
                <a:lnTo>
                  <a:pt x="131" y="311"/>
                </a:lnTo>
                <a:cubicBezTo>
                  <a:pt x="128" y="312"/>
                  <a:pt x="126" y="313"/>
                  <a:pt x="124" y="3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09"/>
          <p:cNvSpPr>
            <a:spLocks noChangeArrowheads="1"/>
          </p:cNvSpPr>
          <p:nvPr/>
        </p:nvSpPr>
        <p:spPr bwMode="auto">
          <a:xfrm>
            <a:off x="21227179" y="10855930"/>
            <a:ext cx="156882" cy="354247"/>
          </a:xfrm>
          <a:custGeom>
            <a:avLst/>
            <a:gdLst>
              <a:gd name="T0" fmla="*/ 19 w 137"/>
              <a:gd name="T1" fmla="*/ 306 h 307"/>
              <a:gd name="T2" fmla="*/ 19 w 137"/>
              <a:gd name="T3" fmla="*/ 306 h 307"/>
              <a:gd name="T4" fmla="*/ 13 w 137"/>
              <a:gd name="T5" fmla="*/ 304 h 307"/>
              <a:gd name="T6" fmla="*/ 13 w 137"/>
              <a:gd name="T7" fmla="*/ 304 h 307"/>
              <a:gd name="T8" fmla="*/ 0 w 137"/>
              <a:gd name="T9" fmla="*/ 286 h 307"/>
              <a:gd name="T10" fmla="*/ 0 w 137"/>
              <a:gd name="T11" fmla="*/ 190 h 307"/>
              <a:gd name="T12" fmla="*/ 0 w 137"/>
              <a:gd name="T13" fmla="*/ 190 h 307"/>
              <a:gd name="T14" fmla="*/ 2 w 137"/>
              <a:gd name="T15" fmla="*/ 181 h 307"/>
              <a:gd name="T16" fmla="*/ 87 w 137"/>
              <a:gd name="T17" fmla="*/ 13 h 307"/>
              <a:gd name="T18" fmla="*/ 87 w 137"/>
              <a:gd name="T19" fmla="*/ 13 h 307"/>
              <a:gd name="T20" fmla="*/ 113 w 137"/>
              <a:gd name="T21" fmla="*/ 4 h 307"/>
              <a:gd name="T22" fmla="*/ 113 w 137"/>
              <a:gd name="T23" fmla="*/ 4 h 307"/>
              <a:gd name="T24" fmla="*/ 121 w 137"/>
              <a:gd name="T25" fmla="*/ 31 h 307"/>
              <a:gd name="T26" fmla="*/ 39 w 137"/>
              <a:gd name="T27" fmla="*/ 195 h 307"/>
              <a:gd name="T28" fmla="*/ 39 w 137"/>
              <a:gd name="T29" fmla="*/ 230 h 307"/>
              <a:gd name="T30" fmla="*/ 99 w 137"/>
              <a:gd name="T31" fmla="*/ 154 h 307"/>
              <a:gd name="T32" fmla="*/ 99 w 137"/>
              <a:gd name="T33" fmla="*/ 154 h 307"/>
              <a:gd name="T34" fmla="*/ 126 w 137"/>
              <a:gd name="T35" fmla="*/ 151 h 307"/>
              <a:gd name="T36" fmla="*/ 126 w 137"/>
              <a:gd name="T37" fmla="*/ 151 h 307"/>
              <a:gd name="T38" fmla="*/ 129 w 137"/>
              <a:gd name="T39" fmla="*/ 178 h 307"/>
              <a:gd name="T40" fmla="*/ 34 w 137"/>
              <a:gd name="T41" fmla="*/ 298 h 307"/>
              <a:gd name="T42" fmla="*/ 34 w 137"/>
              <a:gd name="T43" fmla="*/ 298 h 307"/>
              <a:gd name="T44" fmla="*/ 19 w 137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307">
                <a:moveTo>
                  <a:pt x="19" y="306"/>
                </a:moveTo>
                <a:lnTo>
                  <a:pt x="19" y="306"/>
                </a:lnTo>
                <a:cubicBezTo>
                  <a:pt x="17" y="306"/>
                  <a:pt x="15" y="305"/>
                  <a:pt x="13" y="304"/>
                </a:cubicBezTo>
                <a:lnTo>
                  <a:pt x="13" y="304"/>
                </a:lnTo>
                <a:cubicBezTo>
                  <a:pt x="5" y="302"/>
                  <a:pt x="0" y="295"/>
                  <a:pt x="0" y="286"/>
                </a:cubicBezTo>
                <a:lnTo>
                  <a:pt x="0" y="190"/>
                </a:lnTo>
                <a:lnTo>
                  <a:pt x="0" y="190"/>
                </a:lnTo>
                <a:cubicBezTo>
                  <a:pt x="0" y="187"/>
                  <a:pt x="1" y="184"/>
                  <a:pt x="2" y="181"/>
                </a:cubicBezTo>
                <a:lnTo>
                  <a:pt x="87" y="13"/>
                </a:lnTo>
                <a:lnTo>
                  <a:pt x="87" y="13"/>
                </a:lnTo>
                <a:cubicBezTo>
                  <a:pt x="92" y="4"/>
                  <a:pt x="104" y="0"/>
                  <a:pt x="113" y="4"/>
                </a:cubicBezTo>
                <a:lnTo>
                  <a:pt x="113" y="4"/>
                </a:lnTo>
                <a:cubicBezTo>
                  <a:pt x="123" y="9"/>
                  <a:pt x="126" y="21"/>
                  <a:pt x="121" y="31"/>
                </a:cubicBezTo>
                <a:lnTo>
                  <a:pt x="39" y="195"/>
                </a:lnTo>
                <a:lnTo>
                  <a:pt x="39" y="230"/>
                </a:lnTo>
                <a:lnTo>
                  <a:pt x="99" y="154"/>
                </a:lnTo>
                <a:lnTo>
                  <a:pt x="99" y="154"/>
                </a:lnTo>
                <a:cubicBezTo>
                  <a:pt x="106" y="145"/>
                  <a:pt x="118" y="144"/>
                  <a:pt x="126" y="151"/>
                </a:cubicBezTo>
                <a:lnTo>
                  <a:pt x="126" y="151"/>
                </a:lnTo>
                <a:cubicBezTo>
                  <a:pt x="135" y="157"/>
                  <a:pt x="136" y="169"/>
                  <a:pt x="129" y="178"/>
                </a:cubicBezTo>
                <a:lnTo>
                  <a:pt x="34" y="298"/>
                </a:lnTo>
                <a:lnTo>
                  <a:pt x="34" y="298"/>
                </a:lnTo>
                <a:cubicBezTo>
                  <a:pt x="31" y="303"/>
                  <a:pt x="25" y="306"/>
                  <a:pt x="19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0"/>
          <p:cNvSpPr>
            <a:spLocks noChangeArrowheads="1"/>
          </p:cNvSpPr>
          <p:nvPr/>
        </p:nvSpPr>
        <p:spPr bwMode="auto">
          <a:xfrm>
            <a:off x="21399241" y="11027993"/>
            <a:ext cx="146761" cy="91092"/>
          </a:xfrm>
          <a:custGeom>
            <a:avLst/>
            <a:gdLst>
              <a:gd name="T0" fmla="*/ 39 w 126"/>
              <a:gd name="T1" fmla="*/ 39 h 78"/>
              <a:gd name="T2" fmla="*/ 86 w 126"/>
              <a:gd name="T3" fmla="*/ 39 h 78"/>
              <a:gd name="T4" fmla="*/ 86 w 126"/>
              <a:gd name="T5" fmla="*/ 38 h 78"/>
              <a:gd name="T6" fmla="*/ 39 w 126"/>
              <a:gd name="T7" fmla="*/ 38 h 78"/>
              <a:gd name="T8" fmla="*/ 39 w 126"/>
              <a:gd name="T9" fmla="*/ 39 h 78"/>
              <a:gd name="T10" fmla="*/ 106 w 126"/>
              <a:gd name="T11" fmla="*/ 77 h 78"/>
              <a:gd name="T12" fmla="*/ 19 w 126"/>
              <a:gd name="T13" fmla="*/ 77 h 78"/>
              <a:gd name="T14" fmla="*/ 19 w 126"/>
              <a:gd name="T15" fmla="*/ 77 h 78"/>
              <a:gd name="T16" fmla="*/ 0 w 126"/>
              <a:gd name="T17" fmla="*/ 58 h 78"/>
              <a:gd name="T18" fmla="*/ 0 w 126"/>
              <a:gd name="T19" fmla="*/ 19 h 78"/>
              <a:gd name="T20" fmla="*/ 0 w 126"/>
              <a:gd name="T21" fmla="*/ 19 h 78"/>
              <a:gd name="T22" fmla="*/ 19 w 126"/>
              <a:gd name="T23" fmla="*/ 0 h 78"/>
              <a:gd name="T24" fmla="*/ 106 w 126"/>
              <a:gd name="T25" fmla="*/ 0 h 78"/>
              <a:gd name="T26" fmla="*/ 106 w 126"/>
              <a:gd name="T27" fmla="*/ 0 h 78"/>
              <a:gd name="T28" fmla="*/ 125 w 126"/>
              <a:gd name="T29" fmla="*/ 19 h 78"/>
              <a:gd name="T30" fmla="*/ 125 w 126"/>
              <a:gd name="T31" fmla="*/ 58 h 78"/>
              <a:gd name="T32" fmla="*/ 125 w 126"/>
              <a:gd name="T33" fmla="*/ 58 h 78"/>
              <a:gd name="T34" fmla="*/ 106 w 126"/>
              <a:gd name="T3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78">
                <a:moveTo>
                  <a:pt x="39" y="39"/>
                </a:moveTo>
                <a:lnTo>
                  <a:pt x="86" y="39"/>
                </a:lnTo>
                <a:lnTo>
                  <a:pt x="86" y="38"/>
                </a:lnTo>
                <a:lnTo>
                  <a:pt x="39" y="38"/>
                </a:lnTo>
                <a:lnTo>
                  <a:pt x="39" y="39"/>
                </a:lnTo>
                <a:close/>
                <a:moveTo>
                  <a:pt x="106" y="77"/>
                </a:moveTo>
                <a:lnTo>
                  <a:pt x="19" y="77"/>
                </a:lnTo>
                <a:lnTo>
                  <a:pt x="19" y="77"/>
                </a:lnTo>
                <a:cubicBezTo>
                  <a:pt x="8" y="77"/>
                  <a:pt x="0" y="69"/>
                  <a:pt x="0" y="58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116" y="0"/>
                  <a:pt x="125" y="8"/>
                  <a:pt x="125" y="19"/>
                </a:cubicBezTo>
                <a:lnTo>
                  <a:pt x="125" y="58"/>
                </a:lnTo>
                <a:lnTo>
                  <a:pt x="125" y="58"/>
                </a:lnTo>
                <a:cubicBezTo>
                  <a:pt x="125" y="69"/>
                  <a:pt x="116" y="77"/>
                  <a:pt x="106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1"/>
          <p:cNvSpPr>
            <a:spLocks noChangeArrowheads="1"/>
          </p:cNvSpPr>
          <p:nvPr/>
        </p:nvSpPr>
        <p:spPr bwMode="auto">
          <a:xfrm>
            <a:off x="21404304" y="10491562"/>
            <a:ext cx="131577" cy="136636"/>
          </a:xfrm>
          <a:custGeom>
            <a:avLst/>
            <a:gdLst>
              <a:gd name="T0" fmla="*/ 58 w 116"/>
              <a:gd name="T1" fmla="*/ 40 h 117"/>
              <a:gd name="T2" fmla="*/ 58 w 116"/>
              <a:gd name="T3" fmla="*/ 40 h 117"/>
              <a:gd name="T4" fmla="*/ 39 w 116"/>
              <a:gd name="T5" fmla="*/ 58 h 117"/>
              <a:gd name="T6" fmla="*/ 39 w 116"/>
              <a:gd name="T7" fmla="*/ 58 h 117"/>
              <a:gd name="T8" fmla="*/ 58 w 116"/>
              <a:gd name="T9" fmla="*/ 77 h 117"/>
              <a:gd name="T10" fmla="*/ 58 w 116"/>
              <a:gd name="T11" fmla="*/ 77 h 117"/>
              <a:gd name="T12" fmla="*/ 76 w 116"/>
              <a:gd name="T13" fmla="*/ 58 h 117"/>
              <a:gd name="T14" fmla="*/ 76 w 116"/>
              <a:gd name="T15" fmla="*/ 58 h 117"/>
              <a:gd name="T16" fmla="*/ 58 w 116"/>
              <a:gd name="T17" fmla="*/ 40 h 117"/>
              <a:gd name="T18" fmla="*/ 58 w 116"/>
              <a:gd name="T19" fmla="*/ 116 h 117"/>
              <a:gd name="T20" fmla="*/ 58 w 116"/>
              <a:gd name="T21" fmla="*/ 116 h 117"/>
              <a:gd name="T22" fmla="*/ 0 w 116"/>
              <a:gd name="T23" fmla="*/ 58 h 117"/>
              <a:gd name="T24" fmla="*/ 0 w 116"/>
              <a:gd name="T25" fmla="*/ 58 h 117"/>
              <a:gd name="T26" fmla="*/ 58 w 116"/>
              <a:gd name="T27" fmla="*/ 0 h 117"/>
              <a:gd name="T28" fmla="*/ 58 w 116"/>
              <a:gd name="T29" fmla="*/ 0 h 117"/>
              <a:gd name="T30" fmla="*/ 115 w 116"/>
              <a:gd name="T31" fmla="*/ 58 h 117"/>
              <a:gd name="T32" fmla="*/ 115 w 116"/>
              <a:gd name="T33" fmla="*/ 58 h 117"/>
              <a:gd name="T34" fmla="*/ 58 w 116"/>
              <a:gd name="T3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" h="117">
                <a:moveTo>
                  <a:pt x="58" y="40"/>
                </a:moveTo>
                <a:lnTo>
                  <a:pt x="58" y="40"/>
                </a:lnTo>
                <a:cubicBezTo>
                  <a:pt x="47" y="40"/>
                  <a:pt x="39" y="47"/>
                  <a:pt x="39" y="58"/>
                </a:cubicBezTo>
                <a:lnTo>
                  <a:pt x="39" y="58"/>
                </a:lnTo>
                <a:cubicBezTo>
                  <a:pt x="39" y="68"/>
                  <a:pt x="47" y="77"/>
                  <a:pt x="58" y="77"/>
                </a:cubicBezTo>
                <a:lnTo>
                  <a:pt x="58" y="77"/>
                </a:lnTo>
                <a:cubicBezTo>
                  <a:pt x="68" y="77"/>
                  <a:pt x="76" y="68"/>
                  <a:pt x="76" y="58"/>
                </a:cubicBezTo>
                <a:lnTo>
                  <a:pt x="76" y="58"/>
                </a:lnTo>
                <a:cubicBezTo>
                  <a:pt x="76" y="47"/>
                  <a:pt x="68" y="40"/>
                  <a:pt x="58" y="40"/>
                </a:cubicBezTo>
                <a:close/>
                <a:moveTo>
                  <a:pt x="58" y="116"/>
                </a:moveTo>
                <a:lnTo>
                  <a:pt x="58" y="116"/>
                </a:lnTo>
                <a:cubicBezTo>
                  <a:pt x="26" y="116"/>
                  <a:pt x="0" y="90"/>
                  <a:pt x="0" y="58"/>
                </a:cubicBezTo>
                <a:lnTo>
                  <a:pt x="0" y="58"/>
                </a:lnTo>
                <a:cubicBezTo>
                  <a:pt x="0" y="27"/>
                  <a:pt x="26" y="0"/>
                  <a:pt x="58" y="0"/>
                </a:cubicBezTo>
                <a:lnTo>
                  <a:pt x="58" y="0"/>
                </a:lnTo>
                <a:cubicBezTo>
                  <a:pt x="89" y="0"/>
                  <a:pt x="115" y="27"/>
                  <a:pt x="115" y="58"/>
                </a:cubicBezTo>
                <a:lnTo>
                  <a:pt x="115" y="58"/>
                </a:lnTo>
                <a:cubicBezTo>
                  <a:pt x="115" y="90"/>
                  <a:pt x="89" y="116"/>
                  <a:pt x="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2"/>
          <p:cNvSpPr>
            <a:spLocks noChangeArrowheads="1"/>
          </p:cNvSpPr>
          <p:nvPr/>
        </p:nvSpPr>
        <p:spPr bwMode="auto">
          <a:xfrm>
            <a:off x="21444789" y="10860989"/>
            <a:ext cx="45544" cy="349188"/>
          </a:xfrm>
          <a:custGeom>
            <a:avLst/>
            <a:gdLst>
              <a:gd name="T0" fmla="*/ 19 w 40"/>
              <a:gd name="T1" fmla="*/ 303 h 304"/>
              <a:gd name="T2" fmla="*/ 19 w 40"/>
              <a:gd name="T3" fmla="*/ 303 h 304"/>
              <a:gd name="T4" fmla="*/ 0 w 40"/>
              <a:gd name="T5" fmla="*/ 283 h 304"/>
              <a:gd name="T6" fmla="*/ 0 w 40"/>
              <a:gd name="T7" fmla="*/ 19 h 304"/>
              <a:gd name="T8" fmla="*/ 0 w 40"/>
              <a:gd name="T9" fmla="*/ 19 h 304"/>
              <a:gd name="T10" fmla="*/ 19 w 40"/>
              <a:gd name="T11" fmla="*/ 0 h 304"/>
              <a:gd name="T12" fmla="*/ 19 w 40"/>
              <a:gd name="T13" fmla="*/ 0 h 304"/>
              <a:gd name="T14" fmla="*/ 39 w 40"/>
              <a:gd name="T15" fmla="*/ 19 h 304"/>
              <a:gd name="T16" fmla="*/ 39 w 40"/>
              <a:gd name="T17" fmla="*/ 283 h 304"/>
              <a:gd name="T18" fmla="*/ 39 w 40"/>
              <a:gd name="T19" fmla="*/ 283 h 304"/>
              <a:gd name="T20" fmla="*/ 19 w 40"/>
              <a:gd name="T21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04">
                <a:moveTo>
                  <a:pt x="19" y="303"/>
                </a:moveTo>
                <a:lnTo>
                  <a:pt x="19" y="303"/>
                </a:lnTo>
                <a:cubicBezTo>
                  <a:pt x="9" y="303"/>
                  <a:pt x="0" y="294"/>
                  <a:pt x="0" y="283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9" y="0"/>
                </a:lnTo>
                <a:cubicBezTo>
                  <a:pt x="30" y="0"/>
                  <a:pt x="39" y="8"/>
                  <a:pt x="39" y="19"/>
                </a:cubicBezTo>
                <a:lnTo>
                  <a:pt x="39" y="283"/>
                </a:lnTo>
                <a:lnTo>
                  <a:pt x="39" y="283"/>
                </a:lnTo>
                <a:cubicBezTo>
                  <a:pt x="39" y="294"/>
                  <a:pt x="30" y="303"/>
                  <a:pt x="19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13"/>
          <p:cNvSpPr>
            <a:spLocks noChangeArrowheads="1"/>
          </p:cNvSpPr>
          <p:nvPr/>
        </p:nvSpPr>
        <p:spPr bwMode="auto">
          <a:xfrm>
            <a:off x="15731293" y="8781056"/>
            <a:ext cx="738858" cy="35423"/>
          </a:xfrm>
          <a:custGeom>
            <a:avLst/>
            <a:gdLst>
              <a:gd name="T0" fmla="*/ 630 w 646"/>
              <a:gd name="T1" fmla="*/ 30 h 31"/>
              <a:gd name="T2" fmla="*/ 16 w 646"/>
              <a:gd name="T3" fmla="*/ 30 h 31"/>
              <a:gd name="T4" fmla="*/ 16 w 646"/>
              <a:gd name="T5" fmla="*/ 30 h 31"/>
              <a:gd name="T6" fmla="*/ 0 w 646"/>
              <a:gd name="T7" fmla="*/ 15 h 31"/>
              <a:gd name="T8" fmla="*/ 0 w 646"/>
              <a:gd name="T9" fmla="*/ 15 h 31"/>
              <a:gd name="T10" fmla="*/ 16 w 646"/>
              <a:gd name="T11" fmla="*/ 0 h 31"/>
              <a:gd name="T12" fmla="*/ 630 w 646"/>
              <a:gd name="T13" fmla="*/ 0 h 31"/>
              <a:gd name="T14" fmla="*/ 630 w 646"/>
              <a:gd name="T15" fmla="*/ 0 h 31"/>
              <a:gd name="T16" fmla="*/ 645 w 646"/>
              <a:gd name="T17" fmla="*/ 15 h 31"/>
              <a:gd name="T18" fmla="*/ 645 w 646"/>
              <a:gd name="T19" fmla="*/ 15 h 31"/>
              <a:gd name="T20" fmla="*/ 630 w 646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" h="31">
                <a:moveTo>
                  <a:pt x="630" y="30"/>
                </a:moveTo>
                <a:lnTo>
                  <a:pt x="16" y="30"/>
                </a:lnTo>
                <a:lnTo>
                  <a:pt x="16" y="30"/>
                </a:lnTo>
                <a:cubicBezTo>
                  <a:pt x="7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7" y="0"/>
                  <a:pt x="16" y="0"/>
                </a:cubicBezTo>
                <a:lnTo>
                  <a:pt x="630" y="0"/>
                </a:lnTo>
                <a:lnTo>
                  <a:pt x="630" y="0"/>
                </a:lnTo>
                <a:cubicBezTo>
                  <a:pt x="638" y="0"/>
                  <a:pt x="645" y="6"/>
                  <a:pt x="645" y="15"/>
                </a:cubicBezTo>
                <a:lnTo>
                  <a:pt x="645" y="15"/>
                </a:lnTo>
                <a:cubicBezTo>
                  <a:pt x="645" y="23"/>
                  <a:pt x="638" y="30"/>
                  <a:pt x="630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26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14"/>
          <p:cNvSpPr>
            <a:spLocks noChangeArrowheads="1"/>
          </p:cNvSpPr>
          <p:nvPr/>
        </p:nvSpPr>
        <p:spPr bwMode="auto">
          <a:xfrm>
            <a:off x="15736355" y="9165667"/>
            <a:ext cx="738858" cy="35423"/>
          </a:xfrm>
          <a:custGeom>
            <a:avLst/>
            <a:gdLst>
              <a:gd name="T0" fmla="*/ 629 w 646"/>
              <a:gd name="T1" fmla="*/ 30 h 31"/>
              <a:gd name="T2" fmla="*/ 15 w 646"/>
              <a:gd name="T3" fmla="*/ 30 h 31"/>
              <a:gd name="T4" fmla="*/ 15 w 646"/>
              <a:gd name="T5" fmla="*/ 30 h 31"/>
              <a:gd name="T6" fmla="*/ 0 w 646"/>
              <a:gd name="T7" fmla="*/ 15 h 31"/>
              <a:gd name="T8" fmla="*/ 0 w 646"/>
              <a:gd name="T9" fmla="*/ 15 h 31"/>
              <a:gd name="T10" fmla="*/ 15 w 646"/>
              <a:gd name="T11" fmla="*/ 0 h 31"/>
              <a:gd name="T12" fmla="*/ 629 w 646"/>
              <a:gd name="T13" fmla="*/ 0 h 31"/>
              <a:gd name="T14" fmla="*/ 629 w 646"/>
              <a:gd name="T15" fmla="*/ 0 h 31"/>
              <a:gd name="T16" fmla="*/ 645 w 646"/>
              <a:gd name="T17" fmla="*/ 15 h 31"/>
              <a:gd name="T18" fmla="*/ 645 w 646"/>
              <a:gd name="T19" fmla="*/ 15 h 31"/>
              <a:gd name="T20" fmla="*/ 629 w 646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" h="31">
                <a:moveTo>
                  <a:pt x="629" y="30"/>
                </a:moveTo>
                <a:lnTo>
                  <a:pt x="15" y="30"/>
                </a:ln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629" y="0"/>
                </a:lnTo>
                <a:lnTo>
                  <a:pt x="629" y="0"/>
                </a:lnTo>
                <a:cubicBezTo>
                  <a:pt x="638" y="0"/>
                  <a:pt x="645" y="6"/>
                  <a:pt x="645" y="15"/>
                </a:cubicBezTo>
                <a:lnTo>
                  <a:pt x="645" y="15"/>
                </a:lnTo>
                <a:cubicBezTo>
                  <a:pt x="645" y="23"/>
                  <a:pt x="638" y="30"/>
                  <a:pt x="62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26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5"/>
          <p:cNvSpPr>
            <a:spLocks noChangeArrowheads="1"/>
          </p:cNvSpPr>
          <p:nvPr/>
        </p:nvSpPr>
        <p:spPr bwMode="auto">
          <a:xfrm>
            <a:off x="15771778" y="8781056"/>
            <a:ext cx="652828" cy="420034"/>
          </a:xfrm>
          <a:custGeom>
            <a:avLst/>
            <a:gdLst>
              <a:gd name="T0" fmla="*/ 30 w 570"/>
              <a:gd name="T1" fmla="*/ 336 h 367"/>
              <a:gd name="T2" fmla="*/ 540 w 570"/>
              <a:gd name="T3" fmla="*/ 336 h 367"/>
              <a:gd name="T4" fmla="*/ 540 w 570"/>
              <a:gd name="T5" fmla="*/ 30 h 367"/>
              <a:gd name="T6" fmla="*/ 30 w 570"/>
              <a:gd name="T7" fmla="*/ 30 h 367"/>
              <a:gd name="T8" fmla="*/ 30 w 570"/>
              <a:gd name="T9" fmla="*/ 336 h 367"/>
              <a:gd name="T10" fmla="*/ 555 w 570"/>
              <a:gd name="T11" fmla="*/ 366 h 367"/>
              <a:gd name="T12" fmla="*/ 15 w 570"/>
              <a:gd name="T13" fmla="*/ 366 h 367"/>
              <a:gd name="T14" fmla="*/ 15 w 570"/>
              <a:gd name="T15" fmla="*/ 366 h 367"/>
              <a:gd name="T16" fmla="*/ 0 w 570"/>
              <a:gd name="T17" fmla="*/ 351 h 367"/>
              <a:gd name="T18" fmla="*/ 0 w 570"/>
              <a:gd name="T19" fmla="*/ 15 h 367"/>
              <a:gd name="T20" fmla="*/ 0 w 570"/>
              <a:gd name="T21" fmla="*/ 15 h 367"/>
              <a:gd name="T22" fmla="*/ 15 w 570"/>
              <a:gd name="T23" fmla="*/ 0 h 367"/>
              <a:gd name="T24" fmla="*/ 555 w 570"/>
              <a:gd name="T25" fmla="*/ 0 h 367"/>
              <a:gd name="T26" fmla="*/ 555 w 570"/>
              <a:gd name="T27" fmla="*/ 0 h 367"/>
              <a:gd name="T28" fmla="*/ 569 w 570"/>
              <a:gd name="T29" fmla="*/ 15 h 367"/>
              <a:gd name="T30" fmla="*/ 569 w 570"/>
              <a:gd name="T31" fmla="*/ 351 h 367"/>
              <a:gd name="T32" fmla="*/ 569 w 570"/>
              <a:gd name="T33" fmla="*/ 351 h 367"/>
              <a:gd name="T34" fmla="*/ 555 w 570"/>
              <a:gd name="T3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0" h="367">
                <a:moveTo>
                  <a:pt x="30" y="336"/>
                </a:moveTo>
                <a:lnTo>
                  <a:pt x="540" y="336"/>
                </a:lnTo>
                <a:lnTo>
                  <a:pt x="540" y="30"/>
                </a:lnTo>
                <a:lnTo>
                  <a:pt x="30" y="30"/>
                </a:lnTo>
                <a:lnTo>
                  <a:pt x="30" y="336"/>
                </a:lnTo>
                <a:close/>
                <a:moveTo>
                  <a:pt x="555" y="366"/>
                </a:moveTo>
                <a:lnTo>
                  <a:pt x="15" y="366"/>
                </a:lnTo>
                <a:lnTo>
                  <a:pt x="15" y="366"/>
                </a:lnTo>
                <a:cubicBezTo>
                  <a:pt x="7" y="366"/>
                  <a:pt x="0" y="359"/>
                  <a:pt x="0" y="351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555" y="0"/>
                </a:lnTo>
                <a:lnTo>
                  <a:pt x="555" y="0"/>
                </a:lnTo>
                <a:cubicBezTo>
                  <a:pt x="563" y="0"/>
                  <a:pt x="569" y="6"/>
                  <a:pt x="569" y="15"/>
                </a:cubicBezTo>
                <a:lnTo>
                  <a:pt x="569" y="351"/>
                </a:lnTo>
                <a:lnTo>
                  <a:pt x="569" y="351"/>
                </a:lnTo>
                <a:cubicBezTo>
                  <a:pt x="569" y="359"/>
                  <a:pt x="563" y="366"/>
                  <a:pt x="555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16"/>
          <p:cNvSpPr>
            <a:spLocks noChangeArrowheads="1"/>
          </p:cNvSpPr>
          <p:nvPr/>
        </p:nvSpPr>
        <p:spPr bwMode="auto">
          <a:xfrm>
            <a:off x="16090602" y="9165667"/>
            <a:ext cx="35423" cy="263155"/>
          </a:xfrm>
          <a:custGeom>
            <a:avLst/>
            <a:gdLst>
              <a:gd name="T0" fmla="*/ 14 w 30"/>
              <a:gd name="T1" fmla="*/ 230 h 231"/>
              <a:gd name="T2" fmla="*/ 14 w 30"/>
              <a:gd name="T3" fmla="*/ 230 h 231"/>
              <a:gd name="T4" fmla="*/ 0 w 30"/>
              <a:gd name="T5" fmla="*/ 215 h 231"/>
              <a:gd name="T6" fmla="*/ 0 w 30"/>
              <a:gd name="T7" fmla="*/ 15 h 231"/>
              <a:gd name="T8" fmla="*/ 0 w 30"/>
              <a:gd name="T9" fmla="*/ 15 h 231"/>
              <a:gd name="T10" fmla="*/ 14 w 30"/>
              <a:gd name="T11" fmla="*/ 0 h 231"/>
              <a:gd name="T12" fmla="*/ 14 w 30"/>
              <a:gd name="T13" fmla="*/ 0 h 231"/>
              <a:gd name="T14" fmla="*/ 29 w 30"/>
              <a:gd name="T15" fmla="*/ 15 h 231"/>
              <a:gd name="T16" fmla="*/ 29 w 30"/>
              <a:gd name="T17" fmla="*/ 215 h 231"/>
              <a:gd name="T18" fmla="*/ 29 w 30"/>
              <a:gd name="T19" fmla="*/ 215 h 231"/>
              <a:gd name="T20" fmla="*/ 14 w 30"/>
              <a:gd name="T2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231">
                <a:moveTo>
                  <a:pt x="14" y="230"/>
                </a:moveTo>
                <a:lnTo>
                  <a:pt x="14" y="230"/>
                </a:lnTo>
                <a:cubicBezTo>
                  <a:pt x="6" y="230"/>
                  <a:pt x="0" y="224"/>
                  <a:pt x="0" y="215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6"/>
                  <a:pt x="29" y="15"/>
                </a:cubicBezTo>
                <a:lnTo>
                  <a:pt x="29" y="215"/>
                </a:lnTo>
                <a:lnTo>
                  <a:pt x="29" y="215"/>
                </a:lnTo>
                <a:cubicBezTo>
                  <a:pt x="29" y="224"/>
                  <a:pt x="23" y="230"/>
                  <a:pt x="14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7"/>
          <p:cNvSpPr>
            <a:spLocks noChangeArrowheads="1"/>
          </p:cNvSpPr>
          <p:nvPr/>
        </p:nvSpPr>
        <p:spPr bwMode="auto">
          <a:xfrm>
            <a:off x="15908418" y="9393395"/>
            <a:ext cx="394732" cy="126518"/>
          </a:xfrm>
          <a:custGeom>
            <a:avLst/>
            <a:gdLst>
              <a:gd name="T0" fmla="*/ 17 w 342"/>
              <a:gd name="T1" fmla="*/ 108 h 111"/>
              <a:gd name="T2" fmla="*/ 17 w 342"/>
              <a:gd name="T3" fmla="*/ 108 h 111"/>
              <a:gd name="T4" fmla="*/ 4 w 342"/>
              <a:gd name="T5" fmla="*/ 100 h 111"/>
              <a:gd name="T6" fmla="*/ 4 w 342"/>
              <a:gd name="T7" fmla="*/ 100 h 111"/>
              <a:gd name="T8" fmla="*/ 10 w 342"/>
              <a:gd name="T9" fmla="*/ 80 h 111"/>
              <a:gd name="T10" fmla="*/ 167 w 342"/>
              <a:gd name="T11" fmla="*/ 2 h 111"/>
              <a:gd name="T12" fmla="*/ 167 w 342"/>
              <a:gd name="T13" fmla="*/ 2 h 111"/>
              <a:gd name="T14" fmla="*/ 180 w 342"/>
              <a:gd name="T15" fmla="*/ 2 h 111"/>
              <a:gd name="T16" fmla="*/ 332 w 342"/>
              <a:gd name="T17" fmla="*/ 80 h 111"/>
              <a:gd name="T18" fmla="*/ 332 w 342"/>
              <a:gd name="T19" fmla="*/ 80 h 111"/>
              <a:gd name="T20" fmla="*/ 338 w 342"/>
              <a:gd name="T21" fmla="*/ 100 h 111"/>
              <a:gd name="T22" fmla="*/ 338 w 342"/>
              <a:gd name="T23" fmla="*/ 100 h 111"/>
              <a:gd name="T24" fmla="*/ 318 w 342"/>
              <a:gd name="T25" fmla="*/ 106 h 111"/>
              <a:gd name="T26" fmla="*/ 173 w 342"/>
              <a:gd name="T27" fmla="*/ 32 h 111"/>
              <a:gd name="T28" fmla="*/ 23 w 342"/>
              <a:gd name="T29" fmla="*/ 106 h 111"/>
              <a:gd name="T30" fmla="*/ 23 w 342"/>
              <a:gd name="T31" fmla="*/ 106 h 111"/>
              <a:gd name="T32" fmla="*/ 17 w 342"/>
              <a:gd name="T33" fmla="*/ 10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2" h="111">
                <a:moveTo>
                  <a:pt x="17" y="108"/>
                </a:moveTo>
                <a:lnTo>
                  <a:pt x="17" y="108"/>
                </a:lnTo>
                <a:cubicBezTo>
                  <a:pt x="12" y="108"/>
                  <a:pt x="6" y="105"/>
                  <a:pt x="4" y="100"/>
                </a:cubicBezTo>
                <a:lnTo>
                  <a:pt x="4" y="100"/>
                </a:lnTo>
                <a:cubicBezTo>
                  <a:pt x="0" y="93"/>
                  <a:pt x="3" y="83"/>
                  <a:pt x="10" y="80"/>
                </a:cubicBezTo>
                <a:lnTo>
                  <a:pt x="167" y="2"/>
                </a:lnTo>
                <a:lnTo>
                  <a:pt x="167" y="2"/>
                </a:lnTo>
                <a:cubicBezTo>
                  <a:pt x="171" y="0"/>
                  <a:pt x="176" y="0"/>
                  <a:pt x="180" y="2"/>
                </a:cubicBezTo>
                <a:lnTo>
                  <a:pt x="332" y="80"/>
                </a:lnTo>
                <a:lnTo>
                  <a:pt x="332" y="80"/>
                </a:lnTo>
                <a:cubicBezTo>
                  <a:pt x="339" y="84"/>
                  <a:pt x="341" y="93"/>
                  <a:pt x="338" y="100"/>
                </a:cubicBezTo>
                <a:lnTo>
                  <a:pt x="338" y="100"/>
                </a:lnTo>
                <a:cubicBezTo>
                  <a:pt x="334" y="107"/>
                  <a:pt x="325" y="110"/>
                  <a:pt x="318" y="106"/>
                </a:cubicBezTo>
                <a:lnTo>
                  <a:pt x="173" y="32"/>
                </a:lnTo>
                <a:lnTo>
                  <a:pt x="23" y="106"/>
                </a:lnTo>
                <a:lnTo>
                  <a:pt x="23" y="106"/>
                </a:lnTo>
                <a:cubicBezTo>
                  <a:pt x="21" y="108"/>
                  <a:pt x="19" y="108"/>
                  <a:pt x="17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8"/>
          <p:cNvSpPr>
            <a:spLocks noChangeArrowheads="1"/>
          </p:cNvSpPr>
          <p:nvPr/>
        </p:nvSpPr>
        <p:spPr bwMode="auto">
          <a:xfrm>
            <a:off x="16085540" y="9438943"/>
            <a:ext cx="35426" cy="80971"/>
          </a:xfrm>
          <a:custGeom>
            <a:avLst/>
            <a:gdLst>
              <a:gd name="T0" fmla="*/ 15 w 31"/>
              <a:gd name="T1" fmla="*/ 69 h 70"/>
              <a:gd name="T2" fmla="*/ 15 w 31"/>
              <a:gd name="T3" fmla="*/ 69 h 70"/>
              <a:gd name="T4" fmla="*/ 0 w 31"/>
              <a:gd name="T5" fmla="*/ 54 h 70"/>
              <a:gd name="T6" fmla="*/ 0 w 31"/>
              <a:gd name="T7" fmla="*/ 16 h 70"/>
              <a:gd name="T8" fmla="*/ 0 w 31"/>
              <a:gd name="T9" fmla="*/ 16 h 70"/>
              <a:gd name="T10" fmla="*/ 15 w 31"/>
              <a:gd name="T11" fmla="*/ 0 h 70"/>
              <a:gd name="T12" fmla="*/ 15 w 31"/>
              <a:gd name="T13" fmla="*/ 0 h 70"/>
              <a:gd name="T14" fmla="*/ 30 w 31"/>
              <a:gd name="T15" fmla="*/ 16 h 70"/>
              <a:gd name="T16" fmla="*/ 30 w 31"/>
              <a:gd name="T17" fmla="*/ 54 h 70"/>
              <a:gd name="T18" fmla="*/ 30 w 31"/>
              <a:gd name="T19" fmla="*/ 54 h 70"/>
              <a:gd name="T20" fmla="*/ 15 w 31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70">
                <a:moveTo>
                  <a:pt x="15" y="69"/>
                </a:moveTo>
                <a:lnTo>
                  <a:pt x="15" y="69"/>
                </a:lnTo>
                <a:cubicBezTo>
                  <a:pt x="7" y="69"/>
                  <a:pt x="0" y="63"/>
                  <a:pt x="0" y="54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7"/>
                  <a:pt x="30" y="16"/>
                </a:cubicBezTo>
                <a:lnTo>
                  <a:pt x="30" y="54"/>
                </a:lnTo>
                <a:lnTo>
                  <a:pt x="30" y="54"/>
                </a:lnTo>
                <a:cubicBezTo>
                  <a:pt x="30" y="63"/>
                  <a:pt x="23" y="69"/>
                  <a:pt x="15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9"/>
          <p:cNvSpPr>
            <a:spLocks noChangeArrowheads="1"/>
          </p:cNvSpPr>
          <p:nvPr/>
        </p:nvSpPr>
        <p:spPr bwMode="auto">
          <a:xfrm>
            <a:off x="15953962" y="8862027"/>
            <a:ext cx="273276" cy="273276"/>
          </a:xfrm>
          <a:custGeom>
            <a:avLst/>
            <a:gdLst>
              <a:gd name="T0" fmla="*/ 189 w 236"/>
              <a:gd name="T1" fmla="*/ 189 h 236"/>
              <a:gd name="T2" fmla="*/ 189 w 236"/>
              <a:gd name="T3" fmla="*/ 189 h 236"/>
              <a:gd name="T4" fmla="*/ 117 w 236"/>
              <a:gd name="T5" fmla="*/ 219 h 236"/>
              <a:gd name="T6" fmla="*/ 117 w 236"/>
              <a:gd name="T7" fmla="*/ 219 h 236"/>
              <a:gd name="T8" fmla="*/ 52 w 236"/>
              <a:gd name="T9" fmla="*/ 194 h 236"/>
              <a:gd name="T10" fmla="*/ 121 w 236"/>
              <a:gd name="T11" fmla="*/ 126 h 236"/>
              <a:gd name="T12" fmla="*/ 219 w 236"/>
              <a:gd name="T13" fmla="*/ 126 h 236"/>
              <a:gd name="T14" fmla="*/ 219 w 236"/>
              <a:gd name="T15" fmla="*/ 126 h 236"/>
              <a:gd name="T16" fmla="*/ 189 w 236"/>
              <a:gd name="T17" fmla="*/ 189 h 236"/>
              <a:gd name="T18" fmla="*/ 46 w 236"/>
              <a:gd name="T19" fmla="*/ 46 h 236"/>
              <a:gd name="T20" fmla="*/ 46 w 236"/>
              <a:gd name="T21" fmla="*/ 46 h 236"/>
              <a:gd name="T22" fmla="*/ 117 w 236"/>
              <a:gd name="T23" fmla="*/ 16 h 236"/>
              <a:gd name="T24" fmla="*/ 117 w 236"/>
              <a:gd name="T25" fmla="*/ 16 h 236"/>
              <a:gd name="T26" fmla="*/ 127 w 236"/>
              <a:gd name="T27" fmla="*/ 17 h 236"/>
              <a:gd name="T28" fmla="*/ 110 w 236"/>
              <a:gd name="T29" fmla="*/ 113 h 236"/>
              <a:gd name="T30" fmla="*/ 40 w 236"/>
              <a:gd name="T31" fmla="*/ 183 h 236"/>
              <a:gd name="T32" fmla="*/ 40 w 236"/>
              <a:gd name="T33" fmla="*/ 183 h 236"/>
              <a:gd name="T34" fmla="*/ 16 w 236"/>
              <a:gd name="T35" fmla="*/ 118 h 236"/>
              <a:gd name="T36" fmla="*/ 16 w 236"/>
              <a:gd name="T37" fmla="*/ 118 h 236"/>
              <a:gd name="T38" fmla="*/ 46 w 236"/>
              <a:gd name="T39" fmla="*/ 46 h 236"/>
              <a:gd name="T40" fmla="*/ 227 w 236"/>
              <a:gd name="T41" fmla="*/ 109 h 236"/>
              <a:gd name="T42" fmla="*/ 127 w 236"/>
              <a:gd name="T43" fmla="*/ 109 h 236"/>
              <a:gd name="T44" fmla="*/ 145 w 236"/>
              <a:gd name="T45" fmla="*/ 11 h 236"/>
              <a:gd name="T46" fmla="*/ 145 w 236"/>
              <a:gd name="T47" fmla="*/ 11 h 236"/>
              <a:gd name="T48" fmla="*/ 138 w 236"/>
              <a:gd name="T49" fmla="*/ 2 h 236"/>
              <a:gd name="T50" fmla="*/ 138 w 236"/>
              <a:gd name="T51" fmla="*/ 2 h 236"/>
              <a:gd name="T52" fmla="*/ 117 w 236"/>
              <a:gd name="T53" fmla="*/ 0 h 236"/>
              <a:gd name="T54" fmla="*/ 117 w 236"/>
              <a:gd name="T55" fmla="*/ 0 h 236"/>
              <a:gd name="T56" fmla="*/ 35 w 236"/>
              <a:gd name="T57" fmla="*/ 35 h 236"/>
              <a:gd name="T58" fmla="*/ 35 w 236"/>
              <a:gd name="T59" fmla="*/ 35 h 236"/>
              <a:gd name="T60" fmla="*/ 0 w 236"/>
              <a:gd name="T61" fmla="*/ 118 h 236"/>
              <a:gd name="T62" fmla="*/ 0 w 236"/>
              <a:gd name="T63" fmla="*/ 118 h 236"/>
              <a:gd name="T64" fmla="*/ 33 w 236"/>
              <a:gd name="T65" fmla="*/ 199 h 236"/>
              <a:gd name="T66" fmla="*/ 33 w 236"/>
              <a:gd name="T67" fmla="*/ 199 h 236"/>
              <a:gd name="T68" fmla="*/ 34 w 236"/>
              <a:gd name="T69" fmla="*/ 201 h 236"/>
              <a:gd name="T70" fmla="*/ 34 w 236"/>
              <a:gd name="T71" fmla="*/ 201 h 236"/>
              <a:gd name="T72" fmla="*/ 36 w 236"/>
              <a:gd name="T73" fmla="*/ 202 h 236"/>
              <a:gd name="T74" fmla="*/ 36 w 236"/>
              <a:gd name="T75" fmla="*/ 202 h 236"/>
              <a:gd name="T76" fmla="*/ 117 w 236"/>
              <a:gd name="T77" fmla="*/ 235 h 236"/>
              <a:gd name="T78" fmla="*/ 117 w 236"/>
              <a:gd name="T79" fmla="*/ 235 h 236"/>
              <a:gd name="T80" fmla="*/ 200 w 236"/>
              <a:gd name="T81" fmla="*/ 200 h 236"/>
              <a:gd name="T82" fmla="*/ 200 w 236"/>
              <a:gd name="T83" fmla="*/ 200 h 236"/>
              <a:gd name="T84" fmla="*/ 235 w 236"/>
              <a:gd name="T85" fmla="*/ 118 h 236"/>
              <a:gd name="T86" fmla="*/ 235 w 236"/>
              <a:gd name="T87" fmla="*/ 118 h 236"/>
              <a:gd name="T88" fmla="*/ 227 w 236"/>
              <a:gd name="T89" fmla="*/ 10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6" h="236">
                <a:moveTo>
                  <a:pt x="189" y="189"/>
                </a:moveTo>
                <a:lnTo>
                  <a:pt x="189" y="189"/>
                </a:lnTo>
                <a:cubicBezTo>
                  <a:pt x="170" y="208"/>
                  <a:pt x="144" y="219"/>
                  <a:pt x="117" y="219"/>
                </a:cubicBezTo>
                <a:lnTo>
                  <a:pt x="117" y="219"/>
                </a:lnTo>
                <a:cubicBezTo>
                  <a:pt x="94" y="219"/>
                  <a:pt x="70" y="210"/>
                  <a:pt x="52" y="194"/>
                </a:cubicBezTo>
                <a:lnTo>
                  <a:pt x="121" y="126"/>
                </a:lnTo>
                <a:lnTo>
                  <a:pt x="219" y="126"/>
                </a:lnTo>
                <a:lnTo>
                  <a:pt x="219" y="126"/>
                </a:lnTo>
                <a:cubicBezTo>
                  <a:pt x="217" y="150"/>
                  <a:pt x="207" y="172"/>
                  <a:pt x="189" y="189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65" y="27"/>
                  <a:pt x="91" y="16"/>
                  <a:pt x="117" y="16"/>
                </a:cubicBezTo>
                <a:lnTo>
                  <a:pt x="117" y="16"/>
                </a:lnTo>
                <a:cubicBezTo>
                  <a:pt x="121" y="16"/>
                  <a:pt x="124" y="16"/>
                  <a:pt x="127" y="17"/>
                </a:cubicBezTo>
                <a:lnTo>
                  <a:pt x="110" y="113"/>
                </a:lnTo>
                <a:lnTo>
                  <a:pt x="40" y="183"/>
                </a:lnTo>
                <a:lnTo>
                  <a:pt x="40" y="183"/>
                </a:lnTo>
                <a:cubicBezTo>
                  <a:pt x="25" y="165"/>
                  <a:pt x="16" y="142"/>
                  <a:pt x="16" y="118"/>
                </a:cubicBezTo>
                <a:lnTo>
                  <a:pt x="16" y="118"/>
                </a:lnTo>
                <a:cubicBezTo>
                  <a:pt x="16" y="91"/>
                  <a:pt x="27" y="65"/>
                  <a:pt x="46" y="46"/>
                </a:cubicBezTo>
                <a:close/>
                <a:moveTo>
                  <a:pt x="227" y="109"/>
                </a:moveTo>
                <a:lnTo>
                  <a:pt x="127" y="109"/>
                </a:lnTo>
                <a:lnTo>
                  <a:pt x="145" y="11"/>
                </a:lnTo>
                <a:lnTo>
                  <a:pt x="145" y="11"/>
                </a:lnTo>
                <a:cubicBezTo>
                  <a:pt x="146" y="7"/>
                  <a:pt x="142" y="2"/>
                  <a:pt x="138" y="2"/>
                </a:cubicBezTo>
                <a:lnTo>
                  <a:pt x="138" y="2"/>
                </a:lnTo>
                <a:cubicBezTo>
                  <a:pt x="131" y="0"/>
                  <a:pt x="125" y="0"/>
                  <a:pt x="117" y="0"/>
                </a:cubicBezTo>
                <a:lnTo>
                  <a:pt x="117" y="0"/>
                </a:lnTo>
                <a:cubicBezTo>
                  <a:pt x="86" y="0"/>
                  <a:pt x="57" y="12"/>
                  <a:pt x="35" y="35"/>
                </a:cubicBezTo>
                <a:lnTo>
                  <a:pt x="35" y="35"/>
                </a:lnTo>
                <a:cubicBezTo>
                  <a:pt x="12" y="57"/>
                  <a:pt x="0" y="87"/>
                  <a:pt x="0" y="118"/>
                </a:cubicBezTo>
                <a:lnTo>
                  <a:pt x="0" y="118"/>
                </a:lnTo>
                <a:cubicBezTo>
                  <a:pt x="0" y="148"/>
                  <a:pt x="12" y="177"/>
                  <a:pt x="33" y="199"/>
                </a:cubicBezTo>
                <a:lnTo>
                  <a:pt x="33" y="199"/>
                </a:lnTo>
                <a:cubicBezTo>
                  <a:pt x="33" y="200"/>
                  <a:pt x="34" y="200"/>
                  <a:pt x="34" y="201"/>
                </a:cubicBezTo>
                <a:lnTo>
                  <a:pt x="34" y="201"/>
                </a:lnTo>
                <a:cubicBezTo>
                  <a:pt x="35" y="201"/>
                  <a:pt x="35" y="202"/>
                  <a:pt x="36" y="202"/>
                </a:cubicBezTo>
                <a:lnTo>
                  <a:pt x="36" y="202"/>
                </a:lnTo>
                <a:cubicBezTo>
                  <a:pt x="58" y="224"/>
                  <a:pt x="87" y="235"/>
                  <a:pt x="117" y="235"/>
                </a:cubicBezTo>
                <a:lnTo>
                  <a:pt x="117" y="235"/>
                </a:lnTo>
                <a:cubicBezTo>
                  <a:pt x="149" y="235"/>
                  <a:pt x="179" y="223"/>
                  <a:pt x="200" y="200"/>
                </a:cubicBezTo>
                <a:lnTo>
                  <a:pt x="200" y="200"/>
                </a:lnTo>
                <a:cubicBezTo>
                  <a:pt x="223" y="178"/>
                  <a:pt x="235" y="149"/>
                  <a:pt x="235" y="118"/>
                </a:cubicBezTo>
                <a:lnTo>
                  <a:pt x="235" y="118"/>
                </a:lnTo>
                <a:cubicBezTo>
                  <a:pt x="235" y="113"/>
                  <a:pt x="232" y="109"/>
                  <a:pt x="227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0"/>
          <p:cNvSpPr>
            <a:spLocks noChangeArrowheads="1"/>
          </p:cNvSpPr>
          <p:nvPr/>
        </p:nvSpPr>
        <p:spPr bwMode="auto">
          <a:xfrm>
            <a:off x="16115904" y="8831663"/>
            <a:ext cx="146761" cy="146758"/>
          </a:xfrm>
          <a:custGeom>
            <a:avLst/>
            <a:gdLst>
              <a:gd name="T0" fmla="*/ 18 w 128"/>
              <a:gd name="T1" fmla="*/ 109 h 126"/>
              <a:gd name="T2" fmla="*/ 34 w 128"/>
              <a:gd name="T3" fmla="*/ 18 h 126"/>
              <a:gd name="T4" fmla="*/ 34 w 128"/>
              <a:gd name="T5" fmla="*/ 18 h 126"/>
              <a:gd name="T6" fmla="*/ 86 w 128"/>
              <a:gd name="T7" fmla="*/ 51 h 126"/>
              <a:gd name="T8" fmla="*/ 86 w 128"/>
              <a:gd name="T9" fmla="*/ 51 h 126"/>
              <a:gd name="T10" fmla="*/ 110 w 128"/>
              <a:gd name="T11" fmla="*/ 109 h 126"/>
              <a:gd name="T12" fmla="*/ 18 w 128"/>
              <a:gd name="T13" fmla="*/ 109 h 126"/>
              <a:gd name="T14" fmla="*/ 99 w 128"/>
              <a:gd name="T15" fmla="*/ 41 h 126"/>
              <a:gd name="T16" fmla="*/ 99 w 128"/>
              <a:gd name="T17" fmla="*/ 41 h 126"/>
              <a:gd name="T18" fmla="*/ 29 w 128"/>
              <a:gd name="T19" fmla="*/ 1 h 126"/>
              <a:gd name="T20" fmla="*/ 29 w 128"/>
              <a:gd name="T21" fmla="*/ 1 h 126"/>
              <a:gd name="T22" fmla="*/ 23 w 128"/>
              <a:gd name="T23" fmla="*/ 2 h 126"/>
              <a:gd name="T24" fmla="*/ 23 w 128"/>
              <a:gd name="T25" fmla="*/ 2 h 126"/>
              <a:gd name="T26" fmla="*/ 19 w 128"/>
              <a:gd name="T27" fmla="*/ 7 h 126"/>
              <a:gd name="T28" fmla="*/ 0 w 128"/>
              <a:gd name="T29" fmla="*/ 116 h 126"/>
              <a:gd name="T30" fmla="*/ 0 w 128"/>
              <a:gd name="T31" fmla="*/ 116 h 126"/>
              <a:gd name="T32" fmla="*/ 2 w 128"/>
              <a:gd name="T33" fmla="*/ 123 h 126"/>
              <a:gd name="T34" fmla="*/ 2 w 128"/>
              <a:gd name="T35" fmla="*/ 123 h 126"/>
              <a:gd name="T36" fmla="*/ 8 w 128"/>
              <a:gd name="T37" fmla="*/ 125 h 126"/>
              <a:gd name="T38" fmla="*/ 119 w 128"/>
              <a:gd name="T39" fmla="*/ 125 h 126"/>
              <a:gd name="T40" fmla="*/ 119 w 128"/>
              <a:gd name="T41" fmla="*/ 125 h 126"/>
              <a:gd name="T42" fmla="*/ 127 w 128"/>
              <a:gd name="T43" fmla="*/ 117 h 126"/>
              <a:gd name="T44" fmla="*/ 127 w 128"/>
              <a:gd name="T45" fmla="*/ 117 h 126"/>
              <a:gd name="T46" fmla="*/ 99 w 128"/>
              <a:gd name="T47" fmla="*/ 4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6">
                <a:moveTo>
                  <a:pt x="18" y="109"/>
                </a:moveTo>
                <a:lnTo>
                  <a:pt x="34" y="18"/>
                </a:lnTo>
                <a:lnTo>
                  <a:pt x="34" y="18"/>
                </a:lnTo>
                <a:cubicBezTo>
                  <a:pt x="54" y="23"/>
                  <a:pt x="73" y="35"/>
                  <a:pt x="86" y="51"/>
                </a:cubicBezTo>
                <a:lnTo>
                  <a:pt x="86" y="51"/>
                </a:lnTo>
                <a:cubicBezTo>
                  <a:pt x="100" y="68"/>
                  <a:pt x="108" y="88"/>
                  <a:pt x="110" y="109"/>
                </a:cubicBezTo>
                <a:lnTo>
                  <a:pt x="18" y="109"/>
                </a:lnTo>
                <a:close/>
                <a:moveTo>
                  <a:pt x="99" y="41"/>
                </a:moveTo>
                <a:lnTo>
                  <a:pt x="99" y="41"/>
                </a:lnTo>
                <a:cubicBezTo>
                  <a:pt x="81" y="20"/>
                  <a:pt x="56" y="5"/>
                  <a:pt x="29" y="1"/>
                </a:cubicBezTo>
                <a:lnTo>
                  <a:pt x="29" y="1"/>
                </a:lnTo>
                <a:cubicBezTo>
                  <a:pt x="26" y="0"/>
                  <a:pt x="24" y="1"/>
                  <a:pt x="23" y="2"/>
                </a:cubicBezTo>
                <a:lnTo>
                  <a:pt x="23" y="2"/>
                </a:lnTo>
                <a:cubicBezTo>
                  <a:pt x="21" y="3"/>
                  <a:pt x="19" y="5"/>
                  <a:pt x="19" y="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118"/>
                  <a:pt x="0" y="121"/>
                  <a:pt x="2" y="123"/>
                </a:cubicBezTo>
                <a:lnTo>
                  <a:pt x="2" y="123"/>
                </a:lnTo>
                <a:cubicBezTo>
                  <a:pt x="3" y="125"/>
                  <a:pt x="6" y="125"/>
                  <a:pt x="8" y="125"/>
                </a:cubicBezTo>
                <a:lnTo>
                  <a:pt x="119" y="125"/>
                </a:lnTo>
                <a:lnTo>
                  <a:pt x="119" y="125"/>
                </a:lnTo>
                <a:cubicBezTo>
                  <a:pt x="123" y="125"/>
                  <a:pt x="127" y="122"/>
                  <a:pt x="127" y="117"/>
                </a:cubicBezTo>
                <a:lnTo>
                  <a:pt x="127" y="117"/>
                </a:lnTo>
                <a:cubicBezTo>
                  <a:pt x="127" y="89"/>
                  <a:pt x="117" y="62"/>
                  <a:pt x="99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CuadroTexto 553"/>
          <p:cNvSpPr txBox="1"/>
          <p:nvPr/>
        </p:nvSpPr>
        <p:spPr>
          <a:xfrm>
            <a:off x="7261839" y="128938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2032436" y="280973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3174033" y="6200084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2697668" y="6888865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8505159" y="7619145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9" name="Rectángulo 558"/>
          <p:cNvSpPr/>
          <p:nvPr/>
        </p:nvSpPr>
        <p:spPr>
          <a:xfrm>
            <a:off x="8027935" y="8300279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3236870" y="6143594"/>
            <a:ext cx="24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2839939" y="6789925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18659777" y="7764619"/>
            <a:ext cx="24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18266593" y="8395148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72743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/>
          <p:cNvSpPr>
            <a:spLocks noChangeArrowheads="1"/>
          </p:cNvSpPr>
          <p:nvPr/>
        </p:nvSpPr>
        <p:spPr bwMode="auto">
          <a:xfrm>
            <a:off x="1832907" y="6634836"/>
            <a:ext cx="4668940" cy="5170435"/>
          </a:xfrm>
          <a:custGeom>
            <a:avLst/>
            <a:gdLst>
              <a:gd name="T0" fmla="*/ 3335 w 4107"/>
              <a:gd name="T1" fmla="*/ 4544 h 4545"/>
              <a:gd name="T2" fmla="*/ 770 w 4107"/>
              <a:gd name="T3" fmla="*/ 4544 h 4545"/>
              <a:gd name="T4" fmla="*/ 770 w 4107"/>
              <a:gd name="T5" fmla="*/ 4544 h 4545"/>
              <a:gd name="T6" fmla="*/ 0 w 4107"/>
              <a:gd name="T7" fmla="*/ 3774 h 4545"/>
              <a:gd name="T8" fmla="*/ 0 w 4107"/>
              <a:gd name="T9" fmla="*/ 0 h 4545"/>
              <a:gd name="T10" fmla="*/ 4106 w 4107"/>
              <a:gd name="T11" fmla="*/ 0 h 4545"/>
              <a:gd name="T12" fmla="*/ 4106 w 4107"/>
              <a:gd name="T13" fmla="*/ 3774 h 4545"/>
              <a:gd name="T14" fmla="*/ 4106 w 4107"/>
              <a:gd name="T15" fmla="*/ 3774 h 4545"/>
              <a:gd name="T16" fmla="*/ 3335 w 4107"/>
              <a:gd name="T17" fmla="*/ 4544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5">
                <a:moveTo>
                  <a:pt x="3335" y="4544"/>
                </a:moveTo>
                <a:lnTo>
                  <a:pt x="770" y="4544"/>
                </a:lnTo>
                <a:lnTo>
                  <a:pt x="770" y="4544"/>
                </a:lnTo>
                <a:cubicBezTo>
                  <a:pt x="345" y="4544"/>
                  <a:pt x="0" y="4199"/>
                  <a:pt x="0" y="3774"/>
                </a:cubicBezTo>
                <a:lnTo>
                  <a:pt x="0" y="0"/>
                </a:lnTo>
                <a:lnTo>
                  <a:pt x="4106" y="0"/>
                </a:lnTo>
                <a:lnTo>
                  <a:pt x="4106" y="3774"/>
                </a:lnTo>
                <a:lnTo>
                  <a:pt x="4106" y="3774"/>
                </a:lnTo>
                <a:cubicBezTo>
                  <a:pt x="4106" y="4199"/>
                  <a:pt x="3761" y="4544"/>
                  <a:pt x="3335" y="4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71"/>
          <p:cNvSpPr>
            <a:spLocks noChangeArrowheads="1"/>
          </p:cNvSpPr>
          <p:nvPr/>
        </p:nvSpPr>
        <p:spPr bwMode="auto">
          <a:xfrm>
            <a:off x="4350422" y="6524506"/>
            <a:ext cx="2362052" cy="2046109"/>
          </a:xfrm>
          <a:custGeom>
            <a:avLst/>
            <a:gdLst>
              <a:gd name="T0" fmla="*/ 896 w 2077"/>
              <a:gd name="T1" fmla="*/ 1687 h 1797"/>
              <a:gd name="T2" fmla="*/ 64 w 2077"/>
              <a:gd name="T3" fmla="*/ 246 h 1797"/>
              <a:gd name="T4" fmla="*/ 64 w 2077"/>
              <a:gd name="T5" fmla="*/ 246 h 1797"/>
              <a:gd name="T6" fmla="*/ 206 w 2077"/>
              <a:gd name="T7" fmla="*/ 0 h 1797"/>
              <a:gd name="T8" fmla="*/ 1871 w 2077"/>
              <a:gd name="T9" fmla="*/ 0 h 1797"/>
              <a:gd name="T10" fmla="*/ 1871 w 2077"/>
              <a:gd name="T11" fmla="*/ 0 h 1797"/>
              <a:gd name="T12" fmla="*/ 2013 w 2077"/>
              <a:gd name="T13" fmla="*/ 246 h 1797"/>
              <a:gd name="T14" fmla="*/ 1181 w 2077"/>
              <a:gd name="T15" fmla="*/ 1687 h 1797"/>
              <a:gd name="T16" fmla="*/ 1181 w 2077"/>
              <a:gd name="T17" fmla="*/ 1687 h 1797"/>
              <a:gd name="T18" fmla="*/ 896 w 2077"/>
              <a:gd name="T19" fmla="*/ 1687 h 1797"/>
              <a:gd name="T20" fmla="*/ 64 w 2077"/>
              <a:gd name="T21" fmla="*/ 246 h 1797"/>
              <a:gd name="T22" fmla="*/ 64 w 2077"/>
              <a:gd name="T23" fmla="*/ 246 h 1797"/>
              <a:gd name="T24" fmla="*/ 206 w 2077"/>
              <a:gd name="T25" fmla="*/ 0 h 1797"/>
              <a:gd name="T26" fmla="*/ 1871 w 2077"/>
              <a:gd name="T27" fmla="*/ 0 h 1797"/>
              <a:gd name="T28" fmla="*/ 1871 w 2077"/>
              <a:gd name="T29" fmla="*/ 0 h 1797"/>
              <a:gd name="T30" fmla="*/ 2013 w 2077"/>
              <a:gd name="T31" fmla="*/ 246 h 1797"/>
              <a:gd name="T32" fmla="*/ 1181 w 2077"/>
              <a:gd name="T33" fmla="*/ 1687 h 1797"/>
              <a:gd name="T34" fmla="*/ 1181 w 2077"/>
              <a:gd name="T35" fmla="*/ 1687 h 1797"/>
              <a:gd name="T36" fmla="*/ 896 w 2077"/>
              <a:gd name="T37" fmla="*/ 168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7" h="1797">
                <a:moveTo>
                  <a:pt x="896" y="1687"/>
                </a:moveTo>
                <a:lnTo>
                  <a:pt x="64" y="246"/>
                </a:lnTo>
                <a:lnTo>
                  <a:pt x="64" y="246"/>
                </a:lnTo>
                <a:cubicBezTo>
                  <a:pt x="0" y="136"/>
                  <a:pt x="79" y="0"/>
                  <a:pt x="206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1997" y="0"/>
                  <a:pt x="2076" y="136"/>
                  <a:pt x="2013" y="246"/>
                </a:cubicBezTo>
                <a:lnTo>
                  <a:pt x="1181" y="1687"/>
                </a:lnTo>
                <a:lnTo>
                  <a:pt x="1181" y="1687"/>
                </a:lnTo>
                <a:cubicBezTo>
                  <a:pt x="1117" y="1796"/>
                  <a:pt x="959" y="1796"/>
                  <a:pt x="896" y="1687"/>
                </a:cubicBezTo>
                <a:lnTo>
                  <a:pt x="64" y="246"/>
                </a:lnTo>
                <a:lnTo>
                  <a:pt x="64" y="246"/>
                </a:lnTo>
                <a:cubicBezTo>
                  <a:pt x="0" y="136"/>
                  <a:pt x="79" y="0"/>
                  <a:pt x="206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1997" y="0"/>
                  <a:pt x="2076" y="136"/>
                  <a:pt x="2013" y="246"/>
                </a:cubicBezTo>
                <a:lnTo>
                  <a:pt x="1181" y="1687"/>
                </a:lnTo>
                <a:lnTo>
                  <a:pt x="1181" y="1687"/>
                </a:lnTo>
                <a:cubicBezTo>
                  <a:pt x="1117" y="1796"/>
                  <a:pt x="959" y="1796"/>
                  <a:pt x="896" y="1687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46"/>
          <p:cNvSpPr>
            <a:spLocks noChangeArrowheads="1"/>
          </p:cNvSpPr>
          <p:nvPr/>
        </p:nvSpPr>
        <p:spPr bwMode="auto">
          <a:xfrm>
            <a:off x="1725571" y="6524506"/>
            <a:ext cx="4774256" cy="285852"/>
          </a:xfrm>
          <a:custGeom>
            <a:avLst/>
            <a:gdLst>
              <a:gd name="T0" fmla="*/ 4199 w 4200"/>
              <a:gd name="T1" fmla="*/ 251 h 252"/>
              <a:gd name="T2" fmla="*/ 126 w 4200"/>
              <a:gd name="T3" fmla="*/ 251 h 252"/>
              <a:gd name="T4" fmla="*/ 126 w 4200"/>
              <a:gd name="T5" fmla="*/ 251 h 252"/>
              <a:gd name="T6" fmla="*/ 0 w 4200"/>
              <a:gd name="T7" fmla="*/ 125 h 252"/>
              <a:gd name="T8" fmla="*/ 0 w 4200"/>
              <a:gd name="T9" fmla="*/ 125 h 252"/>
              <a:gd name="T10" fmla="*/ 126 w 4200"/>
              <a:gd name="T11" fmla="*/ 0 h 252"/>
              <a:gd name="T12" fmla="*/ 4199 w 4200"/>
              <a:gd name="T13" fmla="*/ 0 h 252"/>
              <a:gd name="T14" fmla="*/ 4199 w 4200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0" h="252">
                <a:moveTo>
                  <a:pt x="4199" y="251"/>
                </a:moveTo>
                <a:lnTo>
                  <a:pt x="126" y="251"/>
                </a:lnTo>
                <a:lnTo>
                  <a:pt x="126" y="251"/>
                </a:lnTo>
                <a:cubicBezTo>
                  <a:pt x="56" y="251"/>
                  <a:pt x="0" y="195"/>
                  <a:pt x="0" y="125"/>
                </a:cubicBezTo>
                <a:lnTo>
                  <a:pt x="0" y="125"/>
                </a:lnTo>
                <a:cubicBezTo>
                  <a:pt x="0" y="56"/>
                  <a:pt x="56" y="0"/>
                  <a:pt x="126" y="0"/>
                </a:cubicBezTo>
                <a:lnTo>
                  <a:pt x="4199" y="0"/>
                </a:lnTo>
                <a:lnTo>
                  <a:pt x="4199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47"/>
          <p:cNvSpPr>
            <a:spLocks noChangeArrowheads="1"/>
          </p:cNvSpPr>
          <p:nvPr/>
        </p:nvSpPr>
        <p:spPr bwMode="auto">
          <a:xfrm>
            <a:off x="7158806" y="6524506"/>
            <a:ext cx="4668940" cy="5165425"/>
          </a:xfrm>
          <a:custGeom>
            <a:avLst/>
            <a:gdLst>
              <a:gd name="T0" fmla="*/ 3336 w 4107"/>
              <a:gd name="T1" fmla="*/ 0 h 4544"/>
              <a:gd name="T2" fmla="*/ 771 w 4107"/>
              <a:gd name="T3" fmla="*/ 0 h 4544"/>
              <a:gd name="T4" fmla="*/ 771 w 4107"/>
              <a:gd name="T5" fmla="*/ 0 h 4544"/>
              <a:gd name="T6" fmla="*/ 0 w 4107"/>
              <a:gd name="T7" fmla="*/ 769 h 4544"/>
              <a:gd name="T8" fmla="*/ 0 w 4107"/>
              <a:gd name="T9" fmla="*/ 4543 h 4544"/>
              <a:gd name="T10" fmla="*/ 4106 w 4107"/>
              <a:gd name="T11" fmla="*/ 4543 h 4544"/>
              <a:gd name="T12" fmla="*/ 4106 w 4107"/>
              <a:gd name="T13" fmla="*/ 769 h 4544"/>
              <a:gd name="T14" fmla="*/ 4106 w 4107"/>
              <a:gd name="T15" fmla="*/ 769 h 4544"/>
              <a:gd name="T16" fmla="*/ 3336 w 4107"/>
              <a:gd name="T1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4">
                <a:moveTo>
                  <a:pt x="3336" y="0"/>
                </a:moveTo>
                <a:lnTo>
                  <a:pt x="771" y="0"/>
                </a:lnTo>
                <a:lnTo>
                  <a:pt x="771" y="0"/>
                </a:lnTo>
                <a:cubicBezTo>
                  <a:pt x="345" y="0"/>
                  <a:pt x="0" y="344"/>
                  <a:pt x="0" y="769"/>
                </a:cubicBezTo>
                <a:lnTo>
                  <a:pt x="0" y="4543"/>
                </a:lnTo>
                <a:lnTo>
                  <a:pt x="4106" y="4543"/>
                </a:lnTo>
                <a:lnTo>
                  <a:pt x="4106" y="769"/>
                </a:lnTo>
                <a:lnTo>
                  <a:pt x="4106" y="769"/>
                </a:lnTo>
                <a:cubicBezTo>
                  <a:pt x="4106" y="344"/>
                  <a:pt x="3761" y="0"/>
                  <a:pt x="333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48"/>
          <p:cNvSpPr>
            <a:spLocks noChangeArrowheads="1"/>
          </p:cNvSpPr>
          <p:nvPr/>
        </p:nvSpPr>
        <p:spPr bwMode="auto">
          <a:xfrm>
            <a:off x="9676324" y="9754148"/>
            <a:ext cx="2362052" cy="2046109"/>
          </a:xfrm>
          <a:custGeom>
            <a:avLst/>
            <a:gdLst>
              <a:gd name="T0" fmla="*/ 896 w 2077"/>
              <a:gd name="T1" fmla="*/ 110 h 1799"/>
              <a:gd name="T2" fmla="*/ 63 w 2077"/>
              <a:gd name="T3" fmla="*/ 1552 h 1799"/>
              <a:gd name="T4" fmla="*/ 63 w 2077"/>
              <a:gd name="T5" fmla="*/ 1552 h 1799"/>
              <a:gd name="T6" fmla="*/ 206 w 2077"/>
              <a:gd name="T7" fmla="*/ 1798 h 1799"/>
              <a:gd name="T8" fmla="*/ 1871 w 2077"/>
              <a:gd name="T9" fmla="*/ 1798 h 1799"/>
              <a:gd name="T10" fmla="*/ 1871 w 2077"/>
              <a:gd name="T11" fmla="*/ 1798 h 1799"/>
              <a:gd name="T12" fmla="*/ 2012 w 2077"/>
              <a:gd name="T13" fmla="*/ 1552 h 1799"/>
              <a:gd name="T14" fmla="*/ 1180 w 2077"/>
              <a:gd name="T15" fmla="*/ 110 h 1799"/>
              <a:gd name="T16" fmla="*/ 1180 w 2077"/>
              <a:gd name="T17" fmla="*/ 110 h 1799"/>
              <a:gd name="T18" fmla="*/ 896 w 2077"/>
              <a:gd name="T19" fmla="*/ 110 h 1799"/>
              <a:gd name="T20" fmla="*/ 63 w 2077"/>
              <a:gd name="T21" fmla="*/ 1552 h 1799"/>
              <a:gd name="T22" fmla="*/ 63 w 2077"/>
              <a:gd name="T23" fmla="*/ 1552 h 1799"/>
              <a:gd name="T24" fmla="*/ 206 w 2077"/>
              <a:gd name="T25" fmla="*/ 1798 h 1799"/>
              <a:gd name="T26" fmla="*/ 1871 w 2077"/>
              <a:gd name="T27" fmla="*/ 1798 h 1799"/>
              <a:gd name="T28" fmla="*/ 1871 w 2077"/>
              <a:gd name="T29" fmla="*/ 1798 h 1799"/>
              <a:gd name="T30" fmla="*/ 2012 w 2077"/>
              <a:gd name="T31" fmla="*/ 1552 h 1799"/>
              <a:gd name="T32" fmla="*/ 1180 w 2077"/>
              <a:gd name="T33" fmla="*/ 110 h 1799"/>
              <a:gd name="T34" fmla="*/ 1180 w 2077"/>
              <a:gd name="T35" fmla="*/ 110 h 1799"/>
              <a:gd name="T36" fmla="*/ 896 w 2077"/>
              <a:gd name="T37" fmla="*/ 110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7" h="1799">
                <a:moveTo>
                  <a:pt x="896" y="110"/>
                </a:move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6" y="1798"/>
                </a:cubicBezTo>
                <a:lnTo>
                  <a:pt x="1871" y="1798"/>
                </a:lnTo>
                <a:lnTo>
                  <a:pt x="1871" y="1798"/>
                </a:lnTo>
                <a:cubicBezTo>
                  <a:pt x="1997" y="1798"/>
                  <a:pt x="2076" y="1661"/>
                  <a:pt x="2012" y="1552"/>
                </a:cubicBezTo>
                <a:lnTo>
                  <a:pt x="1180" y="110"/>
                </a:lnTo>
                <a:lnTo>
                  <a:pt x="1180" y="110"/>
                </a:lnTo>
                <a:cubicBezTo>
                  <a:pt x="1117" y="0"/>
                  <a:pt x="959" y="0"/>
                  <a:pt x="896" y="110"/>
                </a:cubicBez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6" y="1798"/>
                </a:cubicBezTo>
                <a:lnTo>
                  <a:pt x="1871" y="1798"/>
                </a:lnTo>
                <a:lnTo>
                  <a:pt x="1871" y="1798"/>
                </a:lnTo>
                <a:cubicBezTo>
                  <a:pt x="1997" y="1798"/>
                  <a:pt x="2076" y="1661"/>
                  <a:pt x="2012" y="1552"/>
                </a:cubicBezTo>
                <a:lnTo>
                  <a:pt x="1180" y="110"/>
                </a:lnTo>
                <a:lnTo>
                  <a:pt x="1180" y="110"/>
                </a:lnTo>
                <a:cubicBezTo>
                  <a:pt x="1117" y="0"/>
                  <a:pt x="959" y="0"/>
                  <a:pt x="896" y="110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49"/>
          <p:cNvSpPr>
            <a:spLocks noChangeArrowheads="1"/>
          </p:cNvSpPr>
          <p:nvPr/>
        </p:nvSpPr>
        <p:spPr bwMode="auto">
          <a:xfrm>
            <a:off x="7051473" y="11514402"/>
            <a:ext cx="4774256" cy="285856"/>
          </a:xfrm>
          <a:custGeom>
            <a:avLst/>
            <a:gdLst>
              <a:gd name="T0" fmla="*/ 4199 w 4200"/>
              <a:gd name="T1" fmla="*/ 0 h 253"/>
              <a:gd name="T2" fmla="*/ 126 w 4200"/>
              <a:gd name="T3" fmla="*/ 0 h 253"/>
              <a:gd name="T4" fmla="*/ 126 w 4200"/>
              <a:gd name="T5" fmla="*/ 0 h 253"/>
              <a:gd name="T6" fmla="*/ 0 w 4200"/>
              <a:gd name="T7" fmla="*/ 126 h 253"/>
              <a:gd name="T8" fmla="*/ 0 w 4200"/>
              <a:gd name="T9" fmla="*/ 126 h 253"/>
              <a:gd name="T10" fmla="*/ 126 w 4200"/>
              <a:gd name="T11" fmla="*/ 252 h 253"/>
              <a:gd name="T12" fmla="*/ 4199 w 4200"/>
              <a:gd name="T13" fmla="*/ 252 h 253"/>
              <a:gd name="T14" fmla="*/ 4199 w 4200"/>
              <a:gd name="T1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0" h="253">
                <a:moveTo>
                  <a:pt x="4199" y="0"/>
                </a:moveTo>
                <a:lnTo>
                  <a:pt x="126" y="0"/>
                </a:lnTo>
                <a:lnTo>
                  <a:pt x="126" y="0"/>
                </a:lnTo>
                <a:cubicBezTo>
                  <a:pt x="57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7" y="252"/>
                  <a:pt x="126" y="252"/>
                </a:cubicBezTo>
                <a:lnTo>
                  <a:pt x="4199" y="252"/>
                </a:lnTo>
                <a:lnTo>
                  <a:pt x="41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50"/>
          <p:cNvSpPr>
            <a:spLocks noChangeArrowheads="1"/>
          </p:cNvSpPr>
          <p:nvPr/>
        </p:nvSpPr>
        <p:spPr bwMode="auto">
          <a:xfrm>
            <a:off x="12484708" y="6634836"/>
            <a:ext cx="4668940" cy="5170435"/>
          </a:xfrm>
          <a:custGeom>
            <a:avLst/>
            <a:gdLst>
              <a:gd name="T0" fmla="*/ 3335 w 4107"/>
              <a:gd name="T1" fmla="*/ 4544 h 4545"/>
              <a:gd name="T2" fmla="*/ 770 w 4107"/>
              <a:gd name="T3" fmla="*/ 4544 h 4545"/>
              <a:gd name="T4" fmla="*/ 770 w 4107"/>
              <a:gd name="T5" fmla="*/ 4544 h 4545"/>
              <a:gd name="T6" fmla="*/ 0 w 4107"/>
              <a:gd name="T7" fmla="*/ 3774 h 4545"/>
              <a:gd name="T8" fmla="*/ 0 w 4107"/>
              <a:gd name="T9" fmla="*/ 0 h 4545"/>
              <a:gd name="T10" fmla="*/ 4106 w 4107"/>
              <a:gd name="T11" fmla="*/ 0 h 4545"/>
              <a:gd name="T12" fmla="*/ 4106 w 4107"/>
              <a:gd name="T13" fmla="*/ 3774 h 4545"/>
              <a:gd name="T14" fmla="*/ 4106 w 4107"/>
              <a:gd name="T15" fmla="*/ 3774 h 4545"/>
              <a:gd name="T16" fmla="*/ 3335 w 4107"/>
              <a:gd name="T17" fmla="*/ 4544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5">
                <a:moveTo>
                  <a:pt x="3335" y="4544"/>
                </a:moveTo>
                <a:lnTo>
                  <a:pt x="770" y="4544"/>
                </a:lnTo>
                <a:lnTo>
                  <a:pt x="770" y="4544"/>
                </a:lnTo>
                <a:cubicBezTo>
                  <a:pt x="345" y="4544"/>
                  <a:pt x="0" y="4199"/>
                  <a:pt x="0" y="3774"/>
                </a:cubicBezTo>
                <a:lnTo>
                  <a:pt x="0" y="0"/>
                </a:lnTo>
                <a:lnTo>
                  <a:pt x="4106" y="0"/>
                </a:lnTo>
                <a:lnTo>
                  <a:pt x="4106" y="3774"/>
                </a:lnTo>
                <a:lnTo>
                  <a:pt x="4106" y="3774"/>
                </a:lnTo>
                <a:cubicBezTo>
                  <a:pt x="4106" y="4199"/>
                  <a:pt x="3761" y="4544"/>
                  <a:pt x="3335" y="45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51"/>
          <p:cNvSpPr>
            <a:spLocks noChangeArrowheads="1"/>
          </p:cNvSpPr>
          <p:nvPr/>
        </p:nvSpPr>
        <p:spPr bwMode="auto">
          <a:xfrm>
            <a:off x="15002226" y="6524506"/>
            <a:ext cx="2362052" cy="2046109"/>
          </a:xfrm>
          <a:custGeom>
            <a:avLst/>
            <a:gdLst>
              <a:gd name="T0" fmla="*/ 896 w 2076"/>
              <a:gd name="T1" fmla="*/ 1687 h 1797"/>
              <a:gd name="T2" fmla="*/ 63 w 2076"/>
              <a:gd name="T3" fmla="*/ 246 h 1797"/>
              <a:gd name="T4" fmla="*/ 63 w 2076"/>
              <a:gd name="T5" fmla="*/ 246 h 1797"/>
              <a:gd name="T6" fmla="*/ 205 w 2076"/>
              <a:gd name="T7" fmla="*/ 0 h 1797"/>
              <a:gd name="T8" fmla="*/ 1870 w 2076"/>
              <a:gd name="T9" fmla="*/ 0 h 1797"/>
              <a:gd name="T10" fmla="*/ 1870 w 2076"/>
              <a:gd name="T11" fmla="*/ 0 h 1797"/>
              <a:gd name="T12" fmla="*/ 2012 w 2076"/>
              <a:gd name="T13" fmla="*/ 246 h 1797"/>
              <a:gd name="T14" fmla="*/ 1180 w 2076"/>
              <a:gd name="T15" fmla="*/ 1687 h 1797"/>
              <a:gd name="T16" fmla="*/ 1180 w 2076"/>
              <a:gd name="T17" fmla="*/ 1687 h 1797"/>
              <a:gd name="T18" fmla="*/ 896 w 2076"/>
              <a:gd name="T19" fmla="*/ 1687 h 1797"/>
              <a:gd name="T20" fmla="*/ 63 w 2076"/>
              <a:gd name="T21" fmla="*/ 246 h 1797"/>
              <a:gd name="T22" fmla="*/ 63 w 2076"/>
              <a:gd name="T23" fmla="*/ 246 h 1797"/>
              <a:gd name="T24" fmla="*/ 205 w 2076"/>
              <a:gd name="T25" fmla="*/ 0 h 1797"/>
              <a:gd name="T26" fmla="*/ 1870 w 2076"/>
              <a:gd name="T27" fmla="*/ 0 h 1797"/>
              <a:gd name="T28" fmla="*/ 1870 w 2076"/>
              <a:gd name="T29" fmla="*/ 0 h 1797"/>
              <a:gd name="T30" fmla="*/ 2012 w 2076"/>
              <a:gd name="T31" fmla="*/ 246 h 1797"/>
              <a:gd name="T32" fmla="*/ 1180 w 2076"/>
              <a:gd name="T33" fmla="*/ 1687 h 1797"/>
              <a:gd name="T34" fmla="*/ 1180 w 2076"/>
              <a:gd name="T35" fmla="*/ 1687 h 1797"/>
              <a:gd name="T36" fmla="*/ 896 w 2076"/>
              <a:gd name="T37" fmla="*/ 168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6" h="1797">
                <a:moveTo>
                  <a:pt x="896" y="1687"/>
                </a:moveTo>
                <a:lnTo>
                  <a:pt x="63" y="246"/>
                </a:lnTo>
                <a:lnTo>
                  <a:pt x="63" y="246"/>
                </a:lnTo>
                <a:cubicBezTo>
                  <a:pt x="0" y="136"/>
                  <a:pt x="79" y="0"/>
                  <a:pt x="205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1997" y="0"/>
                  <a:pt x="2075" y="136"/>
                  <a:pt x="2012" y="246"/>
                </a:cubicBezTo>
                <a:lnTo>
                  <a:pt x="1180" y="1687"/>
                </a:lnTo>
                <a:lnTo>
                  <a:pt x="1180" y="1687"/>
                </a:lnTo>
                <a:cubicBezTo>
                  <a:pt x="1116" y="1796"/>
                  <a:pt x="959" y="1796"/>
                  <a:pt x="896" y="1687"/>
                </a:cubicBezTo>
                <a:lnTo>
                  <a:pt x="63" y="246"/>
                </a:lnTo>
                <a:lnTo>
                  <a:pt x="63" y="246"/>
                </a:lnTo>
                <a:cubicBezTo>
                  <a:pt x="0" y="136"/>
                  <a:pt x="79" y="0"/>
                  <a:pt x="205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1997" y="0"/>
                  <a:pt x="2075" y="136"/>
                  <a:pt x="2012" y="246"/>
                </a:cubicBezTo>
                <a:lnTo>
                  <a:pt x="1180" y="1687"/>
                </a:lnTo>
                <a:lnTo>
                  <a:pt x="1180" y="1687"/>
                </a:lnTo>
                <a:cubicBezTo>
                  <a:pt x="1116" y="1796"/>
                  <a:pt x="959" y="1796"/>
                  <a:pt x="896" y="1687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52"/>
          <p:cNvSpPr>
            <a:spLocks noChangeArrowheads="1"/>
          </p:cNvSpPr>
          <p:nvPr/>
        </p:nvSpPr>
        <p:spPr bwMode="auto">
          <a:xfrm>
            <a:off x="12377375" y="6524503"/>
            <a:ext cx="4774256" cy="285852"/>
          </a:xfrm>
          <a:custGeom>
            <a:avLst/>
            <a:gdLst>
              <a:gd name="T0" fmla="*/ 4198 w 4199"/>
              <a:gd name="T1" fmla="*/ 251 h 252"/>
              <a:gd name="T2" fmla="*/ 126 w 4199"/>
              <a:gd name="T3" fmla="*/ 251 h 252"/>
              <a:gd name="T4" fmla="*/ 126 w 4199"/>
              <a:gd name="T5" fmla="*/ 251 h 252"/>
              <a:gd name="T6" fmla="*/ 0 w 4199"/>
              <a:gd name="T7" fmla="*/ 125 h 252"/>
              <a:gd name="T8" fmla="*/ 0 w 4199"/>
              <a:gd name="T9" fmla="*/ 125 h 252"/>
              <a:gd name="T10" fmla="*/ 126 w 4199"/>
              <a:gd name="T11" fmla="*/ 0 h 252"/>
              <a:gd name="T12" fmla="*/ 4198 w 4199"/>
              <a:gd name="T13" fmla="*/ 0 h 252"/>
              <a:gd name="T14" fmla="*/ 4198 w 4199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9" h="252">
                <a:moveTo>
                  <a:pt x="4198" y="251"/>
                </a:moveTo>
                <a:lnTo>
                  <a:pt x="126" y="251"/>
                </a:lnTo>
                <a:lnTo>
                  <a:pt x="126" y="251"/>
                </a:lnTo>
                <a:cubicBezTo>
                  <a:pt x="57" y="251"/>
                  <a:pt x="0" y="195"/>
                  <a:pt x="0" y="125"/>
                </a:cubicBezTo>
                <a:lnTo>
                  <a:pt x="0" y="125"/>
                </a:lnTo>
                <a:cubicBezTo>
                  <a:pt x="0" y="56"/>
                  <a:pt x="57" y="0"/>
                  <a:pt x="126" y="0"/>
                </a:cubicBezTo>
                <a:lnTo>
                  <a:pt x="4198" y="0"/>
                </a:lnTo>
                <a:lnTo>
                  <a:pt x="4198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53"/>
          <p:cNvSpPr>
            <a:spLocks noChangeArrowheads="1"/>
          </p:cNvSpPr>
          <p:nvPr/>
        </p:nvSpPr>
        <p:spPr bwMode="auto">
          <a:xfrm>
            <a:off x="17810610" y="6524506"/>
            <a:ext cx="4668940" cy="5165425"/>
          </a:xfrm>
          <a:custGeom>
            <a:avLst/>
            <a:gdLst>
              <a:gd name="T0" fmla="*/ 3335 w 4106"/>
              <a:gd name="T1" fmla="*/ 0 h 4544"/>
              <a:gd name="T2" fmla="*/ 770 w 4106"/>
              <a:gd name="T3" fmla="*/ 0 h 4544"/>
              <a:gd name="T4" fmla="*/ 770 w 4106"/>
              <a:gd name="T5" fmla="*/ 0 h 4544"/>
              <a:gd name="T6" fmla="*/ 0 w 4106"/>
              <a:gd name="T7" fmla="*/ 769 h 4544"/>
              <a:gd name="T8" fmla="*/ 0 w 4106"/>
              <a:gd name="T9" fmla="*/ 4543 h 4544"/>
              <a:gd name="T10" fmla="*/ 4105 w 4106"/>
              <a:gd name="T11" fmla="*/ 4543 h 4544"/>
              <a:gd name="T12" fmla="*/ 4105 w 4106"/>
              <a:gd name="T13" fmla="*/ 769 h 4544"/>
              <a:gd name="T14" fmla="*/ 4105 w 4106"/>
              <a:gd name="T15" fmla="*/ 769 h 4544"/>
              <a:gd name="T16" fmla="*/ 3335 w 4106"/>
              <a:gd name="T1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6" h="4544">
                <a:moveTo>
                  <a:pt x="3335" y="0"/>
                </a:moveTo>
                <a:lnTo>
                  <a:pt x="770" y="0"/>
                </a:lnTo>
                <a:lnTo>
                  <a:pt x="770" y="0"/>
                </a:lnTo>
                <a:cubicBezTo>
                  <a:pt x="345" y="0"/>
                  <a:pt x="0" y="344"/>
                  <a:pt x="0" y="769"/>
                </a:cubicBezTo>
                <a:lnTo>
                  <a:pt x="0" y="4543"/>
                </a:lnTo>
                <a:lnTo>
                  <a:pt x="4105" y="4543"/>
                </a:lnTo>
                <a:lnTo>
                  <a:pt x="4105" y="769"/>
                </a:lnTo>
                <a:lnTo>
                  <a:pt x="4105" y="769"/>
                </a:lnTo>
                <a:cubicBezTo>
                  <a:pt x="4105" y="344"/>
                  <a:pt x="3760" y="0"/>
                  <a:pt x="333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54"/>
          <p:cNvSpPr>
            <a:spLocks noChangeArrowheads="1"/>
          </p:cNvSpPr>
          <p:nvPr/>
        </p:nvSpPr>
        <p:spPr bwMode="auto">
          <a:xfrm>
            <a:off x="20328128" y="9754148"/>
            <a:ext cx="2362052" cy="2046109"/>
          </a:xfrm>
          <a:custGeom>
            <a:avLst/>
            <a:gdLst>
              <a:gd name="T0" fmla="*/ 895 w 2076"/>
              <a:gd name="T1" fmla="*/ 110 h 1799"/>
              <a:gd name="T2" fmla="*/ 63 w 2076"/>
              <a:gd name="T3" fmla="*/ 1552 h 1799"/>
              <a:gd name="T4" fmla="*/ 63 w 2076"/>
              <a:gd name="T5" fmla="*/ 1552 h 1799"/>
              <a:gd name="T6" fmla="*/ 205 w 2076"/>
              <a:gd name="T7" fmla="*/ 1798 h 1799"/>
              <a:gd name="T8" fmla="*/ 1870 w 2076"/>
              <a:gd name="T9" fmla="*/ 1798 h 1799"/>
              <a:gd name="T10" fmla="*/ 1870 w 2076"/>
              <a:gd name="T11" fmla="*/ 1798 h 1799"/>
              <a:gd name="T12" fmla="*/ 2012 w 2076"/>
              <a:gd name="T13" fmla="*/ 1552 h 1799"/>
              <a:gd name="T14" fmla="*/ 1179 w 2076"/>
              <a:gd name="T15" fmla="*/ 110 h 1799"/>
              <a:gd name="T16" fmla="*/ 1179 w 2076"/>
              <a:gd name="T17" fmla="*/ 110 h 1799"/>
              <a:gd name="T18" fmla="*/ 895 w 2076"/>
              <a:gd name="T19" fmla="*/ 110 h 1799"/>
              <a:gd name="T20" fmla="*/ 63 w 2076"/>
              <a:gd name="T21" fmla="*/ 1552 h 1799"/>
              <a:gd name="T22" fmla="*/ 63 w 2076"/>
              <a:gd name="T23" fmla="*/ 1552 h 1799"/>
              <a:gd name="T24" fmla="*/ 205 w 2076"/>
              <a:gd name="T25" fmla="*/ 1798 h 1799"/>
              <a:gd name="T26" fmla="*/ 1870 w 2076"/>
              <a:gd name="T27" fmla="*/ 1798 h 1799"/>
              <a:gd name="T28" fmla="*/ 1870 w 2076"/>
              <a:gd name="T29" fmla="*/ 1798 h 1799"/>
              <a:gd name="T30" fmla="*/ 2012 w 2076"/>
              <a:gd name="T31" fmla="*/ 1552 h 1799"/>
              <a:gd name="T32" fmla="*/ 1179 w 2076"/>
              <a:gd name="T33" fmla="*/ 110 h 1799"/>
              <a:gd name="T34" fmla="*/ 1179 w 2076"/>
              <a:gd name="T35" fmla="*/ 110 h 1799"/>
              <a:gd name="T36" fmla="*/ 895 w 2076"/>
              <a:gd name="T37" fmla="*/ 110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6" h="1799">
                <a:moveTo>
                  <a:pt x="895" y="110"/>
                </a:move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5" y="1798"/>
                </a:cubicBezTo>
                <a:lnTo>
                  <a:pt x="1870" y="1798"/>
                </a:lnTo>
                <a:lnTo>
                  <a:pt x="1870" y="1798"/>
                </a:lnTo>
                <a:cubicBezTo>
                  <a:pt x="1996" y="1798"/>
                  <a:pt x="2075" y="1661"/>
                  <a:pt x="2012" y="1552"/>
                </a:cubicBezTo>
                <a:lnTo>
                  <a:pt x="1179" y="110"/>
                </a:lnTo>
                <a:lnTo>
                  <a:pt x="1179" y="110"/>
                </a:lnTo>
                <a:cubicBezTo>
                  <a:pt x="1116" y="0"/>
                  <a:pt x="958" y="0"/>
                  <a:pt x="895" y="110"/>
                </a:cubicBez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5" y="1798"/>
                </a:cubicBezTo>
                <a:lnTo>
                  <a:pt x="1870" y="1798"/>
                </a:lnTo>
                <a:lnTo>
                  <a:pt x="1870" y="1798"/>
                </a:lnTo>
                <a:cubicBezTo>
                  <a:pt x="1996" y="1798"/>
                  <a:pt x="2075" y="1661"/>
                  <a:pt x="2012" y="1552"/>
                </a:cubicBezTo>
                <a:lnTo>
                  <a:pt x="1179" y="110"/>
                </a:lnTo>
                <a:lnTo>
                  <a:pt x="1179" y="110"/>
                </a:lnTo>
                <a:cubicBezTo>
                  <a:pt x="1116" y="0"/>
                  <a:pt x="958" y="0"/>
                  <a:pt x="895" y="110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55"/>
          <p:cNvSpPr>
            <a:spLocks noChangeArrowheads="1"/>
          </p:cNvSpPr>
          <p:nvPr/>
        </p:nvSpPr>
        <p:spPr bwMode="auto">
          <a:xfrm>
            <a:off x="17703277" y="11514402"/>
            <a:ext cx="4774256" cy="285856"/>
          </a:xfrm>
          <a:custGeom>
            <a:avLst/>
            <a:gdLst>
              <a:gd name="T0" fmla="*/ 4198 w 4199"/>
              <a:gd name="T1" fmla="*/ 0 h 253"/>
              <a:gd name="T2" fmla="*/ 126 w 4199"/>
              <a:gd name="T3" fmla="*/ 0 h 253"/>
              <a:gd name="T4" fmla="*/ 126 w 4199"/>
              <a:gd name="T5" fmla="*/ 0 h 253"/>
              <a:gd name="T6" fmla="*/ 0 w 4199"/>
              <a:gd name="T7" fmla="*/ 126 h 253"/>
              <a:gd name="T8" fmla="*/ 0 w 4199"/>
              <a:gd name="T9" fmla="*/ 126 h 253"/>
              <a:gd name="T10" fmla="*/ 126 w 4199"/>
              <a:gd name="T11" fmla="*/ 252 h 253"/>
              <a:gd name="T12" fmla="*/ 4198 w 4199"/>
              <a:gd name="T13" fmla="*/ 252 h 253"/>
              <a:gd name="T14" fmla="*/ 4198 w 4199"/>
              <a:gd name="T1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9" h="253">
                <a:moveTo>
                  <a:pt x="4198" y="0"/>
                </a:moveTo>
                <a:lnTo>
                  <a:pt x="126" y="0"/>
                </a:lnTo>
                <a:lnTo>
                  <a:pt x="126" y="0"/>
                </a:lnTo>
                <a:cubicBezTo>
                  <a:pt x="56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6" y="252"/>
                  <a:pt x="126" y="252"/>
                </a:cubicBezTo>
                <a:lnTo>
                  <a:pt x="4198" y="252"/>
                </a:lnTo>
                <a:lnTo>
                  <a:pt x="419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256"/>
          <p:cNvSpPr>
            <a:spLocks noChangeArrowheads="1"/>
          </p:cNvSpPr>
          <p:nvPr/>
        </p:nvSpPr>
        <p:spPr bwMode="auto">
          <a:xfrm>
            <a:off x="5243087" y="7136334"/>
            <a:ext cx="40120" cy="556661"/>
          </a:xfrm>
          <a:custGeom>
            <a:avLst/>
            <a:gdLst>
              <a:gd name="T0" fmla="*/ 17 w 36"/>
              <a:gd name="T1" fmla="*/ 487 h 488"/>
              <a:gd name="T2" fmla="*/ 17 w 36"/>
              <a:gd name="T3" fmla="*/ 487 h 488"/>
              <a:gd name="T4" fmla="*/ 0 w 36"/>
              <a:gd name="T5" fmla="*/ 470 h 488"/>
              <a:gd name="T6" fmla="*/ 0 w 36"/>
              <a:gd name="T7" fmla="*/ 18 h 488"/>
              <a:gd name="T8" fmla="*/ 0 w 36"/>
              <a:gd name="T9" fmla="*/ 18 h 488"/>
              <a:gd name="T10" fmla="*/ 17 w 36"/>
              <a:gd name="T11" fmla="*/ 0 h 488"/>
              <a:gd name="T12" fmla="*/ 17 w 36"/>
              <a:gd name="T13" fmla="*/ 0 h 488"/>
              <a:gd name="T14" fmla="*/ 35 w 36"/>
              <a:gd name="T15" fmla="*/ 18 h 488"/>
              <a:gd name="T16" fmla="*/ 35 w 36"/>
              <a:gd name="T17" fmla="*/ 470 h 488"/>
              <a:gd name="T18" fmla="*/ 35 w 36"/>
              <a:gd name="T19" fmla="*/ 470 h 488"/>
              <a:gd name="T20" fmla="*/ 17 w 36"/>
              <a:gd name="T21" fmla="*/ 48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488">
                <a:moveTo>
                  <a:pt x="17" y="487"/>
                </a:moveTo>
                <a:lnTo>
                  <a:pt x="17" y="487"/>
                </a:lnTo>
                <a:cubicBezTo>
                  <a:pt x="7" y="487"/>
                  <a:pt x="0" y="479"/>
                  <a:pt x="0" y="470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7" y="0"/>
                  <a:pt x="35" y="8"/>
                  <a:pt x="35" y="18"/>
                </a:cubicBezTo>
                <a:lnTo>
                  <a:pt x="35" y="470"/>
                </a:lnTo>
                <a:lnTo>
                  <a:pt x="35" y="470"/>
                </a:lnTo>
                <a:cubicBezTo>
                  <a:pt x="35" y="479"/>
                  <a:pt x="27" y="487"/>
                  <a:pt x="17" y="4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257"/>
          <p:cNvSpPr>
            <a:spLocks noChangeArrowheads="1"/>
          </p:cNvSpPr>
          <p:nvPr/>
        </p:nvSpPr>
        <p:spPr bwMode="auto">
          <a:xfrm>
            <a:off x="5243087" y="7647859"/>
            <a:ext cx="551649" cy="40120"/>
          </a:xfrm>
          <a:custGeom>
            <a:avLst/>
            <a:gdLst>
              <a:gd name="T0" fmla="*/ 467 w 485"/>
              <a:gd name="T1" fmla="*/ 35 h 36"/>
              <a:gd name="T2" fmla="*/ 17 w 485"/>
              <a:gd name="T3" fmla="*/ 35 h 36"/>
              <a:gd name="T4" fmla="*/ 17 w 485"/>
              <a:gd name="T5" fmla="*/ 35 h 36"/>
              <a:gd name="T6" fmla="*/ 0 w 485"/>
              <a:gd name="T7" fmla="*/ 18 h 36"/>
              <a:gd name="T8" fmla="*/ 0 w 485"/>
              <a:gd name="T9" fmla="*/ 18 h 36"/>
              <a:gd name="T10" fmla="*/ 17 w 485"/>
              <a:gd name="T11" fmla="*/ 0 h 36"/>
              <a:gd name="T12" fmla="*/ 467 w 485"/>
              <a:gd name="T13" fmla="*/ 0 h 36"/>
              <a:gd name="T14" fmla="*/ 467 w 485"/>
              <a:gd name="T15" fmla="*/ 0 h 36"/>
              <a:gd name="T16" fmla="*/ 484 w 485"/>
              <a:gd name="T17" fmla="*/ 18 h 36"/>
              <a:gd name="T18" fmla="*/ 484 w 485"/>
              <a:gd name="T19" fmla="*/ 18 h 36"/>
              <a:gd name="T20" fmla="*/ 467 w 485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5" h="36">
                <a:moveTo>
                  <a:pt x="467" y="35"/>
                </a:moveTo>
                <a:lnTo>
                  <a:pt x="17" y="35"/>
                </a:lnTo>
                <a:lnTo>
                  <a:pt x="17" y="35"/>
                </a:lnTo>
                <a:cubicBezTo>
                  <a:pt x="7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467" y="0"/>
                </a:lnTo>
                <a:lnTo>
                  <a:pt x="467" y="0"/>
                </a:lnTo>
                <a:cubicBezTo>
                  <a:pt x="477" y="0"/>
                  <a:pt x="484" y="8"/>
                  <a:pt x="484" y="18"/>
                </a:cubicBezTo>
                <a:lnTo>
                  <a:pt x="484" y="18"/>
                </a:lnTo>
                <a:cubicBezTo>
                  <a:pt x="484" y="27"/>
                  <a:pt x="477" y="35"/>
                  <a:pt x="467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258"/>
          <p:cNvSpPr>
            <a:spLocks noChangeArrowheads="1"/>
          </p:cNvSpPr>
          <p:nvPr/>
        </p:nvSpPr>
        <p:spPr bwMode="auto">
          <a:xfrm>
            <a:off x="5313300" y="7236634"/>
            <a:ext cx="486452" cy="391169"/>
          </a:xfrm>
          <a:custGeom>
            <a:avLst/>
            <a:gdLst>
              <a:gd name="T0" fmla="*/ 225 w 427"/>
              <a:gd name="T1" fmla="*/ 341 h 344"/>
              <a:gd name="T2" fmla="*/ 225 w 427"/>
              <a:gd name="T3" fmla="*/ 341 h 344"/>
              <a:gd name="T4" fmla="*/ 211 w 427"/>
              <a:gd name="T5" fmla="*/ 334 h 344"/>
              <a:gd name="T6" fmla="*/ 132 w 427"/>
              <a:gd name="T7" fmla="*/ 229 h 344"/>
              <a:gd name="T8" fmla="*/ 33 w 427"/>
              <a:gd name="T9" fmla="*/ 335 h 344"/>
              <a:gd name="T10" fmla="*/ 33 w 427"/>
              <a:gd name="T11" fmla="*/ 335 h 344"/>
              <a:gd name="T12" fmla="*/ 7 w 427"/>
              <a:gd name="T13" fmla="*/ 336 h 344"/>
              <a:gd name="T14" fmla="*/ 7 w 427"/>
              <a:gd name="T15" fmla="*/ 336 h 344"/>
              <a:gd name="T16" fmla="*/ 7 w 427"/>
              <a:gd name="T17" fmla="*/ 311 h 344"/>
              <a:gd name="T18" fmla="*/ 120 w 427"/>
              <a:gd name="T19" fmla="*/ 190 h 344"/>
              <a:gd name="T20" fmla="*/ 120 w 427"/>
              <a:gd name="T21" fmla="*/ 190 h 344"/>
              <a:gd name="T22" fmla="*/ 134 w 427"/>
              <a:gd name="T23" fmla="*/ 184 h 344"/>
              <a:gd name="T24" fmla="*/ 134 w 427"/>
              <a:gd name="T25" fmla="*/ 184 h 344"/>
              <a:gd name="T26" fmla="*/ 147 w 427"/>
              <a:gd name="T27" fmla="*/ 191 h 344"/>
              <a:gd name="T28" fmla="*/ 224 w 427"/>
              <a:gd name="T29" fmla="*/ 291 h 344"/>
              <a:gd name="T30" fmla="*/ 390 w 427"/>
              <a:gd name="T31" fmla="*/ 11 h 344"/>
              <a:gd name="T32" fmla="*/ 390 w 427"/>
              <a:gd name="T33" fmla="*/ 11 h 344"/>
              <a:gd name="T34" fmla="*/ 415 w 427"/>
              <a:gd name="T35" fmla="*/ 5 h 344"/>
              <a:gd name="T36" fmla="*/ 415 w 427"/>
              <a:gd name="T37" fmla="*/ 5 h 344"/>
              <a:gd name="T38" fmla="*/ 421 w 427"/>
              <a:gd name="T39" fmla="*/ 29 h 344"/>
              <a:gd name="T40" fmla="*/ 241 w 427"/>
              <a:gd name="T41" fmla="*/ 333 h 344"/>
              <a:gd name="T42" fmla="*/ 241 w 427"/>
              <a:gd name="T43" fmla="*/ 333 h 344"/>
              <a:gd name="T44" fmla="*/ 226 w 427"/>
              <a:gd name="T45" fmla="*/ 341 h 344"/>
              <a:gd name="T46" fmla="*/ 226 w 427"/>
              <a:gd name="T47" fmla="*/ 341 h 344"/>
              <a:gd name="T48" fmla="*/ 225 w 427"/>
              <a:gd name="T49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7" h="344">
                <a:moveTo>
                  <a:pt x="225" y="341"/>
                </a:moveTo>
                <a:lnTo>
                  <a:pt x="225" y="341"/>
                </a:lnTo>
                <a:cubicBezTo>
                  <a:pt x="220" y="341"/>
                  <a:pt x="215" y="338"/>
                  <a:pt x="211" y="334"/>
                </a:cubicBezTo>
                <a:lnTo>
                  <a:pt x="132" y="229"/>
                </a:lnTo>
                <a:lnTo>
                  <a:pt x="33" y="335"/>
                </a:lnTo>
                <a:lnTo>
                  <a:pt x="33" y="335"/>
                </a:lnTo>
                <a:cubicBezTo>
                  <a:pt x="26" y="342"/>
                  <a:pt x="15" y="343"/>
                  <a:pt x="7" y="336"/>
                </a:cubicBezTo>
                <a:lnTo>
                  <a:pt x="7" y="336"/>
                </a:lnTo>
                <a:cubicBezTo>
                  <a:pt x="0" y="329"/>
                  <a:pt x="0" y="318"/>
                  <a:pt x="7" y="311"/>
                </a:cubicBezTo>
                <a:lnTo>
                  <a:pt x="120" y="190"/>
                </a:lnTo>
                <a:lnTo>
                  <a:pt x="120" y="190"/>
                </a:lnTo>
                <a:cubicBezTo>
                  <a:pt x="124" y="186"/>
                  <a:pt x="129" y="184"/>
                  <a:pt x="134" y="184"/>
                </a:cubicBezTo>
                <a:lnTo>
                  <a:pt x="134" y="184"/>
                </a:lnTo>
                <a:cubicBezTo>
                  <a:pt x="139" y="184"/>
                  <a:pt x="144" y="187"/>
                  <a:pt x="147" y="191"/>
                </a:cubicBezTo>
                <a:lnTo>
                  <a:pt x="224" y="291"/>
                </a:lnTo>
                <a:lnTo>
                  <a:pt x="390" y="11"/>
                </a:lnTo>
                <a:lnTo>
                  <a:pt x="390" y="11"/>
                </a:lnTo>
                <a:cubicBezTo>
                  <a:pt x="396" y="2"/>
                  <a:pt x="406" y="0"/>
                  <a:pt x="415" y="5"/>
                </a:cubicBezTo>
                <a:lnTo>
                  <a:pt x="415" y="5"/>
                </a:lnTo>
                <a:cubicBezTo>
                  <a:pt x="424" y="10"/>
                  <a:pt x="426" y="20"/>
                  <a:pt x="421" y="29"/>
                </a:cubicBezTo>
                <a:lnTo>
                  <a:pt x="241" y="333"/>
                </a:lnTo>
                <a:lnTo>
                  <a:pt x="241" y="333"/>
                </a:lnTo>
                <a:cubicBezTo>
                  <a:pt x="237" y="337"/>
                  <a:pt x="233" y="340"/>
                  <a:pt x="226" y="341"/>
                </a:cubicBezTo>
                <a:lnTo>
                  <a:pt x="226" y="341"/>
                </a:lnTo>
                <a:cubicBezTo>
                  <a:pt x="226" y="341"/>
                  <a:pt x="226" y="341"/>
                  <a:pt x="225" y="3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259"/>
          <p:cNvSpPr>
            <a:spLocks noChangeArrowheads="1"/>
          </p:cNvSpPr>
          <p:nvPr/>
        </p:nvSpPr>
        <p:spPr bwMode="auto">
          <a:xfrm>
            <a:off x="5754616" y="7236634"/>
            <a:ext cx="70210" cy="115343"/>
          </a:xfrm>
          <a:custGeom>
            <a:avLst/>
            <a:gdLst>
              <a:gd name="T0" fmla="*/ 40 w 60"/>
              <a:gd name="T1" fmla="*/ 101 h 102"/>
              <a:gd name="T2" fmla="*/ 40 w 60"/>
              <a:gd name="T3" fmla="*/ 101 h 102"/>
              <a:gd name="T4" fmla="*/ 23 w 60"/>
              <a:gd name="T5" fmla="*/ 88 h 102"/>
              <a:gd name="T6" fmla="*/ 4 w 60"/>
              <a:gd name="T7" fmla="*/ 25 h 102"/>
              <a:gd name="T8" fmla="*/ 4 w 60"/>
              <a:gd name="T9" fmla="*/ 25 h 102"/>
              <a:gd name="T10" fmla="*/ 15 w 60"/>
              <a:gd name="T11" fmla="*/ 3 h 102"/>
              <a:gd name="T12" fmla="*/ 15 w 60"/>
              <a:gd name="T13" fmla="*/ 3 h 102"/>
              <a:gd name="T14" fmla="*/ 37 w 60"/>
              <a:gd name="T15" fmla="*/ 14 h 102"/>
              <a:gd name="T16" fmla="*/ 57 w 60"/>
              <a:gd name="T17" fmla="*/ 78 h 102"/>
              <a:gd name="T18" fmla="*/ 57 w 60"/>
              <a:gd name="T19" fmla="*/ 78 h 102"/>
              <a:gd name="T20" fmla="*/ 45 w 60"/>
              <a:gd name="T21" fmla="*/ 100 h 102"/>
              <a:gd name="T22" fmla="*/ 45 w 60"/>
              <a:gd name="T23" fmla="*/ 100 h 102"/>
              <a:gd name="T24" fmla="*/ 40 w 60"/>
              <a:gd name="T2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102">
                <a:moveTo>
                  <a:pt x="40" y="101"/>
                </a:moveTo>
                <a:lnTo>
                  <a:pt x="40" y="101"/>
                </a:lnTo>
                <a:cubicBezTo>
                  <a:pt x="32" y="101"/>
                  <a:pt x="25" y="96"/>
                  <a:pt x="23" y="88"/>
                </a:cubicBezTo>
                <a:lnTo>
                  <a:pt x="4" y="25"/>
                </a:lnTo>
                <a:lnTo>
                  <a:pt x="4" y="25"/>
                </a:lnTo>
                <a:cubicBezTo>
                  <a:pt x="0" y="16"/>
                  <a:pt x="5" y="6"/>
                  <a:pt x="15" y="3"/>
                </a:cubicBezTo>
                <a:lnTo>
                  <a:pt x="15" y="3"/>
                </a:lnTo>
                <a:cubicBezTo>
                  <a:pt x="24" y="0"/>
                  <a:pt x="34" y="5"/>
                  <a:pt x="37" y="14"/>
                </a:cubicBezTo>
                <a:lnTo>
                  <a:pt x="57" y="78"/>
                </a:lnTo>
                <a:lnTo>
                  <a:pt x="57" y="78"/>
                </a:lnTo>
                <a:cubicBezTo>
                  <a:pt x="59" y="87"/>
                  <a:pt x="54" y="97"/>
                  <a:pt x="45" y="100"/>
                </a:cubicBezTo>
                <a:lnTo>
                  <a:pt x="45" y="100"/>
                </a:lnTo>
                <a:cubicBezTo>
                  <a:pt x="43" y="101"/>
                  <a:pt x="41" y="101"/>
                  <a:pt x="40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260"/>
          <p:cNvSpPr>
            <a:spLocks noChangeArrowheads="1"/>
          </p:cNvSpPr>
          <p:nvPr/>
        </p:nvSpPr>
        <p:spPr bwMode="auto">
          <a:xfrm>
            <a:off x="5679389" y="7236634"/>
            <a:ext cx="120360" cy="65193"/>
          </a:xfrm>
          <a:custGeom>
            <a:avLst/>
            <a:gdLst>
              <a:gd name="T0" fmla="*/ 19 w 104"/>
              <a:gd name="T1" fmla="*/ 57 h 58"/>
              <a:gd name="T2" fmla="*/ 19 w 104"/>
              <a:gd name="T3" fmla="*/ 57 h 58"/>
              <a:gd name="T4" fmla="*/ 3 w 104"/>
              <a:gd name="T5" fmla="*/ 44 h 58"/>
              <a:gd name="T6" fmla="*/ 3 w 104"/>
              <a:gd name="T7" fmla="*/ 44 h 58"/>
              <a:gd name="T8" fmla="*/ 15 w 104"/>
              <a:gd name="T9" fmla="*/ 22 h 58"/>
              <a:gd name="T10" fmla="*/ 78 w 104"/>
              <a:gd name="T11" fmla="*/ 3 h 58"/>
              <a:gd name="T12" fmla="*/ 78 w 104"/>
              <a:gd name="T13" fmla="*/ 3 h 58"/>
              <a:gd name="T14" fmla="*/ 100 w 104"/>
              <a:gd name="T15" fmla="*/ 14 h 58"/>
              <a:gd name="T16" fmla="*/ 100 w 104"/>
              <a:gd name="T17" fmla="*/ 14 h 58"/>
              <a:gd name="T18" fmla="*/ 89 w 104"/>
              <a:gd name="T19" fmla="*/ 36 h 58"/>
              <a:gd name="T20" fmla="*/ 25 w 104"/>
              <a:gd name="T21" fmla="*/ 56 h 58"/>
              <a:gd name="T22" fmla="*/ 25 w 104"/>
              <a:gd name="T23" fmla="*/ 56 h 58"/>
              <a:gd name="T24" fmla="*/ 19 w 104"/>
              <a:gd name="T2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58">
                <a:moveTo>
                  <a:pt x="19" y="57"/>
                </a:moveTo>
                <a:lnTo>
                  <a:pt x="19" y="57"/>
                </a:lnTo>
                <a:cubicBezTo>
                  <a:pt x="12" y="57"/>
                  <a:pt x="5" y="52"/>
                  <a:pt x="3" y="44"/>
                </a:cubicBezTo>
                <a:lnTo>
                  <a:pt x="3" y="44"/>
                </a:lnTo>
                <a:cubicBezTo>
                  <a:pt x="0" y="35"/>
                  <a:pt x="5" y="25"/>
                  <a:pt x="15" y="22"/>
                </a:cubicBezTo>
                <a:lnTo>
                  <a:pt x="78" y="3"/>
                </a:lnTo>
                <a:lnTo>
                  <a:pt x="78" y="3"/>
                </a:lnTo>
                <a:cubicBezTo>
                  <a:pt x="87" y="0"/>
                  <a:pt x="97" y="5"/>
                  <a:pt x="100" y="14"/>
                </a:cubicBezTo>
                <a:lnTo>
                  <a:pt x="100" y="14"/>
                </a:lnTo>
                <a:cubicBezTo>
                  <a:pt x="103" y="24"/>
                  <a:pt x="98" y="33"/>
                  <a:pt x="89" y="36"/>
                </a:cubicBezTo>
                <a:lnTo>
                  <a:pt x="25" y="56"/>
                </a:lnTo>
                <a:lnTo>
                  <a:pt x="25" y="56"/>
                </a:lnTo>
                <a:cubicBezTo>
                  <a:pt x="23" y="57"/>
                  <a:pt x="21" y="57"/>
                  <a:pt x="19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261"/>
          <p:cNvSpPr>
            <a:spLocks noChangeArrowheads="1"/>
          </p:cNvSpPr>
          <p:nvPr/>
        </p:nvSpPr>
        <p:spPr bwMode="auto">
          <a:xfrm>
            <a:off x="10649229" y="11022940"/>
            <a:ext cx="446332" cy="40120"/>
          </a:xfrm>
          <a:custGeom>
            <a:avLst/>
            <a:gdLst>
              <a:gd name="T0" fmla="*/ 375 w 392"/>
              <a:gd name="T1" fmla="*/ 34 h 35"/>
              <a:gd name="T2" fmla="*/ 375 w 392"/>
              <a:gd name="T3" fmla="*/ 34 h 35"/>
              <a:gd name="T4" fmla="*/ 16 w 392"/>
              <a:gd name="T5" fmla="*/ 33 h 35"/>
              <a:gd name="T6" fmla="*/ 16 w 392"/>
              <a:gd name="T7" fmla="*/ 33 h 35"/>
              <a:gd name="T8" fmla="*/ 0 w 392"/>
              <a:gd name="T9" fmla="*/ 16 h 35"/>
              <a:gd name="T10" fmla="*/ 0 w 392"/>
              <a:gd name="T11" fmla="*/ 16 h 35"/>
              <a:gd name="T12" fmla="*/ 17 w 392"/>
              <a:gd name="T13" fmla="*/ 0 h 35"/>
              <a:gd name="T14" fmla="*/ 17 w 392"/>
              <a:gd name="T15" fmla="*/ 0 h 35"/>
              <a:gd name="T16" fmla="*/ 375 w 392"/>
              <a:gd name="T17" fmla="*/ 2 h 35"/>
              <a:gd name="T18" fmla="*/ 375 w 392"/>
              <a:gd name="T19" fmla="*/ 2 h 35"/>
              <a:gd name="T20" fmla="*/ 391 w 392"/>
              <a:gd name="T21" fmla="*/ 19 h 35"/>
              <a:gd name="T22" fmla="*/ 391 w 392"/>
              <a:gd name="T23" fmla="*/ 19 h 35"/>
              <a:gd name="T24" fmla="*/ 375 w 392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5">
                <a:moveTo>
                  <a:pt x="375" y="34"/>
                </a:moveTo>
                <a:lnTo>
                  <a:pt x="375" y="34"/>
                </a:lnTo>
                <a:lnTo>
                  <a:pt x="16" y="33"/>
                </a:lnTo>
                <a:lnTo>
                  <a:pt x="16" y="33"/>
                </a:ln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lnTo>
                  <a:pt x="375" y="2"/>
                </a:lnTo>
                <a:lnTo>
                  <a:pt x="375" y="2"/>
                </a:lnTo>
                <a:cubicBezTo>
                  <a:pt x="384" y="2"/>
                  <a:pt x="391" y="9"/>
                  <a:pt x="391" y="19"/>
                </a:cubicBezTo>
                <a:lnTo>
                  <a:pt x="391" y="19"/>
                </a:lnTo>
                <a:cubicBezTo>
                  <a:pt x="391" y="27"/>
                  <a:pt x="384" y="34"/>
                  <a:pt x="37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262"/>
          <p:cNvSpPr>
            <a:spLocks noChangeArrowheads="1"/>
          </p:cNvSpPr>
          <p:nvPr/>
        </p:nvSpPr>
        <p:spPr bwMode="auto">
          <a:xfrm>
            <a:off x="10338303" y="10701978"/>
            <a:ext cx="1043114" cy="366095"/>
          </a:xfrm>
          <a:custGeom>
            <a:avLst/>
            <a:gdLst>
              <a:gd name="T0" fmla="*/ 833 w 916"/>
              <a:gd name="T1" fmla="*/ 320 h 321"/>
              <a:gd name="T2" fmla="*/ 817 w 916"/>
              <a:gd name="T3" fmla="*/ 303 h 321"/>
              <a:gd name="T4" fmla="*/ 833 w 916"/>
              <a:gd name="T5" fmla="*/ 287 h 321"/>
              <a:gd name="T6" fmla="*/ 859 w 916"/>
              <a:gd name="T7" fmla="*/ 287 h 321"/>
              <a:gd name="T8" fmla="*/ 860 w 916"/>
              <a:gd name="T9" fmla="*/ 287 h 321"/>
              <a:gd name="T10" fmla="*/ 876 w 916"/>
              <a:gd name="T11" fmla="*/ 280 h 321"/>
              <a:gd name="T12" fmla="*/ 882 w 916"/>
              <a:gd name="T13" fmla="*/ 262 h 321"/>
              <a:gd name="T14" fmla="*/ 854 w 916"/>
              <a:gd name="T15" fmla="*/ 183 h 321"/>
              <a:gd name="T16" fmla="*/ 818 w 916"/>
              <a:gd name="T17" fmla="*/ 172 h 321"/>
              <a:gd name="T18" fmla="*/ 751 w 916"/>
              <a:gd name="T19" fmla="*/ 134 h 321"/>
              <a:gd name="T20" fmla="*/ 659 w 916"/>
              <a:gd name="T21" fmla="*/ 58 h 321"/>
              <a:gd name="T22" fmla="*/ 537 w 916"/>
              <a:gd name="T23" fmla="*/ 33 h 321"/>
              <a:gd name="T24" fmla="*/ 535 w 916"/>
              <a:gd name="T25" fmla="*/ 33 h 321"/>
              <a:gd name="T26" fmla="*/ 447 w 916"/>
              <a:gd name="T27" fmla="*/ 33 h 321"/>
              <a:gd name="T28" fmla="*/ 64 w 916"/>
              <a:gd name="T29" fmla="*/ 33 h 321"/>
              <a:gd name="T30" fmla="*/ 49 w 916"/>
              <a:gd name="T31" fmla="*/ 49 h 321"/>
              <a:gd name="T32" fmla="*/ 33 w 916"/>
              <a:gd name="T33" fmla="*/ 267 h 321"/>
              <a:gd name="T34" fmla="*/ 49 w 916"/>
              <a:gd name="T35" fmla="*/ 283 h 321"/>
              <a:gd name="T36" fmla="*/ 101 w 916"/>
              <a:gd name="T37" fmla="*/ 283 h 321"/>
              <a:gd name="T38" fmla="*/ 117 w 916"/>
              <a:gd name="T39" fmla="*/ 299 h 321"/>
              <a:gd name="T40" fmla="*/ 49 w 916"/>
              <a:gd name="T41" fmla="*/ 315 h 321"/>
              <a:gd name="T42" fmla="*/ 0 w 916"/>
              <a:gd name="T43" fmla="*/ 267 h 321"/>
              <a:gd name="T44" fmla="*/ 0 w 916"/>
              <a:gd name="T45" fmla="*/ 266 h 321"/>
              <a:gd name="T46" fmla="*/ 16 w 916"/>
              <a:gd name="T47" fmla="*/ 48 h 321"/>
              <a:gd name="T48" fmla="*/ 447 w 916"/>
              <a:gd name="T49" fmla="*/ 0 h 321"/>
              <a:gd name="T50" fmla="*/ 460 w 916"/>
              <a:gd name="T51" fmla="*/ 0 h 321"/>
              <a:gd name="T52" fmla="*/ 535 w 916"/>
              <a:gd name="T53" fmla="*/ 0 h 321"/>
              <a:gd name="T54" fmla="*/ 673 w 916"/>
              <a:gd name="T55" fmla="*/ 29 h 321"/>
              <a:gd name="T56" fmla="*/ 775 w 916"/>
              <a:gd name="T57" fmla="*/ 112 h 321"/>
              <a:gd name="T58" fmla="*/ 825 w 916"/>
              <a:gd name="T59" fmla="*/ 141 h 321"/>
              <a:gd name="T60" fmla="*/ 866 w 916"/>
              <a:gd name="T61" fmla="*/ 153 h 321"/>
              <a:gd name="T62" fmla="*/ 913 w 916"/>
              <a:gd name="T63" fmla="*/ 259 h 321"/>
              <a:gd name="T64" fmla="*/ 900 w 916"/>
              <a:gd name="T65" fmla="*/ 301 h 321"/>
              <a:gd name="T66" fmla="*/ 861 w 916"/>
              <a:gd name="T67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6" h="321">
                <a:moveTo>
                  <a:pt x="859" y="320"/>
                </a:moveTo>
                <a:lnTo>
                  <a:pt x="833" y="320"/>
                </a:lnTo>
                <a:lnTo>
                  <a:pt x="833" y="320"/>
                </a:lnTo>
                <a:cubicBezTo>
                  <a:pt x="824" y="320"/>
                  <a:pt x="817" y="312"/>
                  <a:pt x="817" y="303"/>
                </a:cubicBezTo>
                <a:lnTo>
                  <a:pt x="817" y="303"/>
                </a:lnTo>
                <a:cubicBezTo>
                  <a:pt x="817" y="295"/>
                  <a:pt x="824" y="287"/>
                  <a:pt x="833" y="287"/>
                </a:cubicBezTo>
                <a:lnTo>
                  <a:pt x="859" y="287"/>
                </a:lnTo>
                <a:lnTo>
                  <a:pt x="859" y="287"/>
                </a:lnTo>
                <a:cubicBezTo>
                  <a:pt x="860" y="287"/>
                  <a:pt x="860" y="287"/>
                  <a:pt x="860" y="287"/>
                </a:cubicBezTo>
                <a:lnTo>
                  <a:pt x="860" y="287"/>
                </a:lnTo>
                <a:cubicBezTo>
                  <a:pt x="866" y="287"/>
                  <a:pt x="872" y="284"/>
                  <a:pt x="876" y="280"/>
                </a:cubicBezTo>
                <a:lnTo>
                  <a:pt x="876" y="280"/>
                </a:lnTo>
                <a:cubicBezTo>
                  <a:pt x="880" y="275"/>
                  <a:pt x="882" y="269"/>
                  <a:pt x="882" y="262"/>
                </a:cubicBezTo>
                <a:lnTo>
                  <a:pt x="882" y="262"/>
                </a:lnTo>
                <a:cubicBezTo>
                  <a:pt x="874" y="197"/>
                  <a:pt x="860" y="185"/>
                  <a:pt x="854" y="183"/>
                </a:cubicBezTo>
                <a:lnTo>
                  <a:pt x="854" y="183"/>
                </a:lnTo>
                <a:cubicBezTo>
                  <a:pt x="839" y="177"/>
                  <a:pt x="829" y="174"/>
                  <a:pt x="818" y="172"/>
                </a:cubicBezTo>
                <a:lnTo>
                  <a:pt x="818" y="172"/>
                </a:lnTo>
                <a:cubicBezTo>
                  <a:pt x="798" y="168"/>
                  <a:pt x="778" y="164"/>
                  <a:pt x="751" y="134"/>
                </a:cubicBezTo>
                <a:lnTo>
                  <a:pt x="751" y="134"/>
                </a:lnTo>
                <a:cubicBezTo>
                  <a:pt x="717" y="96"/>
                  <a:pt x="689" y="73"/>
                  <a:pt x="659" y="58"/>
                </a:cubicBezTo>
                <a:lnTo>
                  <a:pt x="659" y="58"/>
                </a:lnTo>
                <a:cubicBezTo>
                  <a:pt x="625" y="41"/>
                  <a:pt x="586" y="33"/>
                  <a:pt x="537" y="33"/>
                </a:cubicBezTo>
                <a:lnTo>
                  <a:pt x="537" y="33"/>
                </a:lnTo>
                <a:cubicBezTo>
                  <a:pt x="537" y="33"/>
                  <a:pt x="536" y="33"/>
                  <a:pt x="535" y="33"/>
                </a:cubicBezTo>
                <a:lnTo>
                  <a:pt x="535" y="33"/>
                </a:lnTo>
                <a:cubicBezTo>
                  <a:pt x="523" y="33"/>
                  <a:pt x="481" y="33"/>
                  <a:pt x="459" y="33"/>
                </a:cubicBezTo>
                <a:lnTo>
                  <a:pt x="447" y="33"/>
                </a:lnTo>
                <a:lnTo>
                  <a:pt x="64" y="33"/>
                </a:lnTo>
                <a:lnTo>
                  <a:pt x="64" y="33"/>
                </a:lnTo>
                <a:cubicBezTo>
                  <a:pt x="56" y="33"/>
                  <a:pt x="49" y="40"/>
                  <a:pt x="49" y="49"/>
                </a:cubicBezTo>
                <a:lnTo>
                  <a:pt x="49" y="49"/>
                </a:lnTo>
                <a:cubicBezTo>
                  <a:pt x="49" y="50"/>
                  <a:pt x="49" y="50"/>
                  <a:pt x="49" y="50"/>
                </a:cubicBezTo>
                <a:lnTo>
                  <a:pt x="33" y="267"/>
                </a:lnTo>
                <a:lnTo>
                  <a:pt x="33" y="267"/>
                </a:lnTo>
                <a:cubicBezTo>
                  <a:pt x="33" y="276"/>
                  <a:pt x="40" y="283"/>
                  <a:pt x="49" y="283"/>
                </a:cubicBezTo>
                <a:lnTo>
                  <a:pt x="101" y="283"/>
                </a:lnTo>
                <a:lnTo>
                  <a:pt x="101" y="283"/>
                </a:lnTo>
                <a:cubicBezTo>
                  <a:pt x="110" y="283"/>
                  <a:pt x="117" y="290"/>
                  <a:pt x="117" y="299"/>
                </a:cubicBezTo>
                <a:lnTo>
                  <a:pt x="117" y="299"/>
                </a:lnTo>
                <a:cubicBezTo>
                  <a:pt x="117" y="308"/>
                  <a:pt x="110" y="315"/>
                  <a:pt x="101" y="315"/>
                </a:cubicBezTo>
                <a:lnTo>
                  <a:pt x="49" y="315"/>
                </a:lnTo>
                <a:lnTo>
                  <a:pt x="49" y="315"/>
                </a:lnTo>
                <a:cubicBezTo>
                  <a:pt x="22" y="315"/>
                  <a:pt x="0" y="293"/>
                  <a:pt x="0" y="267"/>
                </a:cubicBezTo>
                <a:lnTo>
                  <a:pt x="0" y="267"/>
                </a:lnTo>
                <a:cubicBezTo>
                  <a:pt x="0" y="266"/>
                  <a:pt x="0" y="266"/>
                  <a:pt x="0" y="266"/>
                </a:cubicBezTo>
                <a:lnTo>
                  <a:pt x="16" y="48"/>
                </a:lnTo>
                <a:lnTo>
                  <a:pt x="16" y="48"/>
                </a:lnTo>
                <a:cubicBezTo>
                  <a:pt x="17" y="22"/>
                  <a:pt x="38" y="0"/>
                  <a:pt x="64" y="0"/>
                </a:cubicBezTo>
                <a:lnTo>
                  <a:pt x="447" y="0"/>
                </a:lnTo>
                <a:lnTo>
                  <a:pt x="460" y="0"/>
                </a:lnTo>
                <a:lnTo>
                  <a:pt x="460" y="0"/>
                </a:lnTo>
                <a:cubicBezTo>
                  <a:pt x="481" y="0"/>
                  <a:pt x="522" y="0"/>
                  <a:pt x="535" y="0"/>
                </a:cubicBezTo>
                <a:lnTo>
                  <a:pt x="535" y="0"/>
                </a:lnTo>
                <a:cubicBezTo>
                  <a:pt x="591" y="0"/>
                  <a:pt x="635" y="10"/>
                  <a:pt x="673" y="29"/>
                </a:cubicBezTo>
                <a:lnTo>
                  <a:pt x="673" y="29"/>
                </a:lnTo>
                <a:cubicBezTo>
                  <a:pt x="707" y="46"/>
                  <a:pt x="737" y="71"/>
                  <a:pt x="775" y="112"/>
                </a:cubicBezTo>
                <a:lnTo>
                  <a:pt x="775" y="112"/>
                </a:lnTo>
                <a:cubicBezTo>
                  <a:pt x="795" y="134"/>
                  <a:pt x="806" y="137"/>
                  <a:pt x="825" y="141"/>
                </a:cubicBezTo>
                <a:lnTo>
                  <a:pt x="825" y="141"/>
                </a:lnTo>
                <a:cubicBezTo>
                  <a:pt x="836" y="143"/>
                  <a:pt x="849" y="145"/>
                  <a:pt x="866" y="153"/>
                </a:cubicBezTo>
                <a:lnTo>
                  <a:pt x="866" y="153"/>
                </a:lnTo>
                <a:cubicBezTo>
                  <a:pt x="891" y="163"/>
                  <a:pt x="906" y="197"/>
                  <a:pt x="913" y="259"/>
                </a:cubicBezTo>
                <a:lnTo>
                  <a:pt x="913" y="259"/>
                </a:lnTo>
                <a:cubicBezTo>
                  <a:pt x="915" y="274"/>
                  <a:pt x="911" y="289"/>
                  <a:pt x="900" y="301"/>
                </a:cubicBezTo>
                <a:lnTo>
                  <a:pt x="900" y="301"/>
                </a:lnTo>
                <a:cubicBezTo>
                  <a:pt x="890" y="312"/>
                  <a:pt x="877" y="319"/>
                  <a:pt x="861" y="320"/>
                </a:cubicBezTo>
                <a:lnTo>
                  <a:pt x="861" y="320"/>
                </a:lnTo>
                <a:cubicBezTo>
                  <a:pt x="861" y="320"/>
                  <a:pt x="860" y="320"/>
                  <a:pt x="859" y="3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63"/>
          <p:cNvSpPr>
            <a:spLocks noChangeArrowheads="1"/>
          </p:cNvSpPr>
          <p:nvPr/>
        </p:nvSpPr>
        <p:spPr bwMode="auto">
          <a:xfrm>
            <a:off x="10960158" y="10752128"/>
            <a:ext cx="210630" cy="135406"/>
          </a:xfrm>
          <a:custGeom>
            <a:avLst/>
            <a:gdLst>
              <a:gd name="T0" fmla="*/ 21 w 187"/>
              <a:gd name="T1" fmla="*/ 85 h 121"/>
              <a:gd name="T2" fmla="*/ 21 w 187"/>
              <a:gd name="T3" fmla="*/ 85 h 121"/>
              <a:gd name="T4" fmla="*/ 94 w 187"/>
              <a:gd name="T5" fmla="*/ 92 h 121"/>
              <a:gd name="T6" fmla="*/ 94 w 187"/>
              <a:gd name="T7" fmla="*/ 92 h 121"/>
              <a:gd name="T8" fmla="*/ 152 w 187"/>
              <a:gd name="T9" fmla="*/ 98 h 121"/>
              <a:gd name="T10" fmla="*/ 152 w 187"/>
              <a:gd name="T11" fmla="*/ 98 h 121"/>
              <a:gd name="T12" fmla="*/ 68 w 187"/>
              <a:gd name="T13" fmla="*/ 34 h 121"/>
              <a:gd name="T14" fmla="*/ 68 w 187"/>
              <a:gd name="T15" fmla="*/ 34 h 121"/>
              <a:gd name="T16" fmla="*/ 21 w 187"/>
              <a:gd name="T17" fmla="*/ 21 h 121"/>
              <a:gd name="T18" fmla="*/ 21 w 187"/>
              <a:gd name="T19" fmla="*/ 85 h 121"/>
              <a:gd name="T20" fmla="*/ 175 w 187"/>
              <a:gd name="T21" fmla="*/ 120 h 121"/>
              <a:gd name="T22" fmla="*/ 175 w 187"/>
              <a:gd name="T23" fmla="*/ 120 h 121"/>
              <a:gd name="T24" fmla="*/ 175 w 187"/>
              <a:gd name="T25" fmla="*/ 120 h 121"/>
              <a:gd name="T26" fmla="*/ 92 w 187"/>
              <a:gd name="T27" fmla="*/ 112 h 121"/>
              <a:gd name="T28" fmla="*/ 92 w 187"/>
              <a:gd name="T29" fmla="*/ 112 h 121"/>
              <a:gd name="T30" fmla="*/ 10 w 187"/>
              <a:gd name="T31" fmla="*/ 105 h 121"/>
              <a:gd name="T32" fmla="*/ 10 w 187"/>
              <a:gd name="T33" fmla="*/ 105 h 121"/>
              <a:gd name="T34" fmla="*/ 0 w 187"/>
              <a:gd name="T35" fmla="*/ 95 h 121"/>
              <a:gd name="T36" fmla="*/ 0 w 187"/>
              <a:gd name="T37" fmla="*/ 10 h 121"/>
              <a:gd name="T38" fmla="*/ 0 w 187"/>
              <a:gd name="T39" fmla="*/ 10 h 121"/>
              <a:gd name="T40" fmla="*/ 10 w 187"/>
              <a:gd name="T41" fmla="*/ 1 h 121"/>
              <a:gd name="T42" fmla="*/ 10 w 187"/>
              <a:gd name="T43" fmla="*/ 1 h 121"/>
              <a:gd name="T44" fmla="*/ 77 w 187"/>
              <a:gd name="T45" fmla="*/ 15 h 121"/>
              <a:gd name="T46" fmla="*/ 77 w 187"/>
              <a:gd name="T47" fmla="*/ 15 h 121"/>
              <a:gd name="T48" fmla="*/ 144 w 187"/>
              <a:gd name="T49" fmla="*/ 63 h 121"/>
              <a:gd name="T50" fmla="*/ 144 w 187"/>
              <a:gd name="T51" fmla="*/ 63 h 121"/>
              <a:gd name="T52" fmla="*/ 184 w 187"/>
              <a:gd name="T53" fmla="*/ 106 h 121"/>
              <a:gd name="T54" fmla="*/ 184 w 187"/>
              <a:gd name="T55" fmla="*/ 106 h 121"/>
              <a:gd name="T56" fmla="*/ 183 w 187"/>
              <a:gd name="T57" fmla="*/ 116 h 121"/>
              <a:gd name="T58" fmla="*/ 183 w 187"/>
              <a:gd name="T59" fmla="*/ 116 h 121"/>
              <a:gd name="T60" fmla="*/ 175 w 187"/>
              <a:gd name="T61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7" h="121">
                <a:moveTo>
                  <a:pt x="21" y="85"/>
                </a:moveTo>
                <a:lnTo>
                  <a:pt x="21" y="85"/>
                </a:lnTo>
                <a:cubicBezTo>
                  <a:pt x="42" y="86"/>
                  <a:pt x="68" y="89"/>
                  <a:pt x="94" y="92"/>
                </a:cubicBezTo>
                <a:lnTo>
                  <a:pt x="94" y="92"/>
                </a:lnTo>
                <a:cubicBezTo>
                  <a:pt x="114" y="94"/>
                  <a:pt x="135" y="97"/>
                  <a:pt x="152" y="98"/>
                </a:cubicBezTo>
                <a:lnTo>
                  <a:pt x="152" y="98"/>
                </a:lnTo>
                <a:cubicBezTo>
                  <a:pt x="133" y="79"/>
                  <a:pt x="97" y="49"/>
                  <a:pt x="68" y="34"/>
                </a:cubicBezTo>
                <a:lnTo>
                  <a:pt x="68" y="34"/>
                </a:lnTo>
                <a:cubicBezTo>
                  <a:pt x="53" y="27"/>
                  <a:pt x="37" y="23"/>
                  <a:pt x="21" y="21"/>
                </a:cubicBezTo>
                <a:lnTo>
                  <a:pt x="21" y="85"/>
                </a:lnTo>
                <a:close/>
                <a:moveTo>
                  <a:pt x="175" y="120"/>
                </a:moveTo>
                <a:lnTo>
                  <a:pt x="175" y="120"/>
                </a:lnTo>
                <a:lnTo>
                  <a:pt x="175" y="120"/>
                </a:lnTo>
                <a:cubicBezTo>
                  <a:pt x="153" y="120"/>
                  <a:pt x="122" y="116"/>
                  <a:pt x="92" y="112"/>
                </a:cubicBezTo>
                <a:lnTo>
                  <a:pt x="92" y="112"/>
                </a:lnTo>
                <a:cubicBezTo>
                  <a:pt x="62" y="109"/>
                  <a:pt x="31" y="105"/>
                  <a:pt x="10" y="105"/>
                </a:cubicBezTo>
                <a:lnTo>
                  <a:pt x="10" y="105"/>
                </a:lnTo>
                <a:cubicBezTo>
                  <a:pt x="5" y="105"/>
                  <a:pt x="0" y="101"/>
                  <a:pt x="0" y="95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5"/>
                  <a:pt x="5" y="1"/>
                  <a:pt x="10" y="1"/>
                </a:cubicBezTo>
                <a:lnTo>
                  <a:pt x="10" y="1"/>
                </a:lnTo>
                <a:cubicBezTo>
                  <a:pt x="34" y="0"/>
                  <a:pt x="57" y="6"/>
                  <a:pt x="77" y="15"/>
                </a:cubicBezTo>
                <a:lnTo>
                  <a:pt x="77" y="15"/>
                </a:lnTo>
                <a:cubicBezTo>
                  <a:pt x="103" y="29"/>
                  <a:pt x="131" y="51"/>
                  <a:pt x="144" y="63"/>
                </a:cubicBezTo>
                <a:lnTo>
                  <a:pt x="144" y="63"/>
                </a:lnTo>
                <a:cubicBezTo>
                  <a:pt x="151" y="68"/>
                  <a:pt x="179" y="94"/>
                  <a:pt x="184" y="106"/>
                </a:cubicBezTo>
                <a:lnTo>
                  <a:pt x="184" y="106"/>
                </a:lnTo>
                <a:cubicBezTo>
                  <a:pt x="186" y="109"/>
                  <a:pt x="186" y="112"/>
                  <a:pt x="183" y="116"/>
                </a:cubicBezTo>
                <a:lnTo>
                  <a:pt x="183" y="116"/>
                </a:lnTo>
                <a:cubicBezTo>
                  <a:pt x="182" y="118"/>
                  <a:pt x="178" y="120"/>
                  <a:pt x="17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64"/>
          <p:cNvSpPr>
            <a:spLocks noChangeArrowheads="1"/>
          </p:cNvSpPr>
          <p:nvPr/>
        </p:nvSpPr>
        <p:spPr bwMode="auto">
          <a:xfrm>
            <a:off x="10960158" y="10892547"/>
            <a:ext cx="65193" cy="25076"/>
          </a:xfrm>
          <a:custGeom>
            <a:avLst/>
            <a:gdLst>
              <a:gd name="T0" fmla="*/ 47 w 59"/>
              <a:gd name="T1" fmla="*/ 21 h 22"/>
              <a:gd name="T2" fmla="*/ 10 w 59"/>
              <a:gd name="T3" fmla="*/ 21 h 22"/>
              <a:gd name="T4" fmla="*/ 10 w 59"/>
              <a:gd name="T5" fmla="*/ 21 h 22"/>
              <a:gd name="T6" fmla="*/ 0 w 59"/>
              <a:gd name="T7" fmla="*/ 10 h 22"/>
              <a:gd name="T8" fmla="*/ 0 w 59"/>
              <a:gd name="T9" fmla="*/ 10 h 22"/>
              <a:gd name="T10" fmla="*/ 10 w 59"/>
              <a:gd name="T11" fmla="*/ 0 h 22"/>
              <a:gd name="T12" fmla="*/ 47 w 59"/>
              <a:gd name="T13" fmla="*/ 0 h 22"/>
              <a:gd name="T14" fmla="*/ 47 w 59"/>
              <a:gd name="T15" fmla="*/ 0 h 22"/>
              <a:gd name="T16" fmla="*/ 58 w 59"/>
              <a:gd name="T17" fmla="*/ 10 h 22"/>
              <a:gd name="T18" fmla="*/ 58 w 59"/>
              <a:gd name="T19" fmla="*/ 10 h 22"/>
              <a:gd name="T20" fmla="*/ 47 w 59"/>
              <a:gd name="T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2">
                <a:moveTo>
                  <a:pt x="47" y="21"/>
                </a:moveTo>
                <a:lnTo>
                  <a:pt x="10" y="21"/>
                </a:lnTo>
                <a:lnTo>
                  <a:pt x="10" y="21"/>
                </a:lnTo>
                <a:cubicBezTo>
                  <a:pt x="5" y="21"/>
                  <a:pt x="0" y="16"/>
                  <a:pt x="0" y="10"/>
                </a:cubicBezTo>
                <a:lnTo>
                  <a:pt x="0" y="10"/>
                </a:lnTo>
                <a:cubicBezTo>
                  <a:pt x="0" y="5"/>
                  <a:pt x="5" y="0"/>
                  <a:pt x="10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3" y="0"/>
                  <a:pt x="58" y="5"/>
                  <a:pt x="58" y="10"/>
                </a:cubicBezTo>
                <a:lnTo>
                  <a:pt x="58" y="10"/>
                </a:lnTo>
                <a:cubicBezTo>
                  <a:pt x="58" y="16"/>
                  <a:pt x="53" y="21"/>
                  <a:pt x="47" y="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65"/>
          <p:cNvSpPr>
            <a:spLocks noChangeArrowheads="1"/>
          </p:cNvSpPr>
          <p:nvPr/>
        </p:nvSpPr>
        <p:spPr bwMode="auto">
          <a:xfrm>
            <a:off x="11105591" y="10962757"/>
            <a:ext cx="155466" cy="155466"/>
          </a:xfrm>
          <a:custGeom>
            <a:avLst/>
            <a:gdLst>
              <a:gd name="T0" fmla="*/ 67 w 136"/>
              <a:gd name="T1" fmla="*/ 33 h 137"/>
              <a:gd name="T2" fmla="*/ 67 w 136"/>
              <a:gd name="T3" fmla="*/ 33 h 137"/>
              <a:gd name="T4" fmla="*/ 32 w 136"/>
              <a:gd name="T5" fmla="*/ 68 h 137"/>
              <a:gd name="T6" fmla="*/ 32 w 136"/>
              <a:gd name="T7" fmla="*/ 68 h 137"/>
              <a:gd name="T8" fmla="*/ 67 w 136"/>
              <a:gd name="T9" fmla="*/ 104 h 137"/>
              <a:gd name="T10" fmla="*/ 67 w 136"/>
              <a:gd name="T11" fmla="*/ 104 h 137"/>
              <a:gd name="T12" fmla="*/ 104 w 136"/>
              <a:gd name="T13" fmla="*/ 68 h 137"/>
              <a:gd name="T14" fmla="*/ 104 w 136"/>
              <a:gd name="T15" fmla="*/ 68 h 137"/>
              <a:gd name="T16" fmla="*/ 67 w 136"/>
              <a:gd name="T17" fmla="*/ 33 h 137"/>
              <a:gd name="T18" fmla="*/ 67 w 136"/>
              <a:gd name="T19" fmla="*/ 136 h 137"/>
              <a:gd name="T20" fmla="*/ 67 w 136"/>
              <a:gd name="T21" fmla="*/ 136 h 137"/>
              <a:gd name="T22" fmla="*/ 0 w 136"/>
              <a:gd name="T23" fmla="*/ 68 h 137"/>
              <a:gd name="T24" fmla="*/ 0 w 136"/>
              <a:gd name="T25" fmla="*/ 68 h 137"/>
              <a:gd name="T26" fmla="*/ 67 w 136"/>
              <a:gd name="T27" fmla="*/ 0 h 137"/>
              <a:gd name="T28" fmla="*/ 67 w 136"/>
              <a:gd name="T29" fmla="*/ 0 h 137"/>
              <a:gd name="T30" fmla="*/ 135 w 136"/>
              <a:gd name="T31" fmla="*/ 68 h 137"/>
              <a:gd name="T32" fmla="*/ 135 w 136"/>
              <a:gd name="T33" fmla="*/ 68 h 137"/>
              <a:gd name="T34" fmla="*/ 67 w 136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7">
                <a:moveTo>
                  <a:pt x="67" y="33"/>
                </a:moveTo>
                <a:lnTo>
                  <a:pt x="67" y="33"/>
                </a:lnTo>
                <a:cubicBezTo>
                  <a:pt x="48" y="33"/>
                  <a:pt x="32" y="48"/>
                  <a:pt x="32" y="68"/>
                </a:cubicBezTo>
                <a:lnTo>
                  <a:pt x="32" y="68"/>
                </a:lnTo>
                <a:cubicBezTo>
                  <a:pt x="32" y="87"/>
                  <a:pt x="48" y="104"/>
                  <a:pt x="67" y="104"/>
                </a:cubicBezTo>
                <a:lnTo>
                  <a:pt x="67" y="104"/>
                </a:lnTo>
                <a:cubicBezTo>
                  <a:pt x="87" y="104"/>
                  <a:pt x="104" y="87"/>
                  <a:pt x="104" y="68"/>
                </a:cubicBezTo>
                <a:lnTo>
                  <a:pt x="104" y="68"/>
                </a:lnTo>
                <a:cubicBezTo>
                  <a:pt x="104" y="48"/>
                  <a:pt x="87" y="33"/>
                  <a:pt x="67" y="33"/>
                </a:cubicBezTo>
                <a:close/>
                <a:moveTo>
                  <a:pt x="67" y="136"/>
                </a:moveTo>
                <a:lnTo>
                  <a:pt x="67" y="136"/>
                </a:lnTo>
                <a:cubicBezTo>
                  <a:pt x="30" y="136"/>
                  <a:pt x="0" y="105"/>
                  <a:pt x="0" y="68"/>
                </a:cubicBezTo>
                <a:lnTo>
                  <a:pt x="0" y="68"/>
                </a:lnTo>
                <a:cubicBezTo>
                  <a:pt x="0" y="31"/>
                  <a:pt x="30" y="0"/>
                  <a:pt x="67" y="0"/>
                </a:cubicBezTo>
                <a:lnTo>
                  <a:pt x="67" y="0"/>
                </a:lnTo>
                <a:cubicBezTo>
                  <a:pt x="105" y="0"/>
                  <a:pt x="135" y="31"/>
                  <a:pt x="135" y="68"/>
                </a:cubicBezTo>
                <a:lnTo>
                  <a:pt x="135" y="68"/>
                </a:lnTo>
                <a:cubicBezTo>
                  <a:pt x="135" y="105"/>
                  <a:pt x="105" y="136"/>
                  <a:pt x="67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266"/>
          <p:cNvSpPr>
            <a:spLocks noChangeArrowheads="1"/>
          </p:cNvSpPr>
          <p:nvPr/>
        </p:nvSpPr>
        <p:spPr bwMode="auto">
          <a:xfrm>
            <a:off x="10483736" y="10962757"/>
            <a:ext cx="155466" cy="155466"/>
          </a:xfrm>
          <a:custGeom>
            <a:avLst/>
            <a:gdLst>
              <a:gd name="T0" fmla="*/ 68 w 137"/>
              <a:gd name="T1" fmla="*/ 33 h 137"/>
              <a:gd name="T2" fmla="*/ 68 w 137"/>
              <a:gd name="T3" fmla="*/ 33 h 137"/>
              <a:gd name="T4" fmla="*/ 32 w 137"/>
              <a:gd name="T5" fmla="*/ 68 h 137"/>
              <a:gd name="T6" fmla="*/ 32 w 137"/>
              <a:gd name="T7" fmla="*/ 68 h 137"/>
              <a:gd name="T8" fmla="*/ 68 w 137"/>
              <a:gd name="T9" fmla="*/ 104 h 137"/>
              <a:gd name="T10" fmla="*/ 68 w 137"/>
              <a:gd name="T11" fmla="*/ 104 h 137"/>
              <a:gd name="T12" fmla="*/ 103 w 137"/>
              <a:gd name="T13" fmla="*/ 68 h 137"/>
              <a:gd name="T14" fmla="*/ 103 w 137"/>
              <a:gd name="T15" fmla="*/ 68 h 137"/>
              <a:gd name="T16" fmla="*/ 68 w 137"/>
              <a:gd name="T17" fmla="*/ 33 h 137"/>
              <a:gd name="T18" fmla="*/ 68 w 137"/>
              <a:gd name="T19" fmla="*/ 136 h 137"/>
              <a:gd name="T20" fmla="*/ 68 w 137"/>
              <a:gd name="T21" fmla="*/ 136 h 137"/>
              <a:gd name="T22" fmla="*/ 0 w 137"/>
              <a:gd name="T23" fmla="*/ 68 h 137"/>
              <a:gd name="T24" fmla="*/ 0 w 137"/>
              <a:gd name="T25" fmla="*/ 68 h 137"/>
              <a:gd name="T26" fmla="*/ 68 w 137"/>
              <a:gd name="T27" fmla="*/ 0 h 137"/>
              <a:gd name="T28" fmla="*/ 68 w 137"/>
              <a:gd name="T29" fmla="*/ 0 h 137"/>
              <a:gd name="T30" fmla="*/ 136 w 137"/>
              <a:gd name="T31" fmla="*/ 68 h 137"/>
              <a:gd name="T32" fmla="*/ 136 w 137"/>
              <a:gd name="T33" fmla="*/ 68 h 137"/>
              <a:gd name="T34" fmla="*/ 68 w 137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7" h="137">
                <a:moveTo>
                  <a:pt x="68" y="33"/>
                </a:moveTo>
                <a:lnTo>
                  <a:pt x="68" y="33"/>
                </a:lnTo>
                <a:cubicBezTo>
                  <a:pt x="48" y="33"/>
                  <a:pt x="32" y="48"/>
                  <a:pt x="32" y="68"/>
                </a:cubicBezTo>
                <a:lnTo>
                  <a:pt x="32" y="68"/>
                </a:lnTo>
                <a:cubicBezTo>
                  <a:pt x="32" y="87"/>
                  <a:pt x="48" y="104"/>
                  <a:pt x="68" y="104"/>
                </a:cubicBezTo>
                <a:lnTo>
                  <a:pt x="68" y="104"/>
                </a:lnTo>
                <a:cubicBezTo>
                  <a:pt x="87" y="104"/>
                  <a:pt x="103" y="87"/>
                  <a:pt x="103" y="68"/>
                </a:cubicBezTo>
                <a:lnTo>
                  <a:pt x="103" y="68"/>
                </a:lnTo>
                <a:cubicBezTo>
                  <a:pt x="103" y="48"/>
                  <a:pt x="87" y="33"/>
                  <a:pt x="68" y="33"/>
                </a:cubicBezTo>
                <a:close/>
                <a:moveTo>
                  <a:pt x="68" y="136"/>
                </a:moveTo>
                <a:lnTo>
                  <a:pt x="68" y="136"/>
                </a:lnTo>
                <a:cubicBezTo>
                  <a:pt x="31" y="136"/>
                  <a:pt x="0" y="105"/>
                  <a:pt x="0" y="68"/>
                </a:cubicBezTo>
                <a:lnTo>
                  <a:pt x="0" y="68"/>
                </a:lnTo>
                <a:cubicBezTo>
                  <a:pt x="0" y="31"/>
                  <a:pt x="31" y="0"/>
                  <a:pt x="68" y="0"/>
                </a:cubicBezTo>
                <a:lnTo>
                  <a:pt x="68" y="0"/>
                </a:lnTo>
                <a:cubicBezTo>
                  <a:pt x="105" y="0"/>
                  <a:pt x="136" y="31"/>
                  <a:pt x="136" y="68"/>
                </a:cubicBezTo>
                <a:lnTo>
                  <a:pt x="136" y="68"/>
                </a:lnTo>
                <a:cubicBezTo>
                  <a:pt x="136" y="105"/>
                  <a:pt x="105" y="136"/>
                  <a:pt x="68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267"/>
          <p:cNvSpPr>
            <a:spLocks noChangeArrowheads="1"/>
          </p:cNvSpPr>
          <p:nvPr/>
        </p:nvSpPr>
        <p:spPr bwMode="auto">
          <a:xfrm>
            <a:off x="11261057" y="10982817"/>
            <a:ext cx="105313" cy="25076"/>
          </a:xfrm>
          <a:custGeom>
            <a:avLst/>
            <a:gdLst>
              <a:gd name="T0" fmla="*/ 81 w 92"/>
              <a:gd name="T1" fmla="*/ 23 h 24"/>
              <a:gd name="T2" fmla="*/ 80 w 92"/>
              <a:gd name="T3" fmla="*/ 23 h 24"/>
              <a:gd name="T4" fmla="*/ 10 w 92"/>
              <a:gd name="T5" fmla="*/ 21 h 24"/>
              <a:gd name="T6" fmla="*/ 10 w 92"/>
              <a:gd name="T7" fmla="*/ 21 h 24"/>
              <a:gd name="T8" fmla="*/ 0 w 92"/>
              <a:gd name="T9" fmla="*/ 10 h 24"/>
              <a:gd name="T10" fmla="*/ 0 w 92"/>
              <a:gd name="T11" fmla="*/ 10 h 24"/>
              <a:gd name="T12" fmla="*/ 10 w 92"/>
              <a:gd name="T13" fmla="*/ 0 h 24"/>
              <a:gd name="T14" fmla="*/ 10 w 92"/>
              <a:gd name="T15" fmla="*/ 0 h 24"/>
              <a:gd name="T16" fmla="*/ 81 w 92"/>
              <a:gd name="T17" fmla="*/ 2 h 24"/>
              <a:gd name="T18" fmla="*/ 81 w 92"/>
              <a:gd name="T19" fmla="*/ 2 h 24"/>
              <a:gd name="T20" fmla="*/ 91 w 92"/>
              <a:gd name="T21" fmla="*/ 12 h 24"/>
              <a:gd name="T22" fmla="*/ 91 w 92"/>
              <a:gd name="T23" fmla="*/ 12 h 24"/>
              <a:gd name="T24" fmla="*/ 81 w 92"/>
              <a:gd name="T2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4">
                <a:moveTo>
                  <a:pt x="81" y="23"/>
                </a:moveTo>
                <a:lnTo>
                  <a:pt x="80" y="23"/>
                </a:lnTo>
                <a:lnTo>
                  <a:pt x="10" y="21"/>
                </a:lnTo>
                <a:lnTo>
                  <a:pt x="10" y="21"/>
                </a:lnTo>
                <a:cubicBezTo>
                  <a:pt x="4" y="20"/>
                  <a:pt x="0" y="16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0" y="0"/>
                </a:cubicBezTo>
                <a:lnTo>
                  <a:pt x="10" y="0"/>
                </a:lnTo>
                <a:lnTo>
                  <a:pt x="81" y="2"/>
                </a:lnTo>
                <a:lnTo>
                  <a:pt x="81" y="2"/>
                </a:lnTo>
                <a:cubicBezTo>
                  <a:pt x="86" y="2"/>
                  <a:pt x="91" y="7"/>
                  <a:pt x="91" y="12"/>
                </a:cubicBezTo>
                <a:lnTo>
                  <a:pt x="91" y="12"/>
                </a:lnTo>
                <a:cubicBezTo>
                  <a:pt x="90" y="18"/>
                  <a:pt x="86" y="23"/>
                  <a:pt x="81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268"/>
          <p:cNvSpPr>
            <a:spLocks noChangeArrowheads="1"/>
          </p:cNvSpPr>
          <p:nvPr/>
        </p:nvSpPr>
        <p:spPr bwMode="auto">
          <a:xfrm>
            <a:off x="10649229" y="10967774"/>
            <a:ext cx="441316" cy="35103"/>
          </a:xfrm>
          <a:custGeom>
            <a:avLst/>
            <a:gdLst>
              <a:gd name="T0" fmla="*/ 377 w 388"/>
              <a:gd name="T1" fmla="*/ 31 h 32"/>
              <a:gd name="T2" fmla="*/ 377 w 388"/>
              <a:gd name="T3" fmla="*/ 31 h 32"/>
              <a:gd name="T4" fmla="*/ 377 w 388"/>
              <a:gd name="T5" fmla="*/ 31 h 32"/>
              <a:gd name="T6" fmla="*/ 11 w 388"/>
              <a:gd name="T7" fmla="*/ 20 h 32"/>
              <a:gd name="T8" fmla="*/ 11 w 388"/>
              <a:gd name="T9" fmla="*/ 20 h 32"/>
              <a:gd name="T10" fmla="*/ 1 w 388"/>
              <a:gd name="T11" fmla="*/ 10 h 32"/>
              <a:gd name="T12" fmla="*/ 1 w 388"/>
              <a:gd name="T13" fmla="*/ 10 h 32"/>
              <a:gd name="T14" fmla="*/ 11 w 388"/>
              <a:gd name="T15" fmla="*/ 0 h 32"/>
              <a:gd name="T16" fmla="*/ 377 w 388"/>
              <a:gd name="T17" fmla="*/ 10 h 32"/>
              <a:gd name="T18" fmla="*/ 377 w 388"/>
              <a:gd name="T19" fmla="*/ 10 h 32"/>
              <a:gd name="T20" fmla="*/ 387 w 388"/>
              <a:gd name="T21" fmla="*/ 20 h 32"/>
              <a:gd name="T22" fmla="*/ 387 w 388"/>
              <a:gd name="T23" fmla="*/ 20 h 32"/>
              <a:gd name="T24" fmla="*/ 377 w 388"/>
              <a:gd name="T2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2">
                <a:moveTo>
                  <a:pt x="377" y="31"/>
                </a:moveTo>
                <a:lnTo>
                  <a:pt x="377" y="31"/>
                </a:lnTo>
                <a:lnTo>
                  <a:pt x="377" y="31"/>
                </a:lnTo>
                <a:lnTo>
                  <a:pt x="11" y="20"/>
                </a:lnTo>
                <a:lnTo>
                  <a:pt x="11" y="20"/>
                </a:lnTo>
                <a:cubicBezTo>
                  <a:pt x="5" y="20"/>
                  <a:pt x="0" y="16"/>
                  <a:pt x="1" y="10"/>
                </a:cubicBezTo>
                <a:lnTo>
                  <a:pt x="1" y="10"/>
                </a:lnTo>
                <a:cubicBezTo>
                  <a:pt x="1" y="4"/>
                  <a:pt x="6" y="0"/>
                  <a:pt x="11" y="0"/>
                </a:cubicBezTo>
                <a:lnTo>
                  <a:pt x="377" y="10"/>
                </a:lnTo>
                <a:lnTo>
                  <a:pt x="377" y="10"/>
                </a:lnTo>
                <a:cubicBezTo>
                  <a:pt x="383" y="10"/>
                  <a:pt x="387" y="15"/>
                  <a:pt x="387" y="20"/>
                </a:cubicBezTo>
                <a:lnTo>
                  <a:pt x="387" y="20"/>
                </a:lnTo>
                <a:cubicBezTo>
                  <a:pt x="387" y="27"/>
                  <a:pt x="383" y="31"/>
                  <a:pt x="377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269"/>
          <p:cNvSpPr>
            <a:spLocks noChangeArrowheads="1"/>
          </p:cNvSpPr>
          <p:nvPr/>
        </p:nvSpPr>
        <p:spPr bwMode="auto">
          <a:xfrm>
            <a:off x="10358363" y="10957744"/>
            <a:ext cx="120360" cy="25073"/>
          </a:xfrm>
          <a:custGeom>
            <a:avLst/>
            <a:gdLst>
              <a:gd name="T0" fmla="*/ 95 w 107"/>
              <a:gd name="T1" fmla="*/ 23 h 24"/>
              <a:gd name="T2" fmla="*/ 95 w 107"/>
              <a:gd name="T3" fmla="*/ 23 h 24"/>
              <a:gd name="T4" fmla="*/ 95 w 107"/>
              <a:gd name="T5" fmla="*/ 23 h 24"/>
              <a:gd name="T6" fmla="*/ 10 w 107"/>
              <a:gd name="T7" fmla="*/ 21 h 24"/>
              <a:gd name="T8" fmla="*/ 10 w 107"/>
              <a:gd name="T9" fmla="*/ 21 h 24"/>
              <a:gd name="T10" fmla="*/ 0 w 107"/>
              <a:gd name="T11" fmla="*/ 10 h 24"/>
              <a:gd name="T12" fmla="*/ 0 w 107"/>
              <a:gd name="T13" fmla="*/ 10 h 24"/>
              <a:gd name="T14" fmla="*/ 11 w 107"/>
              <a:gd name="T15" fmla="*/ 0 h 24"/>
              <a:gd name="T16" fmla="*/ 95 w 107"/>
              <a:gd name="T17" fmla="*/ 2 h 24"/>
              <a:gd name="T18" fmla="*/ 95 w 107"/>
              <a:gd name="T19" fmla="*/ 2 h 24"/>
              <a:gd name="T20" fmla="*/ 106 w 107"/>
              <a:gd name="T21" fmla="*/ 13 h 24"/>
              <a:gd name="T22" fmla="*/ 106 w 107"/>
              <a:gd name="T23" fmla="*/ 13 h 24"/>
              <a:gd name="T24" fmla="*/ 95 w 107"/>
              <a:gd name="T2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" h="24">
                <a:moveTo>
                  <a:pt x="95" y="23"/>
                </a:moveTo>
                <a:lnTo>
                  <a:pt x="95" y="23"/>
                </a:lnTo>
                <a:lnTo>
                  <a:pt x="95" y="23"/>
                </a:lnTo>
                <a:lnTo>
                  <a:pt x="10" y="21"/>
                </a:lnTo>
                <a:lnTo>
                  <a:pt x="10" y="21"/>
                </a:lnTo>
                <a:cubicBezTo>
                  <a:pt x="4" y="21"/>
                  <a:pt x="0" y="16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95" y="2"/>
                </a:lnTo>
                <a:lnTo>
                  <a:pt x="95" y="2"/>
                </a:lnTo>
                <a:cubicBezTo>
                  <a:pt x="101" y="2"/>
                  <a:pt x="106" y="7"/>
                  <a:pt x="106" y="13"/>
                </a:cubicBezTo>
                <a:lnTo>
                  <a:pt x="106" y="13"/>
                </a:lnTo>
                <a:cubicBezTo>
                  <a:pt x="105" y="18"/>
                  <a:pt x="101" y="23"/>
                  <a:pt x="95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270"/>
          <p:cNvSpPr>
            <a:spLocks noChangeArrowheads="1"/>
          </p:cNvSpPr>
          <p:nvPr/>
        </p:nvSpPr>
        <p:spPr bwMode="auto">
          <a:xfrm>
            <a:off x="21180676" y="10712008"/>
            <a:ext cx="45133" cy="626874"/>
          </a:xfrm>
          <a:custGeom>
            <a:avLst/>
            <a:gdLst>
              <a:gd name="T0" fmla="*/ 20 w 40"/>
              <a:gd name="T1" fmla="*/ 551 h 552"/>
              <a:gd name="T2" fmla="*/ 20 w 40"/>
              <a:gd name="T3" fmla="*/ 551 h 552"/>
              <a:gd name="T4" fmla="*/ 0 w 40"/>
              <a:gd name="T5" fmla="*/ 532 h 552"/>
              <a:gd name="T6" fmla="*/ 0 w 40"/>
              <a:gd name="T7" fmla="*/ 20 h 552"/>
              <a:gd name="T8" fmla="*/ 0 w 40"/>
              <a:gd name="T9" fmla="*/ 20 h 552"/>
              <a:gd name="T10" fmla="*/ 20 w 40"/>
              <a:gd name="T11" fmla="*/ 0 h 552"/>
              <a:gd name="T12" fmla="*/ 20 w 40"/>
              <a:gd name="T13" fmla="*/ 0 h 552"/>
              <a:gd name="T14" fmla="*/ 39 w 40"/>
              <a:gd name="T15" fmla="*/ 20 h 552"/>
              <a:gd name="T16" fmla="*/ 39 w 40"/>
              <a:gd name="T17" fmla="*/ 532 h 552"/>
              <a:gd name="T18" fmla="*/ 39 w 40"/>
              <a:gd name="T19" fmla="*/ 532 h 552"/>
              <a:gd name="T20" fmla="*/ 20 w 40"/>
              <a:gd name="T21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552">
                <a:moveTo>
                  <a:pt x="20" y="551"/>
                </a:moveTo>
                <a:lnTo>
                  <a:pt x="20" y="551"/>
                </a:lnTo>
                <a:cubicBezTo>
                  <a:pt x="9" y="551"/>
                  <a:pt x="0" y="543"/>
                  <a:pt x="0" y="532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1" y="0"/>
                  <a:pt x="39" y="9"/>
                  <a:pt x="39" y="20"/>
                </a:cubicBezTo>
                <a:lnTo>
                  <a:pt x="39" y="532"/>
                </a:lnTo>
                <a:lnTo>
                  <a:pt x="39" y="532"/>
                </a:lnTo>
                <a:cubicBezTo>
                  <a:pt x="39" y="543"/>
                  <a:pt x="31" y="551"/>
                  <a:pt x="20" y="5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271"/>
          <p:cNvSpPr>
            <a:spLocks noChangeArrowheads="1"/>
          </p:cNvSpPr>
          <p:nvPr/>
        </p:nvSpPr>
        <p:spPr bwMode="auto">
          <a:xfrm>
            <a:off x="21180676" y="11293746"/>
            <a:ext cx="626869" cy="45136"/>
          </a:xfrm>
          <a:custGeom>
            <a:avLst/>
            <a:gdLst>
              <a:gd name="T0" fmla="*/ 530 w 550"/>
              <a:gd name="T1" fmla="*/ 39 h 40"/>
              <a:gd name="T2" fmla="*/ 20 w 550"/>
              <a:gd name="T3" fmla="*/ 39 h 40"/>
              <a:gd name="T4" fmla="*/ 20 w 550"/>
              <a:gd name="T5" fmla="*/ 39 h 40"/>
              <a:gd name="T6" fmla="*/ 0 w 550"/>
              <a:gd name="T7" fmla="*/ 20 h 40"/>
              <a:gd name="T8" fmla="*/ 0 w 550"/>
              <a:gd name="T9" fmla="*/ 20 h 40"/>
              <a:gd name="T10" fmla="*/ 20 w 550"/>
              <a:gd name="T11" fmla="*/ 0 h 40"/>
              <a:gd name="T12" fmla="*/ 530 w 550"/>
              <a:gd name="T13" fmla="*/ 0 h 40"/>
              <a:gd name="T14" fmla="*/ 530 w 550"/>
              <a:gd name="T15" fmla="*/ 0 h 40"/>
              <a:gd name="T16" fmla="*/ 549 w 550"/>
              <a:gd name="T17" fmla="*/ 20 h 40"/>
              <a:gd name="T18" fmla="*/ 549 w 550"/>
              <a:gd name="T19" fmla="*/ 20 h 40"/>
              <a:gd name="T20" fmla="*/ 530 w 550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0" h="40">
                <a:moveTo>
                  <a:pt x="530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1" y="0"/>
                  <a:pt x="549" y="9"/>
                  <a:pt x="549" y="20"/>
                </a:cubicBezTo>
                <a:lnTo>
                  <a:pt x="549" y="20"/>
                </a:lnTo>
                <a:cubicBezTo>
                  <a:pt x="549" y="31"/>
                  <a:pt x="541" y="39"/>
                  <a:pt x="53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272"/>
          <p:cNvSpPr>
            <a:spLocks noChangeArrowheads="1"/>
          </p:cNvSpPr>
          <p:nvPr/>
        </p:nvSpPr>
        <p:spPr bwMode="auto">
          <a:xfrm>
            <a:off x="21265930" y="10827357"/>
            <a:ext cx="551649" cy="446332"/>
          </a:xfrm>
          <a:custGeom>
            <a:avLst/>
            <a:gdLst>
              <a:gd name="T0" fmla="*/ 255 w 483"/>
              <a:gd name="T1" fmla="*/ 388 h 391"/>
              <a:gd name="T2" fmla="*/ 255 w 483"/>
              <a:gd name="T3" fmla="*/ 388 h 391"/>
              <a:gd name="T4" fmla="*/ 239 w 483"/>
              <a:gd name="T5" fmla="*/ 380 h 391"/>
              <a:gd name="T6" fmla="*/ 149 w 483"/>
              <a:gd name="T7" fmla="*/ 261 h 391"/>
              <a:gd name="T8" fmla="*/ 37 w 483"/>
              <a:gd name="T9" fmla="*/ 381 h 391"/>
              <a:gd name="T10" fmla="*/ 37 w 483"/>
              <a:gd name="T11" fmla="*/ 381 h 391"/>
              <a:gd name="T12" fmla="*/ 9 w 483"/>
              <a:gd name="T13" fmla="*/ 382 h 391"/>
              <a:gd name="T14" fmla="*/ 9 w 483"/>
              <a:gd name="T15" fmla="*/ 382 h 391"/>
              <a:gd name="T16" fmla="*/ 7 w 483"/>
              <a:gd name="T17" fmla="*/ 354 h 391"/>
              <a:gd name="T18" fmla="*/ 136 w 483"/>
              <a:gd name="T19" fmla="*/ 217 h 391"/>
              <a:gd name="T20" fmla="*/ 136 w 483"/>
              <a:gd name="T21" fmla="*/ 217 h 391"/>
              <a:gd name="T22" fmla="*/ 152 w 483"/>
              <a:gd name="T23" fmla="*/ 210 h 391"/>
              <a:gd name="T24" fmla="*/ 152 w 483"/>
              <a:gd name="T25" fmla="*/ 210 h 391"/>
              <a:gd name="T26" fmla="*/ 166 w 483"/>
              <a:gd name="T27" fmla="*/ 218 h 391"/>
              <a:gd name="T28" fmla="*/ 253 w 483"/>
              <a:gd name="T29" fmla="*/ 332 h 391"/>
              <a:gd name="T30" fmla="*/ 442 w 483"/>
              <a:gd name="T31" fmla="*/ 13 h 391"/>
              <a:gd name="T32" fmla="*/ 442 w 483"/>
              <a:gd name="T33" fmla="*/ 13 h 391"/>
              <a:gd name="T34" fmla="*/ 470 w 483"/>
              <a:gd name="T35" fmla="*/ 7 h 391"/>
              <a:gd name="T36" fmla="*/ 470 w 483"/>
              <a:gd name="T37" fmla="*/ 7 h 391"/>
              <a:gd name="T38" fmla="*/ 477 w 483"/>
              <a:gd name="T39" fmla="*/ 34 h 391"/>
              <a:gd name="T40" fmla="*/ 272 w 483"/>
              <a:gd name="T41" fmla="*/ 378 h 391"/>
              <a:gd name="T42" fmla="*/ 272 w 483"/>
              <a:gd name="T43" fmla="*/ 378 h 391"/>
              <a:gd name="T44" fmla="*/ 256 w 483"/>
              <a:gd name="T45" fmla="*/ 387 h 391"/>
              <a:gd name="T46" fmla="*/ 256 w 483"/>
              <a:gd name="T47" fmla="*/ 387 h 391"/>
              <a:gd name="T48" fmla="*/ 255 w 483"/>
              <a:gd name="T49" fmla="*/ 38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3" h="391">
                <a:moveTo>
                  <a:pt x="255" y="388"/>
                </a:moveTo>
                <a:lnTo>
                  <a:pt x="255" y="388"/>
                </a:lnTo>
                <a:cubicBezTo>
                  <a:pt x="249" y="388"/>
                  <a:pt x="243" y="385"/>
                  <a:pt x="239" y="380"/>
                </a:cubicBezTo>
                <a:lnTo>
                  <a:pt x="149" y="261"/>
                </a:lnTo>
                <a:lnTo>
                  <a:pt x="37" y="381"/>
                </a:lnTo>
                <a:lnTo>
                  <a:pt x="37" y="381"/>
                </a:lnTo>
                <a:cubicBezTo>
                  <a:pt x="29" y="389"/>
                  <a:pt x="16" y="390"/>
                  <a:pt x="9" y="382"/>
                </a:cubicBezTo>
                <a:lnTo>
                  <a:pt x="9" y="382"/>
                </a:lnTo>
                <a:cubicBezTo>
                  <a:pt x="0" y="374"/>
                  <a:pt x="0" y="362"/>
                  <a:pt x="7" y="354"/>
                </a:cubicBezTo>
                <a:lnTo>
                  <a:pt x="136" y="217"/>
                </a:lnTo>
                <a:lnTo>
                  <a:pt x="136" y="217"/>
                </a:lnTo>
                <a:cubicBezTo>
                  <a:pt x="140" y="212"/>
                  <a:pt x="146" y="210"/>
                  <a:pt x="152" y="210"/>
                </a:cubicBezTo>
                <a:lnTo>
                  <a:pt x="152" y="210"/>
                </a:lnTo>
                <a:cubicBezTo>
                  <a:pt x="158" y="210"/>
                  <a:pt x="163" y="213"/>
                  <a:pt x="166" y="218"/>
                </a:cubicBezTo>
                <a:lnTo>
                  <a:pt x="253" y="332"/>
                </a:lnTo>
                <a:lnTo>
                  <a:pt x="442" y="13"/>
                </a:lnTo>
                <a:lnTo>
                  <a:pt x="442" y="13"/>
                </a:lnTo>
                <a:cubicBezTo>
                  <a:pt x="448" y="4"/>
                  <a:pt x="460" y="0"/>
                  <a:pt x="470" y="7"/>
                </a:cubicBezTo>
                <a:lnTo>
                  <a:pt x="470" y="7"/>
                </a:lnTo>
                <a:cubicBezTo>
                  <a:pt x="479" y="12"/>
                  <a:pt x="482" y="24"/>
                  <a:pt x="477" y="34"/>
                </a:cubicBezTo>
                <a:lnTo>
                  <a:pt x="272" y="378"/>
                </a:lnTo>
                <a:lnTo>
                  <a:pt x="272" y="378"/>
                </a:lnTo>
                <a:cubicBezTo>
                  <a:pt x="269" y="383"/>
                  <a:pt x="263" y="387"/>
                  <a:pt x="256" y="387"/>
                </a:cubicBezTo>
                <a:lnTo>
                  <a:pt x="256" y="387"/>
                </a:lnTo>
                <a:cubicBezTo>
                  <a:pt x="256" y="388"/>
                  <a:pt x="256" y="388"/>
                  <a:pt x="255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273"/>
          <p:cNvSpPr>
            <a:spLocks noChangeArrowheads="1"/>
          </p:cNvSpPr>
          <p:nvPr/>
        </p:nvSpPr>
        <p:spPr bwMode="auto">
          <a:xfrm>
            <a:off x="21762415" y="10827357"/>
            <a:ext cx="75223" cy="130390"/>
          </a:xfrm>
          <a:custGeom>
            <a:avLst/>
            <a:gdLst>
              <a:gd name="T0" fmla="*/ 44 w 67"/>
              <a:gd name="T1" fmla="*/ 114 h 115"/>
              <a:gd name="T2" fmla="*/ 44 w 67"/>
              <a:gd name="T3" fmla="*/ 114 h 115"/>
              <a:gd name="T4" fmla="*/ 25 w 67"/>
              <a:gd name="T5" fmla="*/ 101 h 115"/>
              <a:gd name="T6" fmla="*/ 3 w 67"/>
              <a:gd name="T7" fmla="*/ 28 h 115"/>
              <a:gd name="T8" fmla="*/ 3 w 67"/>
              <a:gd name="T9" fmla="*/ 28 h 115"/>
              <a:gd name="T10" fmla="*/ 16 w 67"/>
              <a:gd name="T11" fmla="*/ 3 h 115"/>
              <a:gd name="T12" fmla="*/ 16 w 67"/>
              <a:gd name="T13" fmla="*/ 3 h 115"/>
              <a:gd name="T14" fmla="*/ 41 w 67"/>
              <a:gd name="T15" fmla="*/ 17 h 115"/>
              <a:gd name="T16" fmla="*/ 63 w 67"/>
              <a:gd name="T17" fmla="*/ 89 h 115"/>
              <a:gd name="T18" fmla="*/ 63 w 67"/>
              <a:gd name="T19" fmla="*/ 89 h 115"/>
              <a:gd name="T20" fmla="*/ 50 w 67"/>
              <a:gd name="T21" fmla="*/ 113 h 115"/>
              <a:gd name="T22" fmla="*/ 50 w 67"/>
              <a:gd name="T23" fmla="*/ 113 h 115"/>
              <a:gd name="T24" fmla="*/ 44 w 67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" h="115">
                <a:moveTo>
                  <a:pt x="44" y="114"/>
                </a:moveTo>
                <a:lnTo>
                  <a:pt x="44" y="114"/>
                </a:lnTo>
                <a:cubicBezTo>
                  <a:pt x="35" y="114"/>
                  <a:pt x="27" y="109"/>
                  <a:pt x="25" y="101"/>
                </a:cubicBezTo>
                <a:lnTo>
                  <a:pt x="3" y="28"/>
                </a:lnTo>
                <a:lnTo>
                  <a:pt x="3" y="28"/>
                </a:lnTo>
                <a:cubicBezTo>
                  <a:pt x="0" y="18"/>
                  <a:pt x="5" y="7"/>
                  <a:pt x="16" y="3"/>
                </a:cubicBezTo>
                <a:lnTo>
                  <a:pt x="16" y="3"/>
                </a:lnTo>
                <a:cubicBezTo>
                  <a:pt x="27" y="0"/>
                  <a:pt x="38" y="6"/>
                  <a:pt x="41" y="17"/>
                </a:cubicBezTo>
                <a:lnTo>
                  <a:pt x="63" y="89"/>
                </a:lnTo>
                <a:lnTo>
                  <a:pt x="63" y="89"/>
                </a:lnTo>
                <a:cubicBezTo>
                  <a:pt x="66" y="99"/>
                  <a:pt x="60" y="110"/>
                  <a:pt x="50" y="113"/>
                </a:cubicBezTo>
                <a:lnTo>
                  <a:pt x="50" y="113"/>
                </a:lnTo>
                <a:cubicBezTo>
                  <a:pt x="48" y="114"/>
                  <a:pt x="45" y="114"/>
                  <a:pt x="44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274"/>
          <p:cNvSpPr>
            <a:spLocks noChangeArrowheads="1"/>
          </p:cNvSpPr>
          <p:nvPr/>
        </p:nvSpPr>
        <p:spPr bwMode="auto">
          <a:xfrm>
            <a:off x="21677159" y="10827361"/>
            <a:ext cx="135406" cy="75223"/>
          </a:xfrm>
          <a:custGeom>
            <a:avLst/>
            <a:gdLst>
              <a:gd name="T0" fmla="*/ 23 w 118"/>
              <a:gd name="T1" fmla="*/ 64 h 65"/>
              <a:gd name="T2" fmla="*/ 23 w 118"/>
              <a:gd name="T3" fmla="*/ 64 h 65"/>
              <a:gd name="T4" fmla="*/ 4 w 118"/>
              <a:gd name="T5" fmla="*/ 50 h 65"/>
              <a:gd name="T6" fmla="*/ 4 w 118"/>
              <a:gd name="T7" fmla="*/ 50 h 65"/>
              <a:gd name="T8" fmla="*/ 17 w 118"/>
              <a:gd name="T9" fmla="*/ 25 h 65"/>
              <a:gd name="T10" fmla="*/ 89 w 118"/>
              <a:gd name="T11" fmla="*/ 3 h 65"/>
              <a:gd name="T12" fmla="*/ 89 w 118"/>
              <a:gd name="T13" fmla="*/ 3 h 65"/>
              <a:gd name="T14" fmla="*/ 114 w 118"/>
              <a:gd name="T15" fmla="*/ 17 h 65"/>
              <a:gd name="T16" fmla="*/ 114 w 118"/>
              <a:gd name="T17" fmla="*/ 17 h 65"/>
              <a:gd name="T18" fmla="*/ 101 w 118"/>
              <a:gd name="T19" fmla="*/ 42 h 65"/>
              <a:gd name="T20" fmla="*/ 29 w 118"/>
              <a:gd name="T21" fmla="*/ 64 h 65"/>
              <a:gd name="T22" fmla="*/ 29 w 118"/>
              <a:gd name="T23" fmla="*/ 64 h 65"/>
              <a:gd name="T24" fmla="*/ 23 w 118"/>
              <a:gd name="T2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65">
                <a:moveTo>
                  <a:pt x="23" y="64"/>
                </a:moveTo>
                <a:lnTo>
                  <a:pt x="23" y="64"/>
                </a:lnTo>
                <a:cubicBezTo>
                  <a:pt x="15" y="64"/>
                  <a:pt x="7" y="59"/>
                  <a:pt x="4" y="50"/>
                </a:cubicBezTo>
                <a:lnTo>
                  <a:pt x="4" y="50"/>
                </a:lnTo>
                <a:cubicBezTo>
                  <a:pt x="0" y="40"/>
                  <a:pt x="7" y="29"/>
                  <a:pt x="17" y="25"/>
                </a:cubicBezTo>
                <a:lnTo>
                  <a:pt x="89" y="3"/>
                </a:lnTo>
                <a:lnTo>
                  <a:pt x="89" y="3"/>
                </a:lnTo>
                <a:cubicBezTo>
                  <a:pt x="100" y="0"/>
                  <a:pt x="111" y="6"/>
                  <a:pt x="114" y="17"/>
                </a:cubicBezTo>
                <a:lnTo>
                  <a:pt x="114" y="17"/>
                </a:lnTo>
                <a:cubicBezTo>
                  <a:pt x="117" y="27"/>
                  <a:pt x="111" y="39"/>
                  <a:pt x="101" y="42"/>
                </a:cubicBezTo>
                <a:lnTo>
                  <a:pt x="29" y="64"/>
                </a:lnTo>
                <a:lnTo>
                  <a:pt x="29" y="64"/>
                </a:lnTo>
                <a:cubicBezTo>
                  <a:pt x="27" y="64"/>
                  <a:pt x="25" y="64"/>
                  <a:pt x="23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275"/>
          <p:cNvSpPr>
            <a:spLocks noChangeArrowheads="1"/>
          </p:cNvSpPr>
          <p:nvPr/>
        </p:nvSpPr>
        <p:spPr bwMode="auto">
          <a:xfrm>
            <a:off x="15839728" y="7146361"/>
            <a:ext cx="682038" cy="466392"/>
          </a:xfrm>
          <a:custGeom>
            <a:avLst/>
            <a:gdLst>
              <a:gd name="T0" fmla="*/ 35 w 599"/>
              <a:gd name="T1" fmla="*/ 371 h 408"/>
              <a:gd name="T2" fmla="*/ 562 w 599"/>
              <a:gd name="T3" fmla="*/ 371 h 408"/>
              <a:gd name="T4" fmla="*/ 562 w 599"/>
              <a:gd name="T5" fmla="*/ 37 h 408"/>
              <a:gd name="T6" fmla="*/ 35 w 599"/>
              <a:gd name="T7" fmla="*/ 37 h 408"/>
              <a:gd name="T8" fmla="*/ 35 w 599"/>
              <a:gd name="T9" fmla="*/ 371 h 408"/>
              <a:gd name="T10" fmla="*/ 569 w 599"/>
              <a:gd name="T11" fmla="*/ 407 h 408"/>
              <a:gd name="T12" fmla="*/ 28 w 599"/>
              <a:gd name="T13" fmla="*/ 407 h 408"/>
              <a:gd name="T14" fmla="*/ 28 w 599"/>
              <a:gd name="T15" fmla="*/ 407 h 408"/>
              <a:gd name="T16" fmla="*/ 0 w 599"/>
              <a:gd name="T17" fmla="*/ 378 h 408"/>
              <a:gd name="T18" fmla="*/ 0 w 599"/>
              <a:gd name="T19" fmla="*/ 29 h 408"/>
              <a:gd name="T20" fmla="*/ 0 w 599"/>
              <a:gd name="T21" fmla="*/ 29 h 408"/>
              <a:gd name="T22" fmla="*/ 28 w 599"/>
              <a:gd name="T23" fmla="*/ 0 h 408"/>
              <a:gd name="T24" fmla="*/ 569 w 599"/>
              <a:gd name="T25" fmla="*/ 0 h 408"/>
              <a:gd name="T26" fmla="*/ 569 w 599"/>
              <a:gd name="T27" fmla="*/ 0 h 408"/>
              <a:gd name="T28" fmla="*/ 598 w 599"/>
              <a:gd name="T29" fmla="*/ 29 h 408"/>
              <a:gd name="T30" fmla="*/ 598 w 599"/>
              <a:gd name="T31" fmla="*/ 378 h 408"/>
              <a:gd name="T32" fmla="*/ 598 w 599"/>
              <a:gd name="T33" fmla="*/ 378 h 408"/>
              <a:gd name="T34" fmla="*/ 569 w 599"/>
              <a:gd name="T3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9" h="408">
                <a:moveTo>
                  <a:pt x="35" y="371"/>
                </a:moveTo>
                <a:lnTo>
                  <a:pt x="562" y="371"/>
                </a:lnTo>
                <a:lnTo>
                  <a:pt x="562" y="37"/>
                </a:lnTo>
                <a:lnTo>
                  <a:pt x="35" y="37"/>
                </a:lnTo>
                <a:lnTo>
                  <a:pt x="35" y="371"/>
                </a:lnTo>
                <a:close/>
                <a:moveTo>
                  <a:pt x="569" y="407"/>
                </a:moveTo>
                <a:lnTo>
                  <a:pt x="28" y="407"/>
                </a:lnTo>
                <a:lnTo>
                  <a:pt x="28" y="407"/>
                </a:lnTo>
                <a:cubicBezTo>
                  <a:pt x="12" y="407"/>
                  <a:pt x="0" y="394"/>
                  <a:pt x="0" y="378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2" y="0"/>
                  <a:pt x="28" y="0"/>
                </a:cubicBezTo>
                <a:lnTo>
                  <a:pt x="569" y="0"/>
                </a:lnTo>
                <a:lnTo>
                  <a:pt x="569" y="0"/>
                </a:lnTo>
                <a:cubicBezTo>
                  <a:pt x="585" y="0"/>
                  <a:pt x="598" y="13"/>
                  <a:pt x="598" y="29"/>
                </a:cubicBezTo>
                <a:lnTo>
                  <a:pt x="598" y="378"/>
                </a:lnTo>
                <a:lnTo>
                  <a:pt x="598" y="378"/>
                </a:lnTo>
                <a:cubicBezTo>
                  <a:pt x="598" y="394"/>
                  <a:pt x="585" y="407"/>
                  <a:pt x="569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276"/>
          <p:cNvSpPr>
            <a:spLocks noChangeArrowheads="1"/>
          </p:cNvSpPr>
          <p:nvPr/>
        </p:nvSpPr>
        <p:spPr bwMode="auto">
          <a:xfrm>
            <a:off x="15734415" y="7647859"/>
            <a:ext cx="897678" cy="30090"/>
          </a:xfrm>
          <a:custGeom>
            <a:avLst/>
            <a:gdLst>
              <a:gd name="T0" fmla="*/ 774 w 788"/>
              <a:gd name="T1" fmla="*/ 27 h 28"/>
              <a:gd name="T2" fmla="*/ 14 w 788"/>
              <a:gd name="T3" fmla="*/ 27 h 28"/>
              <a:gd name="T4" fmla="*/ 14 w 788"/>
              <a:gd name="T5" fmla="*/ 27 h 28"/>
              <a:gd name="T6" fmla="*/ 0 w 788"/>
              <a:gd name="T7" fmla="*/ 14 h 28"/>
              <a:gd name="T8" fmla="*/ 0 w 788"/>
              <a:gd name="T9" fmla="*/ 14 h 28"/>
              <a:gd name="T10" fmla="*/ 14 w 788"/>
              <a:gd name="T11" fmla="*/ 0 h 28"/>
              <a:gd name="T12" fmla="*/ 774 w 788"/>
              <a:gd name="T13" fmla="*/ 0 h 28"/>
              <a:gd name="T14" fmla="*/ 774 w 788"/>
              <a:gd name="T15" fmla="*/ 0 h 28"/>
              <a:gd name="T16" fmla="*/ 787 w 788"/>
              <a:gd name="T17" fmla="*/ 14 h 28"/>
              <a:gd name="T18" fmla="*/ 787 w 788"/>
              <a:gd name="T19" fmla="*/ 14 h 28"/>
              <a:gd name="T20" fmla="*/ 774 w 78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8" h="28">
                <a:moveTo>
                  <a:pt x="77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774" y="0"/>
                </a:lnTo>
                <a:lnTo>
                  <a:pt x="774" y="0"/>
                </a:lnTo>
                <a:cubicBezTo>
                  <a:pt x="781" y="0"/>
                  <a:pt x="787" y="6"/>
                  <a:pt x="787" y="14"/>
                </a:cubicBezTo>
                <a:lnTo>
                  <a:pt x="787" y="14"/>
                </a:lnTo>
                <a:cubicBezTo>
                  <a:pt x="787" y="21"/>
                  <a:pt x="781" y="27"/>
                  <a:pt x="77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277"/>
          <p:cNvSpPr>
            <a:spLocks noChangeArrowheads="1"/>
          </p:cNvSpPr>
          <p:nvPr/>
        </p:nvSpPr>
        <p:spPr bwMode="auto">
          <a:xfrm>
            <a:off x="16321163" y="7432213"/>
            <a:ext cx="85256" cy="90270"/>
          </a:xfrm>
          <a:custGeom>
            <a:avLst/>
            <a:gdLst>
              <a:gd name="T0" fmla="*/ 15 w 74"/>
              <a:gd name="T1" fmla="*/ 16 h 79"/>
              <a:gd name="T2" fmla="*/ 28 w 74"/>
              <a:gd name="T3" fmla="*/ 57 h 79"/>
              <a:gd name="T4" fmla="*/ 34 w 74"/>
              <a:gd name="T5" fmla="*/ 42 h 79"/>
              <a:gd name="T6" fmla="*/ 34 w 74"/>
              <a:gd name="T7" fmla="*/ 42 h 79"/>
              <a:gd name="T8" fmla="*/ 38 w 74"/>
              <a:gd name="T9" fmla="*/ 39 h 79"/>
              <a:gd name="T10" fmla="*/ 52 w 74"/>
              <a:gd name="T11" fmla="*/ 37 h 79"/>
              <a:gd name="T12" fmla="*/ 15 w 74"/>
              <a:gd name="T13" fmla="*/ 16 h 79"/>
              <a:gd name="T14" fmla="*/ 28 w 74"/>
              <a:gd name="T15" fmla="*/ 78 h 79"/>
              <a:gd name="T16" fmla="*/ 28 w 74"/>
              <a:gd name="T17" fmla="*/ 78 h 79"/>
              <a:gd name="T18" fmla="*/ 28 w 74"/>
              <a:gd name="T19" fmla="*/ 78 h 79"/>
              <a:gd name="T20" fmla="*/ 28 w 74"/>
              <a:gd name="T21" fmla="*/ 78 h 79"/>
              <a:gd name="T22" fmla="*/ 23 w 74"/>
              <a:gd name="T23" fmla="*/ 75 h 79"/>
              <a:gd name="T24" fmla="*/ 1 w 74"/>
              <a:gd name="T25" fmla="*/ 7 h 79"/>
              <a:gd name="T26" fmla="*/ 1 w 74"/>
              <a:gd name="T27" fmla="*/ 7 h 79"/>
              <a:gd name="T28" fmla="*/ 2 w 74"/>
              <a:gd name="T29" fmla="*/ 2 h 79"/>
              <a:gd name="T30" fmla="*/ 2 w 74"/>
              <a:gd name="T31" fmla="*/ 2 h 79"/>
              <a:gd name="T32" fmla="*/ 8 w 74"/>
              <a:gd name="T33" fmla="*/ 1 h 79"/>
              <a:gd name="T34" fmla="*/ 70 w 74"/>
              <a:gd name="T35" fmla="*/ 34 h 79"/>
              <a:gd name="T36" fmla="*/ 70 w 74"/>
              <a:gd name="T37" fmla="*/ 34 h 79"/>
              <a:gd name="T38" fmla="*/ 73 w 74"/>
              <a:gd name="T39" fmla="*/ 40 h 79"/>
              <a:gd name="T40" fmla="*/ 73 w 74"/>
              <a:gd name="T41" fmla="*/ 40 h 79"/>
              <a:gd name="T42" fmla="*/ 69 w 74"/>
              <a:gd name="T43" fmla="*/ 44 h 79"/>
              <a:gd name="T44" fmla="*/ 42 w 74"/>
              <a:gd name="T45" fmla="*/ 49 h 79"/>
              <a:gd name="T46" fmla="*/ 32 w 74"/>
              <a:gd name="T47" fmla="*/ 75 h 79"/>
              <a:gd name="T48" fmla="*/ 32 w 74"/>
              <a:gd name="T49" fmla="*/ 75 h 79"/>
              <a:gd name="T50" fmla="*/ 28 w 74"/>
              <a:gd name="T5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79">
                <a:moveTo>
                  <a:pt x="15" y="16"/>
                </a:moveTo>
                <a:lnTo>
                  <a:pt x="28" y="57"/>
                </a:lnTo>
                <a:lnTo>
                  <a:pt x="34" y="42"/>
                </a:lnTo>
                <a:lnTo>
                  <a:pt x="34" y="42"/>
                </a:lnTo>
                <a:cubicBezTo>
                  <a:pt x="34" y="40"/>
                  <a:pt x="36" y="39"/>
                  <a:pt x="38" y="39"/>
                </a:cubicBezTo>
                <a:lnTo>
                  <a:pt x="52" y="37"/>
                </a:lnTo>
                <a:lnTo>
                  <a:pt x="15" y="16"/>
                </a:lnTo>
                <a:close/>
                <a:moveTo>
                  <a:pt x="28" y="78"/>
                </a:moveTo>
                <a:lnTo>
                  <a:pt x="28" y="78"/>
                </a:lnTo>
                <a:lnTo>
                  <a:pt x="28" y="78"/>
                </a:lnTo>
                <a:lnTo>
                  <a:pt x="28" y="78"/>
                </a:lnTo>
                <a:cubicBezTo>
                  <a:pt x="25" y="78"/>
                  <a:pt x="23" y="76"/>
                  <a:pt x="23" y="75"/>
                </a:cubicBezTo>
                <a:lnTo>
                  <a:pt x="1" y="7"/>
                </a:lnTo>
                <a:lnTo>
                  <a:pt x="1" y="7"/>
                </a:lnTo>
                <a:cubicBezTo>
                  <a:pt x="0" y="5"/>
                  <a:pt x="1" y="3"/>
                  <a:pt x="2" y="2"/>
                </a:cubicBezTo>
                <a:lnTo>
                  <a:pt x="2" y="2"/>
                </a:lnTo>
                <a:cubicBezTo>
                  <a:pt x="4" y="0"/>
                  <a:pt x="6" y="0"/>
                  <a:pt x="8" y="1"/>
                </a:cubicBezTo>
                <a:lnTo>
                  <a:pt x="70" y="34"/>
                </a:lnTo>
                <a:lnTo>
                  <a:pt x="70" y="34"/>
                </a:lnTo>
                <a:cubicBezTo>
                  <a:pt x="72" y="36"/>
                  <a:pt x="73" y="38"/>
                  <a:pt x="73" y="40"/>
                </a:cubicBezTo>
                <a:lnTo>
                  <a:pt x="73" y="40"/>
                </a:lnTo>
                <a:cubicBezTo>
                  <a:pt x="72" y="42"/>
                  <a:pt x="71" y="44"/>
                  <a:pt x="69" y="44"/>
                </a:cubicBezTo>
                <a:lnTo>
                  <a:pt x="42" y="49"/>
                </a:lnTo>
                <a:lnTo>
                  <a:pt x="32" y="75"/>
                </a:lnTo>
                <a:lnTo>
                  <a:pt x="32" y="75"/>
                </a:lnTo>
                <a:cubicBezTo>
                  <a:pt x="32" y="76"/>
                  <a:pt x="30" y="78"/>
                  <a:pt x="28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278"/>
          <p:cNvSpPr>
            <a:spLocks noChangeArrowheads="1"/>
          </p:cNvSpPr>
          <p:nvPr/>
        </p:nvSpPr>
        <p:spPr bwMode="auto">
          <a:xfrm>
            <a:off x="16356270" y="7477349"/>
            <a:ext cx="40120" cy="45133"/>
          </a:xfrm>
          <a:custGeom>
            <a:avLst/>
            <a:gdLst>
              <a:gd name="T0" fmla="*/ 29 w 35"/>
              <a:gd name="T1" fmla="*/ 38 h 39"/>
              <a:gd name="T2" fmla="*/ 29 w 35"/>
              <a:gd name="T3" fmla="*/ 38 h 39"/>
              <a:gd name="T4" fmla="*/ 24 w 35"/>
              <a:gd name="T5" fmla="*/ 37 h 39"/>
              <a:gd name="T6" fmla="*/ 2 w 35"/>
              <a:gd name="T7" fmla="*/ 10 h 39"/>
              <a:gd name="T8" fmla="*/ 2 w 35"/>
              <a:gd name="T9" fmla="*/ 10 h 39"/>
              <a:gd name="T10" fmla="*/ 2 w 35"/>
              <a:gd name="T11" fmla="*/ 2 h 39"/>
              <a:gd name="T12" fmla="*/ 2 w 35"/>
              <a:gd name="T13" fmla="*/ 2 h 39"/>
              <a:gd name="T14" fmla="*/ 10 w 35"/>
              <a:gd name="T15" fmla="*/ 3 h 39"/>
              <a:gd name="T16" fmla="*/ 32 w 35"/>
              <a:gd name="T17" fmla="*/ 30 h 39"/>
              <a:gd name="T18" fmla="*/ 32 w 35"/>
              <a:gd name="T19" fmla="*/ 30 h 39"/>
              <a:gd name="T20" fmla="*/ 32 w 35"/>
              <a:gd name="T21" fmla="*/ 37 h 39"/>
              <a:gd name="T22" fmla="*/ 32 w 35"/>
              <a:gd name="T23" fmla="*/ 37 h 39"/>
              <a:gd name="T24" fmla="*/ 29 w 35"/>
              <a:gd name="T2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9">
                <a:moveTo>
                  <a:pt x="29" y="38"/>
                </a:moveTo>
                <a:lnTo>
                  <a:pt x="29" y="38"/>
                </a:lnTo>
                <a:cubicBezTo>
                  <a:pt x="27" y="38"/>
                  <a:pt x="26" y="38"/>
                  <a:pt x="24" y="37"/>
                </a:cubicBezTo>
                <a:lnTo>
                  <a:pt x="2" y="10"/>
                </a:lnTo>
                <a:lnTo>
                  <a:pt x="2" y="10"/>
                </a:lnTo>
                <a:cubicBezTo>
                  <a:pt x="0" y="7"/>
                  <a:pt x="1" y="4"/>
                  <a:pt x="2" y="2"/>
                </a:cubicBezTo>
                <a:lnTo>
                  <a:pt x="2" y="2"/>
                </a:lnTo>
                <a:cubicBezTo>
                  <a:pt x="5" y="0"/>
                  <a:pt x="8" y="0"/>
                  <a:pt x="10" y="3"/>
                </a:cubicBezTo>
                <a:lnTo>
                  <a:pt x="32" y="30"/>
                </a:lnTo>
                <a:lnTo>
                  <a:pt x="32" y="30"/>
                </a:lnTo>
                <a:cubicBezTo>
                  <a:pt x="34" y="32"/>
                  <a:pt x="34" y="35"/>
                  <a:pt x="32" y="37"/>
                </a:cubicBezTo>
                <a:lnTo>
                  <a:pt x="32" y="37"/>
                </a:lnTo>
                <a:cubicBezTo>
                  <a:pt x="31" y="38"/>
                  <a:pt x="30" y="38"/>
                  <a:pt x="2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279"/>
          <p:cNvSpPr>
            <a:spLocks noChangeArrowheads="1"/>
          </p:cNvSpPr>
          <p:nvPr/>
        </p:nvSpPr>
        <p:spPr bwMode="auto">
          <a:xfrm>
            <a:off x="16035314" y="7211557"/>
            <a:ext cx="290869" cy="330989"/>
          </a:xfrm>
          <a:custGeom>
            <a:avLst/>
            <a:gdLst>
              <a:gd name="T0" fmla="*/ 127 w 254"/>
              <a:gd name="T1" fmla="*/ 25 h 293"/>
              <a:gd name="T2" fmla="*/ 127 w 254"/>
              <a:gd name="T3" fmla="*/ 25 h 293"/>
              <a:gd name="T4" fmla="*/ 125 w 254"/>
              <a:gd name="T5" fmla="*/ 26 h 293"/>
              <a:gd name="T6" fmla="*/ 125 w 254"/>
              <a:gd name="T7" fmla="*/ 26 h 293"/>
              <a:gd name="T8" fmla="*/ 27 w 254"/>
              <a:gd name="T9" fmla="*/ 60 h 293"/>
              <a:gd name="T10" fmla="*/ 27 w 254"/>
              <a:gd name="T11" fmla="*/ 60 h 293"/>
              <a:gd name="T12" fmla="*/ 24 w 254"/>
              <a:gd name="T13" fmla="*/ 62 h 293"/>
              <a:gd name="T14" fmla="*/ 24 w 254"/>
              <a:gd name="T15" fmla="*/ 62 h 293"/>
              <a:gd name="T16" fmla="*/ 24 w 254"/>
              <a:gd name="T17" fmla="*/ 64 h 293"/>
              <a:gd name="T18" fmla="*/ 24 w 254"/>
              <a:gd name="T19" fmla="*/ 64 h 293"/>
              <a:gd name="T20" fmla="*/ 71 w 254"/>
              <a:gd name="T21" fmla="*/ 223 h 293"/>
              <a:gd name="T22" fmla="*/ 71 w 254"/>
              <a:gd name="T23" fmla="*/ 223 h 293"/>
              <a:gd name="T24" fmla="*/ 127 w 254"/>
              <a:gd name="T25" fmla="*/ 267 h 293"/>
              <a:gd name="T26" fmla="*/ 127 w 254"/>
              <a:gd name="T27" fmla="*/ 267 h 293"/>
              <a:gd name="T28" fmla="*/ 182 w 254"/>
              <a:gd name="T29" fmla="*/ 223 h 293"/>
              <a:gd name="T30" fmla="*/ 182 w 254"/>
              <a:gd name="T31" fmla="*/ 223 h 293"/>
              <a:gd name="T32" fmla="*/ 229 w 254"/>
              <a:gd name="T33" fmla="*/ 63 h 293"/>
              <a:gd name="T34" fmla="*/ 229 w 254"/>
              <a:gd name="T35" fmla="*/ 63 h 293"/>
              <a:gd name="T36" fmla="*/ 229 w 254"/>
              <a:gd name="T37" fmla="*/ 61 h 293"/>
              <a:gd name="T38" fmla="*/ 229 w 254"/>
              <a:gd name="T39" fmla="*/ 61 h 293"/>
              <a:gd name="T40" fmla="*/ 226 w 254"/>
              <a:gd name="T41" fmla="*/ 60 h 293"/>
              <a:gd name="T42" fmla="*/ 226 w 254"/>
              <a:gd name="T43" fmla="*/ 60 h 293"/>
              <a:gd name="T44" fmla="*/ 129 w 254"/>
              <a:gd name="T45" fmla="*/ 26 h 293"/>
              <a:gd name="T46" fmla="*/ 129 w 254"/>
              <a:gd name="T47" fmla="*/ 26 h 293"/>
              <a:gd name="T48" fmla="*/ 127 w 254"/>
              <a:gd name="T49" fmla="*/ 25 h 293"/>
              <a:gd name="T50" fmla="*/ 122 w 254"/>
              <a:gd name="T51" fmla="*/ 269 h 293"/>
              <a:gd name="T52" fmla="*/ 122 w 254"/>
              <a:gd name="T53" fmla="*/ 269 h 293"/>
              <a:gd name="T54" fmla="*/ 127 w 254"/>
              <a:gd name="T55" fmla="*/ 292 h 293"/>
              <a:gd name="T56" fmla="*/ 127 w 254"/>
              <a:gd name="T57" fmla="*/ 292 h 293"/>
              <a:gd name="T58" fmla="*/ 122 w 254"/>
              <a:gd name="T59" fmla="*/ 291 h 293"/>
              <a:gd name="T60" fmla="*/ 122 w 254"/>
              <a:gd name="T61" fmla="*/ 291 h 293"/>
              <a:gd name="T62" fmla="*/ 52 w 254"/>
              <a:gd name="T63" fmla="*/ 236 h 293"/>
              <a:gd name="T64" fmla="*/ 52 w 254"/>
              <a:gd name="T65" fmla="*/ 236 h 293"/>
              <a:gd name="T66" fmla="*/ 1 w 254"/>
              <a:gd name="T67" fmla="*/ 66 h 293"/>
              <a:gd name="T68" fmla="*/ 1 w 254"/>
              <a:gd name="T69" fmla="*/ 66 h 293"/>
              <a:gd name="T70" fmla="*/ 7 w 254"/>
              <a:gd name="T71" fmla="*/ 46 h 293"/>
              <a:gd name="T72" fmla="*/ 7 w 254"/>
              <a:gd name="T73" fmla="*/ 46 h 293"/>
              <a:gd name="T74" fmla="*/ 25 w 254"/>
              <a:gd name="T75" fmla="*/ 37 h 293"/>
              <a:gd name="T76" fmla="*/ 25 w 254"/>
              <a:gd name="T77" fmla="*/ 37 h 293"/>
              <a:gd name="T78" fmla="*/ 111 w 254"/>
              <a:gd name="T79" fmla="*/ 7 h 293"/>
              <a:gd name="T80" fmla="*/ 111 w 254"/>
              <a:gd name="T81" fmla="*/ 7 h 293"/>
              <a:gd name="T82" fmla="*/ 143 w 254"/>
              <a:gd name="T83" fmla="*/ 7 h 293"/>
              <a:gd name="T84" fmla="*/ 143 w 254"/>
              <a:gd name="T85" fmla="*/ 7 h 293"/>
              <a:gd name="T86" fmla="*/ 228 w 254"/>
              <a:gd name="T87" fmla="*/ 36 h 293"/>
              <a:gd name="T88" fmla="*/ 228 w 254"/>
              <a:gd name="T89" fmla="*/ 36 h 293"/>
              <a:gd name="T90" fmla="*/ 246 w 254"/>
              <a:gd name="T91" fmla="*/ 46 h 293"/>
              <a:gd name="T92" fmla="*/ 246 w 254"/>
              <a:gd name="T93" fmla="*/ 46 h 293"/>
              <a:gd name="T94" fmla="*/ 253 w 254"/>
              <a:gd name="T95" fmla="*/ 66 h 293"/>
              <a:gd name="T96" fmla="*/ 253 w 254"/>
              <a:gd name="T97" fmla="*/ 66 h 293"/>
              <a:gd name="T98" fmla="*/ 202 w 254"/>
              <a:gd name="T99" fmla="*/ 236 h 293"/>
              <a:gd name="T100" fmla="*/ 202 w 254"/>
              <a:gd name="T101" fmla="*/ 236 h 293"/>
              <a:gd name="T102" fmla="*/ 132 w 254"/>
              <a:gd name="T103" fmla="*/ 291 h 293"/>
              <a:gd name="T104" fmla="*/ 132 w 254"/>
              <a:gd name="T105" fmla="*/ 291 h 293"/>
              <a:gd name="T106" fmla="*/ 127 w 254"/>
              <a:gd name="T107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293">
                <a:moveTo>
                  <a:pt x="127" y="25"/>
                </a:moveTo>
                <a:lnTo>
                  <a:pt x="127" y="25"/>
                </a:lnTo>
                <a:cubicBezTo>
                  <a:pt x="126" y="25"/>
                  <a:pt x="125" y="26"/>
                  <a:pt x="125" y="26"/>
                </a:cubicBezTo>
                <a:lnTo>
                  <a:pt x="125" y="26"/>
                </a:lnTo>
                <a:cubicBezTo>
                  <a:pt x="110" y="38"/>
                  <a:pt x="77" y="57"/>
                  <a:pt x="27" y="60"/>
                </a:cubicBezTo>
                <a:lnTo>
                  <a:pt x="27" y="60"/>
                </a:lnTo>
                <a:cubicBezTo>
                  <a:pt x="26" y="60"/>
                  <a:pt x="25" y="61"/>
                  <a:pt x="24" y="62"/>
                </a:cubicBezTo>
                <a:lnTo>
                  <a:pt x="24" y="62"/>
                </a:lnTo>
                <a:cubicBezTo>
                  <a:pt x="24" y="62"/>
                  <a:pt x="24" y="63"/>
                  <a:pt x="24" y="64"/>
                </a:cubicBezTo>
                <a:lnTo>
                  <a:pt x="24" y="64"/>
                </a:lnTo>
                <a:cubicBezTo>
                  <a:pt x="27" y="96"/>
                  <a:pt x="38" y="175"/>
                  <a:pt x="71" y="223"/>
                </a:cubicBezTo>
                <a:lnTo>
                  <a:pt x="71" y="223"/>
                </a:lnTo>
                <a:cubicBezTo>
                  <a:pt x="86" y="244"/>
                  <a:pt x="115" y="261"/>
                  <a:pt x="127" y="267"/>
                </a:cubicBezTo>
                <a:lnTo>
                  <a:pt x="127" y="267"/>
                </a:lnTo>
                <a:cubicBezTo>
                  <a:pt x="138" y="261"/>
                  <a:pt x="168" y="244"/>
                  <a:pt x="182" y="223"/>
                </a:cubicBezTo>
                <a:lnTo>
                  <a:pt x="182" y="223"/>
                </a:lnTo>
                <a:cubicBezTo>
                  <a:pt x="215" y="175"/>
                  <a:pt x="226" y="95"/>
                  <a:pt x="229" y="63"/>
                </a:cubicBezTo>
                <a:lnTo>
                  <a:pt x="229" y="63"/>
                </a:lnTo>
                <a:cubicBezTo>
                  <a:pt x="229" y="62"/>
                  <a:pt x="229" y="62"/>
                  <a:pt x="229" y="61"/>
                </a:cubicBezTo>
                <a:lnTo>
                  <a:pt x="229" y="61"/>
                </a:lnTo>
                <a:cubicBezTo>
                  <a:pt x="228" y="61"/>
                  <a:pt x="228" y="60"/>
                  <a:pt x="226" y="60"/>
                </a:cubicBezTo>
                <a:lnTo>
                  <a:pt x="226" y="60"/>
                </a:lnTo>
                <a:cubicBezTo>
                  <a:pt x="176" y="57"/>
                  <a:pt x="144" y="37"/>
                  <a:pt x="129" y="26"/>
                </a:cubicBezTo>
                <a:lnTo>
                  <a:pt x="129" y="26"/>
                </a:lnTo>
                <a:cubicBezTo>
                  <a:pt x="128" y="26"/>
                  <a:pt x="128" y="25"/>
                  <a:pt x="127" y="25"/>
                </a:cubicBezTo>
                <a:close/>
                <a:moveTo>
                  <a:pt x="122" y="269"/>
                </a:moveTo>
                <a:lnTo>
                  <a:pt x="122" y="269"/>
                </a:lnTo>
                <a:close/>
                <a:moveTo>
                  <a:pt x="127" y="292"/>
                </a:moveTo>
                <a:lnTo>
                  <a:pt x="127" y="292"/>
                </a:lnTo>
                <a:cubicBezTo>
                  <a:pt x="125" y="292"/>
                  <a:pt x="123" y="292"/>
                  <a:pt x="122" y="291"/>
                </a:cubicBezTo>
                <a:lnTo>
                  <a:pt x="122" y="291"/>
                </a:lnTo>
                <a:cubicBezTo>
                  <a:pt x="120" y="290"/>
                  <a:pt x="73" y="268"/>
                  <a:pt x="52" y="236"/>
                </a:cubicBezTo>
                <a:lnTo>
                  <a:pt x="52" y="236"/>
                </a:lnTo>
                <a:cubicBezTo>
                  <a:pt x="15" y="183"/>
                  <a:pt x="4" y="100"/>
                  <a:pt x="1" y="66"/>
                </a:cubicBezTo>
                <a:lnTo>
                  <a:pt x="1" y="66"/>
                </a:lnTo>
                <a:cubicBezTo>
                  <a:pt x="0" y="59"/>
                  <a:pt x="2" y="52"/>
                  <a:pt x="7" y="46"/>
                </a:cubicBezTo>
                <a:lnTo>
                  <a:pt x="7" y="46"/>
                </a:lnTo>
                <a:cubicBezTo>
                  <a:pt x="11" y="41"/>
                  <a:pt x="18" y="38"/>
                  <a:pt x="25" y="37"/>
                </a:cubicBezTo>
                <a:lnTo>
                  <a:pt x="25" y="37"/>
                </a:lnTo>
                <a:cubicBezTo>
                  <a:pt x="69" y="33"/>
                  <a:pt x="98" y="17"/>
                  <a:pt x="111" y="7"/>
                </a:cubicBezTo>
                <a:lnTo>
                  <a:pt x="111" y="7"/>
                </a:lnTo>
                <a:cubicBezTo>
                  <a:pt x="120" y="0"/>
                  <a:pt x="133" y="0"/>
                  <a:pt x="143" y="7"/>
                </a:cubicBezTo>
                <a:lnTo>
                  <a:pt x="143" y="7"/>
                </a:lnTo>
                <a:cubicBezTo>
                  <a:pt x="156" y="17"/>
                  <a:pt x="184" y="33"/>
                  <a:pt x="228" y="36"/>
                </a:cubicBezTo>
                <a:lnTo>
                  <a:pt x="228" y="36"/>
                </a:lnTo>
                <a:cubicBezTo>
                  <a:pt x="235" y="37"/>
                  <a:pt x="242" y="40"/>
                  <a:pt x="246" y="46"/>
                </a:cubicBezTo>
                <a:lnTo>
                  <a:pt x="246" y="46"/>
                </a:lnTo>
                <a:cubicBezTo>
                  <a:pt x="251" y="52"/>
                  <a:pt x="253" y="58"/>
                  <a:pt x="253" y="66"/>
                </a:cubicBezTo>
                <a:lnTo>
                  <a:pt x="253" y="66"/>
                </a:lnTo>
                <a:cubicBezTo>
                  <a:pt x="249" y="99"/>
                  <a:pt x="238" y="183"/>
                  <a:pt x="202" y="236"/>
                </a:cubicBezTo>
                <a:lnTo>
                  <a:pt x="202" y="236"/>
                </a:lnTo>
                <a:cubicBezTo>
                  <a:pt x="180" y="268"/>
                  <a:pt x="134" y="290"/>
                  <a:pt x="132" y="291"/>
                </a:cubicBezTo>
                <a:lnTo>
                  <a:pt x="132" y="291"/>
                </a:lnTo>
                <a:cubicBezTo>
                  <a:pt x="130" y="292"/>
                  <a:pt x="128" y="292"/>
                  <a:pt x="127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280"/>
          <p:cNvSpPr>
            <a:spLocks noChangeArrowheads="1"/>
          </p:cNvSpPr>
          <p:nvPr/>
        </p:nvSpPr>
        <p:spPr bwMode="auto">
          <a:xfrm>
            <a:off x="16120567" y="7367023"/>
            <a:ext cx="115346" cy="85253"/>
          </a:xfrm>
          <a:custGeom>
            <a:avLst/>
            <a:gdLst>
              <a:gd name="T0" fmla="*/ 24 w 102"/>
              <a:gd name="T1" fmla="*/ 51 h 75"/>
              <a:gd name="T2" fmla="*/ 78 w 102"/>
              <a:gd name="T3" fmla="*/ 51 h 75"/>
              <a:gd name="T4" fmla="*/ 78 w 102"/>
              <a:gd name="T5" fmla="*/ 23 h 75"/>
              <a:gd name="T6" fmla="*/ 24 w 102"/>
              <a:gd name="T7" fmla="*/ 23 h 75"/>
              <a:gd name="T8" fmla="*/ 24 w 102"/>
              <a:gd name="T9" fmla="*/ 51 h 75"/>
              <a:gd name="T10" fmla="*/ 79 w 102"/>
              <a:gd name="T11" fmla="*/ 74 h 75"/>
              <a:gd name="T12" fmla="*/ 22 w 102"/>
              <a:gd name="T13" fmla="*/ 74 h 75"/>
              <a:gd name="T14" fmla="*/ 22 w 102"/>
              <a:gd name="T15" fmla="*/ 74 h 75"/>
              <a:gd name="T16" fmla="*/ 0 w 102"/>
              <a:gd name="T17" fmla="*/ 52 h 75"/>
              <a:gd name="T18" fmla="*/ 0 w 102"/>
              <a:gd name="T19" fmla="*/ 21 h 75"/>
              <a:gd name="T20" fmla="*/ 0 w 102"/>
              <a:gd name="T21" fmla="*/ 21 h 75"/>
              <a:gd name="T22" fmla="*/ 22 w 102"/>
              <a:gd name="T23" fmla="*/ 0 h 75"/>
              <a:gd name="T24" fmla="*/ 79 w 102"/>
              <a:gd name="T25" fmla="*/ 0 h 75"/>
              <a:gd name="T26" fmla="*/ 79 w 102"/>
              <a:gd name="T27" fmla="*/ 0 h 75"/>
              <a:gd name="T28" fmla="*/ 101 w 102"/>
              <a:gd name="T29" fmla="*/ 21 h 75"/>
              <a:gd name="T30" fmla="*/ 101 w 102"/>
              <a:gd name="T31" fmla="*/ 52 h 75"/>
              <a:gd name="T32" fmla="*/ 101 w 102"/>
              <a:gd name="T33" fmla="*/ 52 h 75"/>
              <a:gd name="T34" fmla="*/ 79 w 102"/>
              <a:gd name="T3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75">
                <a:moveTo>
                  <a:pt x="24" y="51"/>
                </a:moveTo>
                <a:lnTo>
                  <a:pt x="78" y="51"/>
                </a:lnTo>
                <a:lnTo>
                  <a:pt x="78" y="23"/>
                </a:lnTo>
                <a:lnTo>
                  <a:pt x="24" y="23"/>
                </a:lnTo>
                <a:lnTo>
                  <a:pt x="24" y="51"/>
                </a:lnTo>
                <a:close/>
                <a:moveTo>
                  <a:pt x="79" y="74"/>
                </a:moveTo>
                <a:lnTo>
                  <a:pt x="22" y="74"/>
                </a:lnTo>
                <a:lnTo>
                  <a:pt x="22" y="74"/>
                </a:lnTo>
                <a:cubicBezTo>
                  <a:pt x="10" y="74"/>
                  <a:pt x="0" y="64"/>
                  <a:pt x="0" y="52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79" y="0"/>
                </a:lnTo>
                <a:lnTo>
                  <a:pt x="79" y="0"/>
                </a:lnTo>
                <a:cubicBezTo>
                  <a:pt x="91" y="0"/>
                  <a:pt x="101" y="9"/>
                  <a:pt x="101" y="21"/>
                </a:cubicBezTo>
                <a:lnTo>
                  <a:pt x="101" y="52"/>
                </a:lnTo>
                <a:lnTo>
                  <a:pt x="101" y="52"/>
                </a:lnTo>
                <a:cubicBezTo>
                  <a:pt x="101" y="64"/>
                  <a:pt x="91" y="74"/>
                  <a:pt x="79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281"/>
          <p:cNvSpPr>
            <a:spLocks noChangeArrowheads="1"/>
          </p:cNvSpPr>
          <p:nvPr/>
        </p:nvSpPr>
        <p:spPr bwMode="auto">
          <a:xfrm>
            <a:off x="16130597" y="7306840"/>
            <a:ext cx="100300" cy="85253"/>
          </a:xfrm>
          <a:custGeom>
            <a:avLst/>
            <a:gdLst>
              <a:gd name="T0" fmla="*/ 12 w 87"/>
              <a:gd name="T1" fmla="*/ 75 h 76"/>
              <a:gd name="T2" fmla="*/ 12 w 87"/>
              <a:gd name="T3" fmla="*/ 75 h 76"/>
              <a:gd name="T4" fmla="*/ 1 w 87"/>
              <a:gd name="T5" fmla="*/ 63 h 76"/>
              <a:gd name="T6" fmla="*/ 0 w 87"/>
              <a:gd name="T7" fmla="*/ 43 h 76"/>
              <a:gd name="T8" fmla="*/ 0 w 87"/>
              <a:gd name="T9" fmla="*/ 43 h 76"/>
              <a:gd name="T10" fmla="*/ 44 w 87"/>
              <a:gd name="T11" fmla="*/ 0 h 76"/>
              <a:gd name="T12" fmla="*/ 44 w 87"/>
              <a:gd name="T13" fmla="*/ 0 h 76"/>
              <a:gd name="T14" fmla="*/ 86 w 87"/>
              <a:gd name="T15" fmla="*/ 43 h 76"/>
              <a:gd name="T16" fmla="*/ 86 w 87"/>
              <a:gd name="T17" fmla="*/ 63 h 76"/>
              <a:gd name="T18" fmla="*/ 86 w 87"/>
              <a:gd name="T19" fmla="*/ 63 h 76"/>
              <a:gd name="T20" fmla="*/ 75 w 87"/>
              <a:gd name="T21" fmla="*/ 75 h 76"/>
              <a:gd name="T22" fmla="*/ 75 w 87"/>
              <a:gd name="T23" fmla="*/ 75 h 76"/>
              <a:gd name="T24" fmla="*/ 75 w 87"/>
              <a:gd name="T25" fmla="*/ 75 h 76"/>
              <a:gd name="T26" fmla="*/ 63 w 87"/>
              <a:gd name="T27" fmla="*/ 63 h 76"/>
              <a:gd name="T28" fmla="*/ 63 w 87"/>
              <a:gd name="T29" fmla="*/ 43 h 76"/>
              <a:gd name="T30" fmla="*/ 63 w 87"/>
              <a:gd name="T31" fmla="*/ 43 h 76"/>
              <a:gd name="T32" fmla="*/ 44 w 87"/>
              <a:gd name="T33" fmla="*/ 23 h 76"/>
              <a:gd name="T34" fmla="*/ 44 w 87"/>
              <a:gd name="T35" fmla="*/ 23 h 76"/>
              <a:gd name="T36" fmla="*/ 24 w 87"/>
              <a:gd name="T37" fmla="*/ 43 h 76"/>
              <a:gd name="T38" fmla="*/ 24 w 87"/>
              <a:gd name="T39" fmla="*/ 63 h 76"/>
              <a:gd name="T40" fmla="*/ 24 w 87"/>
              <a:gd name="T41" fmla="*/ 63 h 76"/>
              <a:gd name="T42" fmla="*/ 12 w 87"/>
              <a:gd name="T43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" h="76">
                <a:moveTo>
                  <a:pt x="12" y="75"/>
                </a:moveTo>
                <a:lnTo>
                  <a:pt x="12" y="75"/>
                </a:lnTo>
                <a:cubicBezTo>
                  <a:pt x="6" y="75"/>
                  <a:pt x="1" y="69"/>
                  <a:pt x="1" y="63"/>
                </a:cubicBezTo>
                <a:lnTo>
                  <a:pt x="0" y="43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44" y="0"/>
                </a:lnTo>
                <a:cubicBezTo>
                  <a:pt x="67" y="0"/>
                  <a:pt x="86" y="19"/>
                  <a:pt x="86" y="43"/>
                </a:cubicBezTo>
                <a:lnTo>
                  <a:pt x="86" y="63"/>
                </a:lnTo>
                <a:lnTo>
                  <a:pt x="86" y="63"/>
                </a:lnTo>
                <a:cubicBezTo>
                  <a:pt x="86" y="69"/>
                  <a:pt x="82" y="75"/>
                  <a:pt x="75" y="75"/>
                </a:cubicBezTo>
                <a:lnTo>
                  <a:pt x="75" y="75"/>
                </a:lnTo>
                <a:lnTo>
                  <a:pt x="75" y="75"/>
                </a:lnTo>
                <a:cubicBezTo>
                  <a:pt x="69" y="75"/>
                  <a:pt x="63" y="69"/>
                  <a:pt x="63" y="63"/>
                </a:cubicBezTo>
                <a:lnTo>
                  <a:pt x="63" y="43"/>
                </a:lnTo>
                <a:lnTo>
                  <a:pt x="63" y="43"/>
                </a:lnTo>
                <a:cubicBezTo>
                  <a:pt x="63" y="32"/>
                  <a:pt x="54" y="23"/>
                  <a:pt x="44" y="23"/>
                </a:cubicBezTo>
                <a:lnTo>
                  <a:pt x="44" y="23"/>
                </a:lnTo>
                <a:cubicBezTo>
                  <a:pt x="32" y="23"/>
                  <a:pt x="24" y="32"/>
                  <a:pt x="24" y="43"/>
                </a:cubicBezTo>
                <a:lnTo>
                  <a:pt x="24" y="63"/>
                </a:lnTo>
                <a:lnTo>
                  <a:pt x="24" y="63"/>
                </a:lnTo>
                <a:cubicBezTo>
                  <a:pt x="24" y="69"/>
                  <a:pt x="19" y="75"/>
                  <a:pt x="1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CuadroTexto 627"/>
          <p:cNvSpPr txBox="1"/>
          <p:nvPr/>
        </p:nvSpPr>
        <p:spPr>
          <a:xfrm>
            <a:off x="7261839" y="146523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2032436" y="29855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076217" y="8593342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2599852" y="9282123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8368595" y="7202840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3" name="Rectángulo 632"/>
          <p:cNvSpPr/>
          <p:nvPr/>
        </p:nvSpPr>
        <p:spPr>
          <a:xfrm>
            <a:off x="7892230" y="7891621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3646552" y="8613540"/>
            <a:ext cx="247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Rectángulo 634"/>
          <p:cNvSpPr/>
          <p:nvPr/>
        </p:nvSpPr>
        <p:spPr>
          <a:xfrm>
            <a:off x="13284251" y="9298496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8962805" y="7202840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37" name="Rectángulo 636"/>
          <p:cNvSpPr/>
          <p:nvPr/>
        </p:nvSpPr>
        <p:spPr>
          <a:xfrm>
            <a:off x="18586581" y="7891621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849112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3134519" y="9726809"/>
            <a:ext cx="6341078" cy="2409137"/>
          </a:xfrm>
          <a:custGeom>
            <a:avLst/>
            <a:gdLst>
              <a:gd name="T0" fmla="*/ 5131 w 5929"/>
              <a:gd name="T1" fmla="*/ 2251 h 2252"/>
              <a:gd name="T2" fmla="*/ 797 w 5929"/>
              <a:gd name="T3" fmla="*/ 2251 h 2252"/>
              <a:gd name="T4" fmla="*/ 797 w 5929"/>
              <a:gd name="T5" fmla="*/ 2251 h 2252"/>
              <a:gd name="T6" fmla="*/ 0 w 5929"/>
              <a:gd name="T7" fmla="*/ 1454 h 2252"/>
              <a:gd name="T8" fmla="*/ 0 w 5929"/>
              <a:gd name="T9" fmla="*/ 797 h 2252"/>
              <a:gd name="T10" fmla="*/ 0 w 5929"/>
              <a:gd name="T11" fmla="*/ 797 h 2252"/>
              <a:gd name="T12" fmla="*/ 797 w 5929"/>
              <a:gd name="T13" fmla="*/ 0 h 2252"/>
              <a:gd name="T14" fmla="*/ 5131 w 5929"/>
              <a:gd name="T15" fmla="*/ 0 h 2252"/>
              <a:gd name="T16" fmla="*/ 5131 w 5929"/>
              <a:gd name="T17" fmla="*/ 0 h 2252"/>
              <a:gd name="T18" fmla="*/ 5928 w 5929"/>
              <a:gd name="T19" fmla="*/ 797 h 2252"/>
              <a:gd name="T20" fmla="*/ 5928 w 5929"/>
              <a:gd name="T21" fmla="*/ 1454 h 2252"/>
              <a:gd name="T22" fmla="*/ 5928 w 5929"/>
              <a:gd name="T23" fmla="*/ 1454 h 2252"/>
              <a:gd name="T24" fmla="*/ 5131 w 5929"/>
              <a:gd name="T2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2">
                <a:moveTo>
                  <a:pt x="5131" y="2251"/>
                </a:moveTo>
                <a:lnTo>
                  <a:pt x="797" y="2251"/>
                </a:lnTo>
                <a:lnTo>
                  <a:pt x="797" y="2251"/>
                </a:lnTo>
                <a:cubicBezTo>
                  <a:pt x="357" y="2251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2" y="0"/>
                  <a:pt x="5928" y="357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2" y="2251"/>
                  <a:pt x="5131" y="22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5619089" y="5964592"/>
            <a:ext cx="6341081" cy="2404424"/>
          </a:xfrm>
          <a:custGeom>
            <a:avLst/>
            <a:gdLst>
              <a:gd name="T0" fmla="*/ 5131 w 5929"/>
              <a:gd name="T1" fmla="*/ 2248 h 2249"/>
              <a:gd name="T2" fmla="*/ 797 w 5929"/>
              <a:gd name="T3" fmla="*/ 2248 h 2249"/>
              <a:gd name="T4" fmla="*/ 797 w 5929"/>
              <a:gd name="T5" fmla="*/ 2248 h 2249"/>
              <a:gd name="T6" fmla="*/ 0 w 5929"/>
              <a:gd name="T7" fmla="*/ 1452 h 2249"/>
              <a:gd name="T8" fmla="*/ 0 w 5929"/>
              <a:gd name="T9" fmla="*/ 796 h 2249"/>
              <a:gd name="T10" fmla="*/ 0 w 5929"/>
              <a:gd name="T11" fmla="*/ 796 h 2249"/>
              <a:gd name="T12" fmla="*/ 797 w 5929"/>
              <a:gd name="T13" fmla="*/ 0 h 2249"/>
              <a:gd name="T14" fmla="*/ 5131 w 5929"/>
              <a:gd name="T15" fmla="*/ 0 h 2249"/>
              <a:gd name="T16" fmla="*/ 5131 w 5929"/>
              <a:gd name="T17" fmla="*/ 0 h 2249"/>
              <a:gd name="T18" fmla="*/ 5928 w 5929"/>
              <a:gd name="T19" fmla="*/ 796 h 2249"/>
              <a:gd name="T20" fmla="*/ 5928 w 5929"/>
              <a:gd name="T21" fmla="*/ 1452 h 2249"/>
              <a:gd name="T22" fmla="*/ 5928 w 5929"/>
              <a:gd name="T23" fmla="*/ 1452 h 2249"/>
              <a:gd name="T24" fmla="*/ 5131 w 5929"/>
              <a:gd name="T25" fmla="*/ 2248 h 2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49">
                <a:moveTo>
                  <a:pt x="5131" y="2248"/>
                </a:moveTo>
                <a:lnTo>
                  <a:pt x="797" y="2248"/>
                </a:lnTo>
                <a:lnTo>
                  <a:pt x="797" y="2248"/>
                </a:lnTo>
                <a:cubicBezTo>
                  <a:pt x="357" y="2248"/>
                  <a:pt x="0" y="1892"/>
                  <a:pt x="0" y="1452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2"/>
                </a:lnTo>
                <a:lnTo>
                  <a:pt x="5928" y="1452"/>
                </a:lnTo>
                <a:cubicBezTo>
                  <a:pt x="5928" y="1892"/>
                  <a:pt x="5571" y="2248"/>
                  <a:pt x="5131" y="2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835959" y="5148972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0 w 4691"/>
              <a:gd name="T11" fmla="*/ 604 h 1209"/>
              <a:gd name="T12" fmla="*/ 604 w 4691"/>
              <a:gd name="T13" fmla="*/ 0 h 1209"/>
              <a:gd name="T14" fmla="*/ 4086 w 4691"/>
              <a:gd name="T15" fmla="*/ 0 h 1209"/>
              <a:gd name="T16" fmla="*/ 4086 w 4691"/>
              <a:gd name="T17" fmla="*/ 0 h 1209"/>
              <a:gd name="T18" fmla="*/ 4690 w 4691"/>
              <a:gd name="T19" fmla="*/ 604 h 1209"/>
              <a:gd name="T20" fmla="*/ 4690 w 4691"/>
              <a:gd name="T21" fmla="*/ 604 h 1209"/>
              <a:gd name="T22" fmla="*/ 4690 w 4691"/>
              <a:gd name="T23" fmla="*/ 604 h 1209"/>
              <a:gd name="T24" fmla="*/ 4086 w 4691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7"/>
                  <a:pt x="0" y="604"/>
                </a:cubicBezTo>
                <a:lnTo>
                  <a:pt x="0" y="604"/>
                </a:ln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lnTo>
                  <a:pt x="4690" y="604"/>
                </a:lnTo>
                <a:cubicBezTo>
                  <a:pt x="4690" y="937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3323101" y="2395671"/>
            <a:ext cx="6341078" cy="2404424"/>
          </a:xfrm>
          <a:custGeom>
            <a:avLst/>
            <a:gdLst>
              <a:gd name="T0" fmla="*/ 5131 w 5929"/>
              <a:gd name="T1" fmla="*/ 2250 h 2251"/>
              <a:gd name="T2" fmla="*/ 796 w 5929"/>
              <a:gd name="T3" fmla="*/ 2250 h 2251"/>
              <a:gd name="T4" fmla="*/ 796 w 5929"/>
              <a:gd name="T5" fmla="*/ 2250 h 2251"/>
              <a:gd name="T6" fmla="*/ 0 w 5929"/>
              <a:gd name="T7" fmla="*/ 1454 h 2251"/>
              <a:gd name="T8" fmla="*/ 0 w 5929"/>
              <a:gd name="T9" fmla="*/ 797 h 2251"/>
              <a:gd name="T10" fmla="*/ 0 w 5929"/>
              <a:gd name="T11" fmla="*/ 797 h 2251"/>
              <a:gd name="T12" fmla="*/ 796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7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6" y="2250"/>
                </a:lnTo>
                <a:lnTo>
                  <a:pt x="796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6"/>
                  <a:pt x="357" y="0"/>
                  <a:pt x="796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7"/>
          <p:cNvSpPr>
            <a:spLocks noChangeArrowheads="1"/>
          </p:cNvSpPr>
          <p:nvPr/>
        </p:nvSpPr>
        <p:spPr bwMode="auto">
          <a:xfrm>
            <a:off x="3544684" y="1580054"/>
            <a:ext cx="5016289" cy="1291789"/>
          </a:xfrm>
          <a:custGeom>
            <a:avLst/>
            <a:gdLst>
              <a:gd name="T0" fmla="*/ 4086 w 4690"/>
              <a:gd name="T1" fmla="*/ 1208 h 1209"/>
              <a:gd name="T2" fmla="*/ 603 w 4690"/>
              <a:gd name="T3" fmla="*/ 1208 h 1209"/>
              <a:gd name="T4" fmla="*/ 603 w 4690"/>
              <a:gd name="T5" fmla="*/ 1208 h 1209"/>
              <a:gd name="T6" fmla="*/ 0 w 4690"/>
              <a:gd name="T7" fmla="*/ 605 h 1209"/>
              <a:gd name="T8" fmla="*/ 0 w 4690"/>
              <a:gd name="T9" fmla="*/ 605 h 1209"/>
              <a:gd name="T10" fmla="*/ 603 w 4690"/>
              <a:gd name="T11" fmla="*/ 0 h 1209"/>
              <a:gd name="T12" fmla="*/ 4086 w 4690"/>
              <a:gd name="T13" fmla="*/ 0 h 1209"/>
              <a:gd name="T14" fmla="*/ 4086 w 4690"/>
              <a:gd name="T15" fmla="*/ 0 h 1209"/>
              <a:gd name="T16" fmla="*/ 4689 w 4690"/>
              <a:gd name="T17" fmla="*/ 605 h 1209"/>
              <a:gd name="T18" fmla="*/ 4689 w 4690"/>
              <a:gd name="T19" fmla="*/ 605 h 1209"/>
              <a:gd name="T20" fmla="*/ 4086 w 4690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9">
                <a:moveTo>
                  <a:pt x="4086" y="1208"/>
                </a:moveTo>
                <a:lnTo>
                  <a:pt x="603" y="1208"/>
                </a:lnTo>
                <a:lnTo>
                  <a:pt x="603" y="1208"/>
                </a:lnTo>
                <a:cubicBezTo>
                  <a:pt x="270" y="1208"/>
                  <a:pt x="0" y="938"/>
                  <a:pt x="0" y="605"/>
                </a:cubicBezTo>
                <a:lnTo>
                  <a:pt x="0" y="605"/>
                </a:lnTo>
                <a:cubicBezTo>
                  <a:pt x="0" y="271"/>
                  <a:pt x="270" y="0"/>
                  <a:pt x="603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89" y="271"/>
                  <a:pt x="4689" y="605"/>
                </a:cubicBezTo>
                <a:lnTo>
                  <a:pt x="4689" y="605"/>
                </a:lnTo>
                <a:cubicBezTo>
                  <a:pt x="4689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9"/>
          <p:cNvSpPr>
            <a:spLocks noChangeArrowheads="1"/>
          </p:cNvSpPr>
          <p:nvPr/>
        </p:nvSpPr>
        <p:spPr bwMode="auto">
          <a:xfrm>
            <a:off x="10145064" y="9722093"/>
            <a:ext cx="6341081" cy="2404424"/>
          </a:xfrm>
          <a:custGeom>
            <a:avLst/>
            <a:gdLst>
              <a:gd name="T0" fmla="*/ 5131 w 5929"/>
              <a:gd name="T1" fmla="*/ 2250 h 2251"/>
              <a:gd name="T2" fmla="*/ 797 w 5929"/>
              <a:gd name="T3" fmla="*/ 2250 h 2251"/>
              <a:gd name="T4" fmla="*/ 797 w 5929"/>
              <a:gd name="T5" fmla="*/ 2250 h 2251"/>
              <a:gd name="T6" fmla="*/ 0 w 5929"/>
              <a:gd name="T7" fmla="*/ 1454 h 2251"/>
              <a:gd name="T8" fmla="*/ 0 w 5929"/>
              <a:gd name="T9" fmla="*/ 796 h 2251"/>
              <a:gd name="T10" fmla="*/ 0 w 5929"/>
              <a:gd name="T11" fmla="*/ 796 h 2251"/>
              <a:gd name="T12" fmla="*/ 797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6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7" y="2250"/>
                </a:lnTo>
                <a:lnTo>
                  <a:pt x="797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9"/>
          <p:cNvSpPr>
            <a:spLocks noChangeArrowheads="1"/>
          </p:cNvSpPr>
          <p:nvPr/>
        </p:nvSpPr>
        <p:spPr bwMode="auto">
          <a:xfrm>
            <a:off x="3855845" y="3300866"/>
            <a:ext cx="249873" cy="867479"/>
          </a:xfrm>
          <a:custGeom>
            <a:avLst/>
            <a:gdLst>
              <a:gd name="T0" fmla="*/ 18 w 235"/>
              <a:gd name="T1" fmla="*/ 810 h 811"/>
              <a:gd name="T2" fmla="*/ 18 w 235"/>
              <a:gd name="T3" fmla="*/ 810 h 811"/>
              <a:gd name="T4" fmla="*/ 11 w 235"/>
              <a:gd name="T5" fmla="*/ 809 h 811"/>
              <a:gd name="T6" fmla="*/ 11 w 235"/>
              <a:gd name="T7" fmla="*/ 809 h 811"/>
              <a:gd name="T8" fmla="*/ 0 w 235"/>
              <a:gd name="T9" fmla="*/ 791 h 811"/>
              <a:gd name="T10" fmla="*/ 0 w 235"/>
              <a:gd name="T11" fmla="*/ 19 h 811"/>
              <a:gd name="T12" fmla="*/ 0 w 235"/>
              <a:gd name="T13" fmla="*/ 19 h 811"/>
              <a:gd name="T14" fmla="*/ 18 w 235"/>
              <a:gd name="T15" fmla="*/ 0 h 811"/>
              <a:gd name="T16" fmla="*/ 18 w 235"/>
              <a:gd name="T17" fmla="*/ 0 h 811"/>
              <a:gd name="T18" fmla="*/ 37 w 235"/>
              <a:gd name="T19" fmla="*/ 19 h 811"/>
              <a:gd name="T20" fmla="*/ 37 w 235"/>
              <a:gd name="T21" fmla="*/ 746 h 811"/>
              <a:gd name="T22" fmla="*/ 200 w 235"/>
              <a:gd name="T23" fmla="*/ 583 h 811"/>
              <a:gd name="T24" fmla="*/ 200 w 235"/>
              <a:gd name="T25" fmla="*/ 583 h 811"/>
              <a:gd name="T26" fmla="*/ 226 w 235"/>
              <a:gd name="T27" fmla="*/ 583 h 811"/>
              <a:gd name="T28" fmla="*/ 226 w 235"/>
              <a:gd name="T29" fmla="*/ 583 h 811"/>
              <a:gd name="T30" fmla="*/ 226 w 235"/>
              <a:gd name="T31" fmla="*/ 610 h 811"/>
              <a:gd name="T32" fmla="*/ 32 w 235"/>
              <a:gd name="T33" fmla="*/ 805 h 811"/>
              <a:gd name="T34" fmla="*/ 32 w 235"/>
              <a:gd name="T35" fmla="*/ 805 h 811"/>
              <a:gd name="T36" fmla="*/ 18 w 235"/>
              <a:gd name="T37" fmla="*/ 81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5" h="811">
                <a:moveTo>
                  <a:pt x="18" y="810"/>
                </a:moveTo>
                <a:lnTo>
                  <a:pt x="18" y="810"/>
                </a:lnTo>
                <a:cubicBezTo>
                  <a:pt x="16" y="810"/>
                  <a:pt x="13" y="810"/>
                  <a:pt x="11" y="809"/>
                </a:cubicBezTo>
                <a:lnTo>
                  <a:pt x="11" y="809"/>
                </a:lnTo>
                <a:cubicBezTo>
                  <a:pt x="4" y="806"/>
                  <a:pt x="0" y="799"/>
                  <a:pt x="0" y="79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cubicBezTo>
                  <a:pt x="29" y="0"/>
                  <a:pt x="37" y="8"/>
                  <a:pt x="37" y="19"/>
                </a:cubicBezTo>
                <a:lnTo>
                  <a:pt x="37" y="746"/>
                </a:lnTo>
                <a:lnTo>
                  <a:pt x="200" y="583"/>
                </a:lnTo>
                <a:lnTo>
                  <a:pt x="200" y="583"/>
                </a:lnTo>
                <a:cubicBezTo>
                  <a:pt x="207" y="576"/>
                  <a:pt x="219" y="576"/>
                  <a:pt x="226" y="583"/>
                </a:cubicBezTo>
                <a:lnTo>
                  <a:pt x="226" y="583"/>
                </a:lnTo>
                <a:cubicBezTo>
                  <a:pt x="234" y="591"/>
                  <a:pt x="234" y="602"/>
                  <a:pt x="226" y="610"/>
                </a:cubicBezTo>
                <a:lnTo>
                  <a:pt x="32" y="805"/>
                </a:lnTo>
                <a:lnTo>
                  <a:pt x="32" y="805"/>
                </a:lnTo>
                <a:cubicBezTo>
                  <a:pt x="28" y="808"/>
                  <a:pt x="23" y="810"/>
                  <a:pt x="18" y="8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0"/>
          <p:cNvSpPr>
            <a:spLocks noChangeArrowheads="1"/>
          </p:cNvSpPr>
          <p:nvPr/>
        </p:nvSpPr>
        <p:spPr bwMode="auto">
          <a:xfrm>
            <a:off x="4162292" y="3329153"/>
            <a:ext cx="532743" cy="523317"/>
          </a:xfrm>
          <a:custGeom>
            <a:avLst/>
            <a:gdLst>
              <a:gd name="T0" fmla="*/ 229 w 497"/>
              <a:gd name="T1" fmla="*/ 330 h 491"/>
              <a:gd name="T2" fmla="*/ 260 w 497"/>
              <a:gd name="T3" fmla="*/ 252 h 491"/>
              <a:gd name="T4" fmla="*/ 260 w 497"/>
              <a:gd name="T5" fmla="*/ 236 h 491"/>
              <a:gd name="T6" fmla="*/ 244 w 497"/>
              <a:gd name="T7" fmla="*/ 236 h 491"/>
              <a:gd name="T8" fmla="*/ 166 w 497"/>
              <a:gd name="T9" fmla="*/ 267 h 491"/>
              <a:gd name="T10" fmla="*/ 243 w 497"/>
              <a:gd name="T11" fmla="*/ 175 h 491"/>
              <a:gd name="T12" fmla="*/ 465 w 497"/>
              <a:gd name="T13" fmla="*/ 30 h 491"/>
              <a:gd name="T14" fmla="*/ 252 w 497"/>
              <a:gd name="T15" fmla="*/ 394 h 491"/>
              <a:gd name="T16" fmla="*/ 245 w 497"/>
              <a:gd name="T17" fmla="*/ 348 h 491"/>
              <a:gd name="T18" fmla="*/ 252 w 497"/>
              <a:gd name="T19" fmla="*/ 394 h 491"/>
              <a:gd name="T20" fmla="*/ 158 w 497"/>
              <a:gd name="T21" fmla="*/ 379 h 491"/>
              <a:gd name="T22" fmla="*/ 150 w 497"/>
              <a:gd name="T23" fmla="*/ 391 h 491"/>
              <a:gd name="T24" fmla="*/ 93 w 497"/>
              <a:gd name="T25" fmla="*/ 432 h 491"/>
              <a:gd name="T26" fmla="*/ 41 w 497"/>
              <a:gd name="T27" fmla="*/ 456 h 491"/>
              <a:gd name="T28" fmla="*/ 66 w 497"/>
              <a:gd name="T29" fmla="*/ 405 h 491"/>
              <a:gd name="T30" fmla="*/ 108 w 497"/>
              <a:gd name="T31" fmla="*/ 348 h 491"/>
              <a:gd name="T32" fmla="*/ 120 w 497"/>
              <a:gd name="T33" fmla="*/ 341 h 491"/>
              <a:gd name="T34" fmla="*/ 130 w 497"/>
              <a:gd name="T35" fmla="*/ 339 h 491"/>
              <a:gd name="T36" fmla="*/ 130 w 497"/>
              <a:gd name="T37" fmla="*/ 350 h 491"/>
              <a:gd name="T38" fmla="*/ 130 w 497"/>
              <a:gd name="T39" fmla="*/ 367 h 491"/>
              <a:gd name="T40" fmla="*/ 146 w 497"/>
              <a:gd name="T41" fmla="*/ 367 h 491"/>
              <a:gd name="T42" fmla="*/ 157 w 497"/>
              <a:gd name="T43" fmla="*/ 356 h 491"/>
              <a:gd name="T44" fmla="*/ 145 w 497"/>
              <a:gd name="T45" fmla="*/ 254 h 491"/>
              <a:gd name="T46" fmla="*/ 104 w 497"/>
              <a:gd name="T47" fmla="*/ 246 h 491"/>
              <a:gd name="T48" fmla="*/ 158 w 497"/>
              <a:gd name="T49" fmla="*/ 379 h 491"/>
              <a:gd name="T50" fmla="*/ 492 w 497"/>
              <a:gd name="T51" fmla="*/ 4 h 491"/>
              <a:gd name="T52" fmla="*/ 492 w 497"/>
              <a:gd name="T53" fmla="*/ 3 h 491"/>
              <a:gd name="T54" fmla="*/ 460 w 497"/>
              <a:gd name="T55" fmla="*/ 8 h 491"/>
              <a:gd name="T56" fmla="*/ 225 w 497"/>
              <a:gd name="T57" fmla="*/ 160 h 491"/>
              <a:gd name="T58" fmla="*/ 93 w 497"/>
              <a:gd name="T59" fmla="*/ 224 h 491"/>
              <a:gd name="T60" fmla="*/ 89 w 497"/>
              <a:gd name="T61" fmla="*/ 227 h 491"/>
              <a:gd name="T62" fmla="*/ 47 w 497"/>
              <a:gd name="T63" fmla="*/ 268 h 491"/>
              <a:gd name="T64" fmla="*/ 45 w 497"/>
              <a:gd name="T65" fmla="*/ 282 h 491"/>
              <a:gd name="T66" fmla="*/ 47 w 497"/>
              <a:gd name="T67" fmla="*/ 285 h 491"/>
              <a:gd name="T68" fmla="*/ 143 w 497"/>
              <a:gd name="T69" fmla="*/ 279 h 491"/>
              <a:gd name="T70" fmla="*/ 145 w 497"/>
              <a:gd name="T71" fmla="*/ 297 h 491"/>
              <a:gd name="T72" fmla="*/ 142 w 497"/>
              <a:gd name="T73" fmla="*/ 306 h 491"/>
              <a:gd name="T74" fmla="*/ 109 w 497"/>
              <a:gd name="T75" fmla="*/ 309 h 491"/>
              <a:gd name="T76" fmla="*/ 84 w 497"/>
              <a:gd name="T77" fmla="*/ 325 h 491"/>
              <a:gd name="T78" fmla="*/ 33 w 497"/>
              <a:gd name="T79" fmla="*/ 394 h 491"/>
              <a:gd name="T80" fmla="*/ 15 w 497"/>
              <a:gd name="T81" fmla="*/ 482 h 491"/>
              <a:gd name="T82" fmla="*/ 36 w 497"/>
              <a:gd name="T83" fmla="*/ 490 h 491"/>
              <a:gd name="T84" fmla="*/ 103 w 497"/>
              <a:gd name="T85" fmla="*/ 464 h 491"/>
              <a:gd name="T86" fmla="*/ 174 w 497"/>
              <a:gd name="T87" fmla="*/ 415 h 491"/>
              <a:gd name="T88" fmla="*/ 189 w 497"/>
              <a:gd name="T89" fmla="*/ 391 h 491"/>
              <a:gd name="T90" fmla="*/ 192 w 497"/>
              <a:gd name="T91" fmla="*/ 354 h 491"/>
              <a:gd name="T92" fmla="*/ 199 w 497"/>
              <a:gd name="T93" fmla="*/ 352 h 491"/>
              <a:gd name="T94" fmla="*/ 220 w 497"/>
              <a:gd name="T95" fmla="*/ 354 h 491"/>
              <a:gd name="T96" fmla="*/ 210 w 497"/>
              <a:gd name="T97" fmla="*/ 441 h 491"/>
              <a:gd name="T98" fmla="*/ 213 w 497"/>
              <a:gd name="T99" fmla="*/ 451 h 491"/>
              <a:gd name="T100" fmla="*/ 216 w 497"/>
              <a:gd name="T101" fmla="*/ 453 h 491"/>
              <a:gd name="T102" fmla="*/ 271 w 497"/>
              <a:gd name="T103" fmla="*/ 410 h 491"/>
              <a:gd name="T104" fmla="*/ 274 w 497"/>
              <a:gd name="T105" fmla="*/ 405 h 491"/>
              <a:gd name="T106" fmla="*/ 325 w 497"/>
              <a:gd name="T107" fmla="*/ 282 h 491"/>
              <a:gd name="T108" fmla="*/ 493 w 497"/>
              <a:gd name="T109" fmla="*/ 22 h 491"/>
              <a:gd name="T110" fmla="*/ 494 w 497"/>
              <a:gd name="T111" fmla="*/ 16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7" h="491">
                <a:moveTo>
                  <a:pt x="310" y="263"/>
                </a:moveTo>
                <a:lnTo>
                  <a:pt x="229" y="330"/>
                </a:lnTo>
                <a:lnTo>
                  <a:pt x="206" y="307"/>
                </a:lnTo>
                <a:lnTo>
                  <a:pt x="260" y="252"/>
                </a:lnTo>
                <a:lnTo>
                  <a:pt x="260" y="252"/>
                </a:lnTo>
                <a:cubicBezTo>
                  <a:pt x="265" y="248"/>
                  <a:pt x="265" y="241"/>
                  <a:pt x="260" y="236"/>
                </a:cubicBezTo>
                <a:lnTo>
                  <a:pt x="260" y="236"/>
                </a:lnTo>
                <a:cubicBezTo>
                  <a:pt x="256" y="231"/>
                  <a:pt x="249" y="231"/>
                  <a:pt x="244" y="236"/>
                </a:cubicBezTo>
                <a:lnTo>
                  <a:pt x="189" y="290"/>
                </a:lnTo>
                <a:lnTo>
                  <a:pt x="166" y="267"/>
                </a:lnTo>
                <a:lnTo>
                  <a:pt x="243" y="175"/>
                </a:lnTo>
                <a:lnTo>
                  <a:pt x="243" y="175"/>
                </a:lnTo>
                <a:cubicBezTo>
                  <a:pt x="299" y="110"/>
                  <a:pt x="373" y="61"/>
                  <a:pt x="465" y="30"/>
                </a:cubicBezTo>
                <a:lnTo>
                  <a:pt x="465" y="30"/>
                </a:lnTo>
                <a:cubicBezTo>
                  <a:pt x="436" y="124"/>
                  <a:pt x="383" y="203"/>
                  <a:pt x="310" y="263"/>
                </a:cubicBezTo>
                <a:close/>
                <a:moveTo>
                  <a:pt x="252" y="394"/>
                </a:moveTo>
                <a:lnTo>
                  <a:pt x="237" y="410"/>
                </a:lnTo>
                <a:lnTo>
                  <a:pt x="245" y="348"/>
                </a:lnTo>
                <a:lnTo>
                  <a:pt x="276" y="322"/>
                </a:lnTo>
                <a:lnTo>
                  <a:pt x="252" y="394"/>
                </a:lnTo>
                <a:close/>
                <a:moveTo>
                  <a:pt x="158" y="379"/>
                </a:moveTo>
                <a:lnTo>
                  <a:pt x="158" y="379"/>
                </a:lnTo>
                <a:cubicBezTo>
                  <a:pt x="156" y="384"/>
                  <a:pt x="153" y="388"/>
                  <a:pt x="150" y="391"/>
                </a:cubicBezTo>
                <a:lnTo>
                  <a:pt x="150" y="391"/>
                </a:lnTo>
                <a:cubicBezTo>
                  <a:pt x="143" y="397"/>
                  <a:pt x="120" y="416"/>
                  <a:pt x="93" y="432"/>
                </a:cubicBezTo>
                <a:lnTo>
                  <a:pt x="93" y="432"/>
                </a:lnTo>
                <a:cubicBezTo>
                  <a:pt x="64" y="449"/>
                  <a:pt x="49" y="454"/>
                  <a:pt x="41" y="456"/>
                </a:cubicBezTo>
                <a:lnTo>
                  <a:pt x="41" y="456"/>
                </a:lnTo>
                <a:cubicBezTo>
                  <a:pt x="43" y="448"/>
                  <a:pt x="49" y="433"/>
                  <a:pt x="66" y="405"/>
                </a:cubicBezTo>
                <a:lnTo>
                  <a:pt x="66" y="405"/>
                </a:lnTo>
                <a:cubicBezTo>
                  <a:pt x="82" y="378"/>
                  <a:pt x="101" y="355"/>
                  <a:pt x="108" y="348"/>
                </a:cubicBezTo>
                <a:lnTo>
                  <a:pt x="108" y="348"/>
                </a:lnTo>
                <a:cubicBezTo>
                  <a:pt x="111" y="345"/>
                  <a:pt x="115" y="342"/>
                  <a:pt x="120" y="341"/>
                </a:cubicBezTo>
                <a:lnTo>
                  <a:pt x="120" y="341"/>
                </a:lnTo>
                <a:cubicBezTo>
                  <a:pt x="123" y="339"/>
                  <a:pt x="126" y="339"/>
                  <a:pt x="130" y="339"/>
                </a:cubicBezTo>
                <a:lnTo>
                  <a:pt x="130" y="339"/>
                </a:lnTo>
                <a:cubicBezTo>
                  <a:pt x="133" y="339"/>
                  <a:pt x="136" y="339"/>
                  <a:pt x="139" y="341"/>
                </a:cubicBezTo>
                <a:lnTo>
                  <a:pt x="130" y="350"/>
                </a:lnTo>
                <a:lnTo>
                  <a:pt x="130" y="350"/>
                </a:lnTo>
                <a:cubicBezTo>
                  <a:pt x="125" y="355"/>
                  <a:pt x="125" y="363"/>
                  <a:pt x="130" y="367"/>
                </a:cubicBezTo>
                <a:lnTo>
                  <a:pt x="130" y="367"/>
                </a:lnTo>
                <a:cubicBezTo>
                  <a:pt x="134" y="372"/>
                  <a:pt x="141" y="372"/>
                  <a:pt x="146" y="367"/>
                </a:cubicBezTo>
                <a:lnTo>
                  <a:pt x="157" y="356"/>
                </a:lnTo>
                <a:lnTo>
                  <a:pt x="157" y="356"/>
                </a:lnTo>
                <a:cubicBezTo>
                  <a:pt x="160" y="364"/>
                  <a:pt x="160" y="372"/>
                  <a:pt x="158" y="379"/>
                </a:cubicBezTo>
                <a:lnTo>
                  <a:pt x="145" y="254"/>
                </a:lnTo>
                <a:lnTo>
                  <a:pt x="88" y="261"/>
                </a:lnTo>
                <a:lnTo>
                  <a:pt x="104" y="246"/>
                </a:lnTo>
                <a:lnTo>
                  <a:pt x="171" y="224"/>
                </a:lnTo>
                <a:lnTo>
                  <a:pt x="158" y="379"/>
                </a:lnTo>
                <a:close/>
                <a:moveTo>
                  <a:pt x="492" y="4"/>
                </a:moveTo>
                <a:lnTo>
                  <a:pt x="492" y="4"/>
                </a:lnTo>
                <a:lnTo>
                  <a:pt x="492" y="3"/>
                </a:lnTo>
                <a:lnTo>
                  <a:pt x="492" y="3"/>
                </a:lnTo>
                <a:cubicBezTo>
                  <a:pt x="488" y="0"/>
                  <a:pt x="483" y="0"/>
                  <a:pt x="479" y="1"/>
                </a:cubicBezTo>
                <a:lnTo>
                  <a:pt x="460" y="8"/>
                </a:lnTo>
                <a:lnTo>
                  <a:pt x="460" y="8"/>
                </a:lnTo>
                <a:cubicBezTo>
                  <a:pt x="362" y="39"/>
                  <a:pt x="284" y="90"/>
                  <a:pt x="225" y="160"/>
                </a:cubicBezTo>
                <a:lnTo>
                  <a:pt x="200" y="189"/>
                </a:lnTo>
                <a:lnTo>
                  <a:pt x="93" y="224"/>
                </a:lnTo>
                <a:lnTo>
                  <a:pt x="93" y="224"/>
                </a:lnTo>
                <a:cubicBezTo>
                  <a:pt x="92" y="224"/>
                  <a:pt x="90" y="226"/>
                  <a:pt x="89" y="227"/>
                </a:cubicBezTo>
                <a:lnTo>
                  <a:pt x="47" y="268"/>
                </a:lnTo>
                <a:lnTo>
                  <a:pt x="47" y="268"/>
                </a:lnTo>
                <a:cubicBezTo>
                  <a:pt x="44" y="272"/>
                  <a:pt x="43" y="278"/>
                  <a:pt x="45" y="282"/>
                </a:cubicBezTo>
                <a:lnTo>
                  <a:pt x="45" y="282"/>
                </a:lnTo>
                <a:cubicBezTo>
                  <a:pt x="46" y="284"/>
                  <a:pt x="46" y="284"/>
                  <a:pt x="47" y="285"/>
                </a:cubicBezTo>
                <a:lnTo>
                  <a:pt x="47" y="285"/>
                </a:lnTo>
                <a:cubicBezTo>
                  <a:pt x="50" y="288"/>
                  <a:pt x="54" y="289"/>
                  <a:pt x="57" y="289"/>
                </a:cubicBezTo>
                <a:lnTo>
                  <a:pt x="143" y="279"/>
                </a:lnTo>
                <a:lnTo>
                  <a:pt x="154" y="289"/>
                </a:lnTo>
                <a:lnTo>
                  <a:pt x="145" y="297"/>
                </a:lnTo>
                <a:lnTo>
                  <a:pt x="145" y="297"/>
                </a:lnTo>
                <a:cubicBezTo>
                  <a:pt x="143" y="300"/>
                  <a:pt x="142" y="303"/>
                  <a:pt x="142" y="306"/>
                </a:cubicBezTo>
                <a:lnTo>
                  <a:pt x="142" y="306"/>
                </a:lnTo>
                <a:cubicBezTo>
                  <a:pt x="131" y="304"/>
                  <a:pt x="120" y="305"/>
                  <a:pt x="109" y="309"/>
                </a:cubicBezTo>
                <a:lnTo>
                  <a:pt x="109" y="309"/>
                </a:lnTo>
                <a:cubicBezTo>
                  <a:pt x="99" y="312"/>
                  <a:pt x="90" y="317"/>
                  <a:pt x="84" y="325"/>
                </a:cubicBezTo>
                <a:lnTo>
                  <a:pt x="84" y="325"/>
                </a:lnTo>
                <a:cubicBezTo>
                  <a:pt x="73" y="335"/>
                  <a:pt x="51" y="365"/>
                  <a:pt x="33" y="394"/>
                </a:cubicBezTo>
                <a:lnTo>
                  <a:pt x="33" y="394"/>
                </a:lnTo>
                <a:cubicBezTo>
                  <a:pt x="6" y="440"/>
                  <a:pt x="0" y="467"/>
                  <a:pt x="15" y="482"/>
                </a:cubicBezTo>
                <a:lnTo>
                  <a:pt x="15" y="482"/>
                </a:lnTo>
                <a:cubicBezTo>
                  <a:pt x="21" y="487"/>
                  <a:pt x="27" y="490"/>
                  <a:pt x="36" y="490"/>
                </a:cubicBezTo>
                <a:lnTo>
                  <a:pt x="36" y="490"/>
                </a:lnTo>
                <a:cubicBezTo>
                  <a:pt x="52" y="490"/>
                  <a:pt x="74" y="482"/>
                  <a:pt x="103" y="464"/>
                </a:cubicBezTo>
                <a:lnTo>
                  <a:pt x="103" y="464"/>
                </a:lnTo>
                <a:cubicBezTo>
                  <a:pt x="133" y="447"/>
                  <a:pt x="164" y="425"/>
                  <a:pt x="174" y="415"/>
                </a:cubicBezTo>
                <a:lnTo>
                  <a:pt x="174" y="415"/>
                </a:lnTo>
                <a:cubicBezTo>
                  <a:pt x="181" y="408"/>
                  <a:pt x="186" y="400"/>
                  <a:pt x="189" y="391"/>
                </a:cubicBezTo>
                <a:lnTo>
                  <a:pt x="189" y="391"/>
                </a:lnTo>
                <a:cubicBezTo>
                  <a:pt x="194" y="379"/>
                  <a:pt x="194" y="367"/>
                  <a:pt x="192" y="354"/>
                </a:cubicBezTo>
                <a:lnTo>
                  <a:pt x="192" y="354"/>
                </a:lnTo>
                <a:cubicBezTo>
                  <a:pt x="194" y="354"/>
                  <a:pt x="197" y="353"/>
                  <a:pt x="199" y="352"/>
                </a:cubicBezTo>
                <a:lnTo>
                  <a:pt x="208" y="343"/>
                </a:lnTo>
                <a:lnTo>
                  <a:pt x="220" y="354"/>
                </a:lnTo>
                <a:lnTo>
                  <a:pt x="210" y="441"/>
                </a:lnTo>
                <a:lnTo>
                  <a:pt x="210" y="441"/>
                </a:lnTo>
                <a:cubicBezTo>
                  <a:pt x="209" y="445"/>
                  <a:pt x="210" y="449"/>
                  <a:pt x="213" y="451"/>
                </a:cubicBezTo>
                <a:lnTo>
                  <a:pt x="213" y="451"/>
                </a:lnTo>
                <a:cubicBezTo>
                  <a:pt x="214" y="452"/>
                  <a:pt x="215" y="453"/>
                  <a:pt x="216" y="453"/>
                </a:cubicBezTo>
                <a:lnTo>
                  <a:pt x="216" y="453"/>
                </a:lnTo>
                <a:cubicBezTo>
                  <a:pt x="221" y="456"/>
                  <a:pt x="226" y="455"/>
                  <a:pt x="230" y="451"/>
                </a:cubicBezTo>
                <a:lnTo>
                  <a:pt x="271" y="410"/>
                </a:lnTo>
                <a:lnTo>
                  <a:pt x="271" y="410"/>
                </a:lnTo>
                <a:cubicBezTo>
                  <a:pt x="273" y="408"/>
                  <a:pt x="274" y="406"/>
                  <a:pt x="274" y="405"/>
                </a:cubicBezTo>
                <a:lnTo>
                  <a:pt x="311" y="294"/>
                </a:lnTo>
                <a:lnTo>
                  <a:pt x="325" y="282"/>
                </a:lnTo>
                <a:lnTo>
                  <a:pt x="325" y="282"/>
                </a:lnTo>
                <a:cubicBezTo>
                  <a:pt x="407" y="215"/>
                  <a:pt x="463" y="128"/>
                  <a:pt x="493" y="22"/>
                </a:cubicBezTo>
                <a:lnTo>
                  <a:pt x="494" y="16"/>
                </a:lnTo>
                <a:lnTo>
                  <a:pt x="494" y="16"/>
                </a:lnTo>
                <a:cubicBezTo>
                  <a:pt x="496" y="11"/>
                  <a:pt x="494" y="7"/>
                  <a:pt x="492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1"/>
          <p:cNvSpPr>
            <a:spLocks noChangeArrowheads="1"/>
          </p:cNvSpPr>
          <p:nvPr/>
        </p:nvSpPr>
        <p:spPr bwMode="auto">
          <a:xfrm>
            <a:off x="4520599" y="3418731"/>
            <a:ext cx="84862" cy="84862"/>
          </a:xfrm>
          <a:custGeom>
            <a:avLst/>
            <a:gdLst>
              <a:gd name="T0" fmla="*/ 30 w 78"/>
              <a:gd name="T1" fmla="*/ 31 h 79"/>
              <a:gd name="T2" fmla="*/ 30 w 78"/>
              <a:gd name="T3" fmla="*/ 31 h 79"/>
              <a:gd name="T4" fmla="*/ 47 w 78"/>
              <a:gd name="T5" fmla="*/ 31 h 79"/>
              <a:gd name="T6" fmla="*/ 47 w 78"/>
              <a:gd name="T7" fmla="*/ 31 h 79"/>
              <a:gd name="T8" fmla="*/ 47 w 78"/>
              <a:gd name="T9" fmla="*/ 47 h 79"/>
              <a:gd name="T10" fmla="*/ 47 w 78"/>
              <a:gd name="T11" fmla="*/ 47 h 79"/>
              <a:gd name="T12" fmla="*/ 30 w 78"/>
              <a:gd name="T13" fmla="*/ 47 h 79"/>
              <a:gd name="T14" fmla="*/ 30 w 78"/>
              <a:gd name="T15" fmla="*/ 47 h 79"/>
              <a:gd name="T16" fmla="*/ 30 w 78"/>
              <a:gd name="T17" fmla="*/ 31 h 79"/>
              <a:gd name="T18" fmla="*/ 63 w 78"/>
              <a:gd name="T19" fmla="*/ 64 h 79"/>
              <a:gd name="T20" fmla="*/ 63 w 78"/>
              <a:gd name="T21" fmla="*/ 64 h 79"/>
              <a:gd name="T22" fmla="*/ 63 w 78"/>
              <a:gd name="T23" fmla="*/ 14 h 79"/>
              <a:gd name="T24" fmla="*/ 63 w 78"/>
              <a:gd name="T25" fmla="*/ 14 h 79"/>
              <a:gd name="T26" fmla="*/ 13 w 78"/>
              <a:gd name="T27" fmla="*/ 14 h 79"/>
              <a:gd name="T28" fmla="*/ 13 w 78"/>
              <a:gd name="T29" fmla="*/ 14 h 79"/>
              <a:gd name="T30" fmla="*/ 13 w 78"/>
              <a:gd name="T31" fmla="*/ 64 h 79"/>
              <a:gd name="T32" fmla="*/ 13 w 78"/>
              <a:gd name="T33" fmla="*/ 64 h 79"/>
              <a:gd name="T34" fmla="*/ 63 w 78"/>
              <a:gd name="T35" fmla="*/ 6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79">
                <a:moveTo>
                  <a:pt x="30" y="31"/>
                </a:moveTo>
                <a:lnTo>
                  <a:pt x="30" y="31"/>
                </a:lnTo>
                <a:cubicBezTo>
                  <a:pt x="35" y="27"/>
                  <a:pt x="42" y="27"/>
                  <a:pt x="47" y="31"/>
                </a:cubicBezTo>
                <a:lnTo>
                  <a:pt x="47" y="31"/>
                </a:lnTo>
                <a:cubicBezTo>
                  <a:pt x="51" y="36"/>
                  <a:pt x="51" y="43"/>
                  <a:pt x="47" y="47"/>
                </a:cubicBezTo>
                <a:lnTo>
                  <a:pt x="47" y="47"/>
                </a:lnTo>
                <a:cubicBezTo>
                  <a:pt x="42" y="52"/>
                  <a:pt x="35" y="52"/>
                  <a:pt x="30" y="47"/>
                </a:cubicBezTo>
                <a:lnTo>
                  <a:pt x="30" y="47"/>
                </a:lnTo>
                <a:cubicBezTo>
                  <a:pt x="25" y="43"/>
                  <a:pt x="25" y="36"/>
                  <a:pt x="30" y="31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77" y="51"/>
                  <a:pt x="77" y="28"/>
                  <a:pt x="63" y="14"/>
                </a:cubicBezTo>
                <a:lnTo>
                  <a:pt x="63" y="14"/>
                </a:lnTo>
                <a:cubicBezTo>
                  <a:pt x="50" y="0"/>
                  <a:pt x="27" y="0"/>
                  <a:pt x="13" y="14"/>
                </a:cubicBezTo>
                <a:lnTo>
                  <a:pt x="13" y="14"/>
                </a:lnTo>
                <a:cubicBezTo>
                  <a:pt x="0" y="28"/>
                  <a:pt x="0" y="51"/>
                  <a:pt x="13" y="64"/>
                </a:cubicBezTo>
                <a:lnTo>
                  <a:pt x="13" y="64"/>
                </a:lnTo>
                <a:cubicBezTo>
                  <a:pt x="27" y="78"/>
                  <a:pt x="50" y="78"/>
                  <a:pt x="63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2"/>
          <p:cNvSpPr>
            <a:spLocks noChangeArrowheads="1"/>
          </p:cNvSpPr>
          <p:nvPr/>
        </p:nvSpPr>
        <p:spPr bwMode="auto">
          <a:xfrm>
            <a:off x="3973710" y="4125915"/>
            <a:ext cx="749613" cy="42430"/>
          </a:xfrm>
          <a:custGeom>
            <a:avLst/>
            <a:gdLst>
              <a:gd name="T0" fmla="*/ 19 w 699"/>
              <a:gd name="T1" fmla="*/ 38 h 39"/>
              <a:gd name="T2" fmla="*/ 0 w 699"/>
              <a:gd name="T3" fmla="*/ 19 h 39"/>
              <a:gd name="T4" fmla="*/ 20 w 699"/>
              <a:gd name="T5" fmla="*/ 0 h 39"/>
              <a:gd name="T6" fmla="*/ 39 w 699"/>
              <a:gd name="T7" fmla="*/ 19 h 39"/>
              <a:gd name="T8" fmla="*/ 74 w 699"/>
              <a:gd name="T9" fmla="*/ 38 h 39"/>
              <a:gd name="T10" fmla="*/ 55 w 699"/>
              <a:gd name="T11" fmla="*/ 19 h 39"/>
              <a:gd name="T12" fmla="*/ 75 w 699"/>
              <a:gd name="T13" fmla="*/ 0 h 39"/>
              <a:gd name="T14" fmla="*/ 75 w 699"/>
              <a:gd name="T15" fmla="*/ 38 h 39"/>
              <a:gd name="T16" fmla="*/ 128 w 699"/>
              <a:gd name="T17" fmla="*/ 38 h 39"/>
              <a:gd name="T18" fmla="*/ 128 w 699"/>
              <a:gd name="T19" fmla="*/ 0 h 39"/>
              <a:gd name="T20" fmla="*/ 148 w 699"/>
              <a:gd name="T21" fmla="*/ 19 h 39"/>
              <a:gd name="T22" fmla="*/ 185 w 699"/>
              <a:gd name="T23" fmla="*/ 38 h 39"/>
              <a:gd name="T24" fmla="*/ 164 w 699"/>
              <a:gd name="T25" fmla="*/ 19 h 39"/>
              <a:gd name="T26" fmla="*/ 185 w 699"/>
              <a:gd name="T27" fmla="*/ 0 h 39"/>
              <a:gd name="T28" fmla="*/ 204 w 699"/>
              <a:gd name="T29" fmla="*/ 19 h 39"/>
              <a:gd name="T30" fmla="*/ 240 w 699"/>
              <a:gd name="T31" fmla="*/ 38 h 39"/>
              <a:gd name="T32" fmla="*/ 220 w 699"/>
              <a:gd name="T33" fmla="*/ 19 h 39"/>
              <a:gd name="T34" fmla="*/ 238 w 699"/>
              <a:gd name="T35" fmla="*/ 0 h 39"/>
              <a:gd name="T36" fmla="*/ 259 w 699"/>
              <a:gd name="T37" fmla="*/ 19 h 39"/>
              <a:gd name="T38" fmla="*/ 295 w 699"/>
              <a:gd name="T39" fmla="*/ 38 h 39"/>
              <a:gd name="T40" fmla="*/ 294 w 699"/>
              <a:gd name="T41" fmla="*/ 38 h 39"/>
              <a:gd name="T42" fmla="*/ 294 w 699"/>
              <a:gd name="T43" fmla="*/ 0 h 39"/>
              <a:gd name="T44" fmla="*/ 295 w 699"/>
              <a:gd name="T45" fmla="*/ 0 h 39"/>
              <a:gd name="T46" fmla="*/ 295 w 699"/>
              <a:gd name="T47" fmla="*/ 38 h 39"/>
              <a:gd name="T48" fmla="*/ 348 w 699"/>
              <a:gd name="T49" fmla="*/ 38 h 39"/>
              <a:gd name="T50" fmla="*/ 330 w 699"/>
              <a:gd name="T51" fmla="*/ 19 h 39"/>
              <a:gd name="T52" fmla="*/ 350 w 699"/>
              <a:gd name="T53" fmla="*/ 1 h 39"/>
              <a:gd name="T54" fmla="*/ 368 w 699"/>
              <a:gd name="T55" fmla="*/ 19 h 39"/>
              <a:gd name="T56" fmla="*/ 403 w 699"/>
              <a:gd name="T57" fmla="*/ 38 h 39"/>
              <a:gd name="T58" fmla="*/ 384 w 699"/>
              <a:gd name="T59" fmla="*/ 19 h 39"/>
              <a:gd name="T60" fmla="*/ 404 w 699"/>
              <a:gd name="T61" fmla="*/ 1 h 39"/>
              <a:gd name="T62" fmla="*/ 404 w 699"/>
              <a:gd name="T63" fmla="*/ 38 h 39"/>
              <a:gd name="T64" fmla="*/ 458 w 699"/>
              <a:gd name="T65" fmla="*/ 38 h 39"/>
              <a:gd name="T66" fmla="*/ 458 w 699"/>
              <a:gd name="T67" fmla="*/ 1 h 39"/>
              <a:gd name="T68" fmla="*/ 478 w 699"/>
              <a:gd name="T69" fmla="*/ 19 h 39"/>
              <a:gd name="T70" fmla="*/ 514 w 699"/>
              <a:gd name="T71" fmla="*/ 38 h 39"/>
              <a:gd name="T72" fmla="*/ 494 w 699"/>
              <a:gd name="T73" fmla="*/ 19 h 39"/>
              <a:gd name="T74" fmla="*/ 514 w 699"/>
              <a:gd name="T75" fmla="*/ 1 h 39"/>
              <a:gd name="T76" fmla="*/ 532 w 699"/>
              <a:gd name="T77" fmla="*/ 19 h 39"/>
              <a:gd name="T78" fmla="*/ 569 w 699"/>
              <a:gd name="T79" fmla="*/ 38 h 39"/>
              <a:gd name="T80" fmla="*/ 549 w 699"/>
              <a:gd name="T81" fmla="*/ 19 h 39"/>
              <a:gd name="T82" fmla="*/ 567 w 699"/>
              <a:gd name="T83" fmla="*/ 1 h 39"/>
              <a:gd name="T84" fmla="*/ 588 w 699"/>
              <a:gd name="T85" fmla="*/ 19 h 39"/>
              <a:gd name="T86" fmla="*/ 624 w 699"/>
              <a:gd name="T87" fmla="*/ 38 h 39"/>
              <a:gd name="T88" fmla="*/ 622 w 699"/>
              <a:gd name="T89" fmla="*/ 38 h 39"/>
              <a:gd name="T90" fmla="*/ 622 w 699"/>
              <a:gd name="T91" fmla="*/ 1 h 39"/>
              <a:gd name="T92" fmla="*/ 624 w 699"/>
              <a:gd name="T93" fmla="*/ 1 h 39"/>
              <a:gd name="T94" fmla="*/ 624 w 699"/>
              <a:gd name="T95" fmla="*/ 38 h 39"/>
              <a:gd name="T96" fmla="*/ 678 w 699"/>
              <a:gd name="T97" fmla="*/ 38 h 39"/>
              <a:gd name="T98" fmla="*/ 658 w 699"/>
              <a:gd name="T99" fmla="*/ 19 h 39"/>
              <a:gd name="T100" fmla="*/ 679 w 699"/>
              <a:gd name="T101" fmla="*/ 1 h 39"/>
              <a:gd name="T102" fmla="*/ 698 w 699"/>
              <a:gd name="T10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9" h="39">
                <a:moveTo>
                  <a:pt x="20" y="38"/>
                </a:moveTo>
                <a:lnTo>
                  <a:pt x="20" y="38"/>
                </a:ln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cubicBezTo>
                  <a:pt x="31" y="0"/>
                  <a:pt x="39" y="9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0" y="38"/>
                </a:cubicBezTo>
                <a:close/>
                <a:moveTo>
                  <a:pt x="75" y="38"/>
                </a:moveTo>
                <a:lnTo>
                  <a:pt x="74" y="38"/>
                </a:lnTo>
                <a:lnTo>
                  <a:pt x="74" y="38"/>
                </a:lnTo>
                <a:cubicBezTo>
                  <a:pt x="64" y="38"/>
                  <a:pt x="55" y="30"/>
                  <a:pt x="55" y="19"/>
                </a:cubicBezTo>
                <a:lnTo>
                  <a:pt x="55" y="19"/>
                </a:lnTo>
                <a:cubicBezTo>
                  <a:pt x="55" y="9"/>
                  <a:pt x="64" y="0"/>
                  <a:pt x="74" y="0"/>
                </a:cubicBezTo>
                <a:lnTo>
                  <a:pt x="75" y="0"/>
                </a:lnTo>
                <a:lnTo>
                  <a:pt x="75" y="0"/>
                </a:lnTo>
                <a:cubicBezTo>
                  <a:pt x="86" y="0"/>
                  <a:pt x="94" y="9"/>
                  <a:pt x="94" y="19"/>
                </a:cubicBezTo>
                <a:lnTo>
                  <a:pt x="94" y="19"/>
                </a:lnTo>
                <a:cubicBezTo>
                  <a:pt x="94" y="30"/>
                  <a:pt x="86" y="38"/>
                  <a:pt x="75" y="38"/>
                </a:cubicBezTo>
                <a:close/>
                <a:moveTo>
                  <a:pt x="130" y="38"/>
                </a:moveTo>
                <a:lnTo>
                  <a:pt x="128" y="38"/>
                </a:lnTo>
                <a:lnTo>
                  <a:pt x="128" y="38"/>
                </a:lnTo>
                <a:cubicBezTo>
                  <a:pt x="118" y="38"/>
                  <a:pt x="110" y="30"/>
                  <a:pt x="110" y="19"/>
                </a:cubicBezTo>
                <a:lnTo>
                  <a:pt x="110" y="19"/>
                </a:lnTo>
                <a:cubicBezTo>
                  <a:pt x="110" y="9"/>
                  <a:pt x="118" y="0"/>
                  <a:pt x="128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40" y="0"/>
                  <a:pt x="148" y="9"/>
                  <a:pt x="148" y="19"/>
                </a:cubicBezTo>
                <a:lnTo>
                  <a:pt x="148" y="19"/>
                </a:lnTo>
                <a:cubicBezTo>
                  <a:pt x="148" y="30"/>
                  <a:pt x="140" y="38"/>
                  <a:pt x="130" y="38"/>
                </a:cubicBezTo>
                <a:close/>
                <a:moveTo>
                  <a:pt x="185" y="38"/>
                </a:moveTo>
                <a:lnTo>
                  <a:pt x="183" y="38"/>
                </a:lnTo>
                <a:lnTo>
                  <a:pt x="183" y="38"/>
                </a:lnTo>
                <a:cubicBezTo>
                  <a:pt x="173" y="38"/>
                  <a:pt x="164" y="30"/>
                  <a:pt x="164" y="19"/>
                </a:cubicBezTo>
                <a:lnTo>
                  <a:pt x="164" y="19"/>
                </a:lnTo>
                <a:cubicBezTo>
                  <a:pt x="164" y="9"/>
                  <a:pt x="173" y="0"/>
                  <a:pt x="183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5" y="0"/>
                  <a:pt x="204" y="9"/>
                  <a:pt x="204" y="19"/>
                </a:cubicBezTo>
                <a:lnTo>
                  <a:pt x="204" y="19"/>
                </a:lnTo>
                <a:cubicBezTo>
                  <a:pt x="204" y="30"/>
                  <a:pt x="195" y="38"/>
                  <a:pt x="185" y="38"/>
                </a:cubicBezTo>
                <a:close/>
                <a:moveTo>
                  <a:pt x="240" y="38"/>
                </a:moveTo>
                <a:lnTo>
                  <a:pt x="240" y="38"/>
                </a:lnTo>
                <a:lnTo>
                  <a:pt x="238" y="38"/>
                </a:lnTo>
                <a:lnTo>
                  <a:pt x="238" y="38"/>
                </a:lnTo>
                <a:cubicBezTo>
                  <a:pt x="228" y="38"/>
                  <a:pt x="220" y="30"/>
                  <a:pt x="220" y="19"/>
                </a:cubicBezTo>
                <a:lnTo>
                  <a:pt x="220" y="19"/>
                </a:lnTo>
                <a:cubicBezTo>
                  <a:pt x="220" y="9"/>
                  <a:pt x="228" y="0"/>
                  <a:pt x="238" y="0"/>
                </a:cubicBezTo>
                <a:lnTo>
                  <a:pt x="238" y="0"/>
                </a:lnTo>
                <a:lnTo>
                  <a:pt x="240" y="0"/>
                </a:lnTo>
                <a:lnTo>
                  <a:pt x="240" y="0"/>
                </a:lnTo>
                <a:cubicBezTo>
                  <a:pt x="250" y="0"/>
                  <a:pt x="259" y="9"/>
                  <a:pt x="259" y="19"/>
                </a:cubicBezTo>
                <a:lnTo>
                  <a:pt x="259" y="19"/>
                </a:lnTo>
                <a:cubicBezTo>
                  <a:pt x="259" y="30"/>
                  <a:pt x="250" y="38"/>
                  <a:pt x="240" y="38"/>
                </a:cubicBezTo>
                <a:close/>
                <a:moveTo>
                  <a:pt x="295" y="38"/>
                </a:moveTo>
                <a:lnTo>
                  <a:pt x="295" y="38"/>
                </a:lnTo>
                <a:lnTo>
                  <a:pt x="294" y="38"/>
                </a:lnTo>
                <a:lnTo>
                  <a:pt x="294" y="38"/>
                </a:lnTo>
                <a:cubicBezTo>
                  <a:pt x="283" y="38"/>
                  <a:pt x="274" y="30"/>
                  <a:pt x="274" y="19"/>
                </a:cubicBezTo>
                <a:lnTo>
                  <a:pt x="274" y="19"/>
                </a:lnTo>
                <a:cubicBezTo>
                  <a:pt x="274" y="9"/>
                  <a:pt x="283" y="0"/>
                  <a:pt x="294" y="0"/>
                </a:cubicBez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cubicBezTo>
                  <a:pt x="305" y="0"/>
                  <a:pt x="313" y="9"/>
                  <a:pt x="313" y="19"/>
                </a:cubicBezTo>
                <a:lnTo>
                  <a:pt x="313" y="19"/>
                </a:lnTo>
                <a:cubicBezTo>
                  <a:pt x="313" y="30"/>
                  <a:pt x="305" y="38"/>
                  <a:pt x="295" y="38"/>
                </a:cubicBezTo>
                <a:close/>
                <a:moveTo>
                  <a:pt x="349" y="38"/>
                </a:moveTo>
                <a:lnTo>
                  <a:pt x="349" y="38"/>
                </a:lnTo>
                <a:lnTo>
                  <a:pt x="348" y="38"/>
                </a:lnTo>
                <a:lnTo>
                  <a:pt x="348" y="38"/>
                </a:lnTo>
                <a:cubicBezTo>
                  <a:pt x="337" y="38"/>
                  <a:pt x="330" y="30"/>
                  <a:pt x="330" y="19"/>
                </a:cubicBezTo>
                <a:lnTo>
                  <a:pt x="330" y="19"/>
                </a:lnTo>
                <a:cubicBezTo>
                  <a:pt x="330" y="9"/>
                  <a:pt x="337" y="0"/>
                  <a:pt x="348" y="0"/>
                </a:cubicBezTo>
                <a:lnTo>
                  <a:pt x="348" y="0"/>
                </a:lnTo>
                <a:lnTo>
                  <a:pt x="350" y="1"/>
                </a:lnTo>
                <a:lnTo>
                  <a:pt x="350" y="1"/>
                </a:lnTo>
                <a:cubicBezTo>
                  <a:pt x="359" y="1"/>
                  <a:pt x="368" y="9"/>
                  <a:pt x="368" y="19"/>
                </a:cubicBezTo>
                <a:lnTo>
                  <a:pt x="368" y="19"/>
                </a:lnTo>
                <a:cubicBezTo>
                  <a:pt x="368" y="30"/>
                  <a:pt x="359" y="38"/>
                  <a:pt x="349" y="38"/>
                </a:cubicBezTo>
                <a:close/>
                <a:moveTo>
                  <a:pt x="404" y="38"/>
                </a:moveTo>
                <a:lnTo>
                  <a:pt x="403" y="38"/>
                </a:lnTo>
                <a:lnTo>
                  <a:pt x="403" y="38"/>
                </a:lnTo>
                <a:cubicBezTo>
                  <a:pt x="393" y="38"/>
                  <a:pt x="384" y="30"/>
                  <a:pt x="384" y="19"/>
                </a:cubicBezTo>
                <a:lnTo>
                  <a:pt x="384" y="19"/>
                </a:lnTo>
                <a:cubicBezTo>
                  <a:pt x="384" y="9"/>
                  <a:pt x="393" y="1"/>
                  <a:pt x="403" y="1"/>
                </a:cubicBezTo>
                <a:lnTo>
                  <a:pt x="404" y="1"/>
                </a:lnTo>
                <a:lnTo>
                  <a:pt x="404" y="1"/>
                </a:lnTo>
                <a:cubicBezTo>
                  <a:pt x="415" y="1"/>
                  <a:pt x="423" y="9"/>
                  <a:pt x="423" y="19"/>
                </a:cubicBezTo>
                <a:lnTo>
                  <a:pt x="423" y="19"/>
                </a:lnTo>
                <a:cubicBezTo>
                  <a:pt x="423" y="30"/>
                  <a:pt x="415" y="38"/>
                  <a:pt x="404" y="38"/>
                </a:cubicBezTo>
                <a:close/>
                <a:moveTo>
                  <a:pt x="459" y="38"/>
                </a:moveTo>
                <a:lnTo>
                  <a:pt x="458" y="38"/>
                </a:lnTo>
                <a:lnTo>
                  <a:pt x="458" y="38"/>
                </a:lnTo>
                <a:cubicBezTo>
                  <a:pt x="448" y="38"/>
                  <a:pt x="439" y="30"/>
                  <a:pt x="439" y="19"/>
                </a:cubicBezTo>
                <a:lnTo>
                  <a:pt x="439" y="19"/>
                </a:lnTo>
                <a:cubicBezTo>
                  <a:pt x="439" y="9"/>
                  <a:pt x="448" y="1"/>
                  <a:pt x="458" y="1"/>
                </a:cubicBezTo>
                <a:lnTo>
                  <a:pt x="459" y="1"/>
                </a:lnTo>
                <a:lnTo>
                  <a:pt x="459" y="1"/>
                </a:lnTo>
                <a:cubicBezTo>
                  <a:pt x="470" y="1"/>
                  <a:pt x="478" y="9"/>
                  <a:pt x="478" y="19"/>
                </a:cubicBezTo>
                <a:lnTo>
                  <a:pt x="478" y="19"/>
                </a:lnTo>
                <a:cubicBezTo>
                  <a:pt x="478" y="30"/>
                  <a:pt x="470" y="38"/>
                  <a:pt x="459" y="38"/>
                </a:cubicBezTo>
                <a:close/>
                <a:moveTo>
                  <a:pt x="514" y="38"/>
                </a:moveTo>
                <a:lnTo>
                  <a:pt x="513" y="38"/>
                </a:lnTo>
                <a:lnTo>
                  <a:pt x="513" y="38"/>
                </a:lnTo>
                <a:cubicBezTo>
                  <a:pt x="503" y="38"/>
                  <a:pt x="494" y="30"/>
                  <a:pt x="494" y="19"/>
                </a:cubicBezTo>
                <a:lnTo>
                  <a:pt x="494" y="19"/>
                </a:lnTo>
                <a:cubicBezTo>
                  <a:pt x="494" y="9"/>
                  <a:pt x="503" y="1"/>
                  <a:pt x="513" y="1"/>
                </a:cubicBezTo>
                <a:lnTo>
                  <a:pt x="514" y="1"/>
                </a:lnTo>
                <a:lnTo>
                  <a:pt x="514" y="1"/>
                </a:lnTo>
                <a:cubicBezTo>
                  <a:pt x="525" y="1"/>
                  <a:pt x="532" y="9"/>
                  <a:pt x="532" y="19"/>
                </a:cubicBezTo>
                <a:lnTo>
                  <a:pt x="532" y="19"/>
                </a:lnTo>
                <a:cubicBezTo>
                  <a:pt x="532" y="30"/>
                  <a:pt x="525" y="38"/>
                  <a:pt x="514" y="38"/>
                </a:cubicBezTo>
                <a:close/>
                <a:moveTo>
                  <a:pt x="569" y="38"/>
                </a:moveTo>
                <a:lnTo>
                  <a:pt x="569" y="38"/>
                </a:lnTo>
                <a:lnTo>
                  <a:pt x="567" y="38"/>
                </a:lnTo>
                <a:lnTo>
                  <a:pt x="567" y="38"/>
                </a:lnTo>
                <a:cubicBezTo>
                  <a:pt x="557" y="38"/>
                  <a:pt x="549" y="30"/>
                  <a:pt x="549" y="19"/>
                </a:cubicBezTo>
                <a:lnTo>
                  <a:pt x="549" y="19"/>
                </a:lnTo>
                <a:cubicBezTo>
                  <a:pt x="549" y="9"/>
                  <a:pt x="557" y="1"/>
                  <a:pt x="567" y="1"/>
                </a:cubicBezTo>
                <a:lnTo>
                  <a:pt x="567" y="1"/>
                </a:lnTo>
                <a:lnTo>
                  <a:pt x="569" y="1"/>
                </a:lnTo>
                <a:lnTo>
                  <a:pt x="569" y="1"/>
                </a:lnTo>
                <a:cubicBezTo>
                  <a:pt x="579" y="1"/>
                  <a:pt x="588" y="9"/>
                  <a:pt x="588" y="19"/>
                </a:cubicBezTo>
                <a:lnTo>
                  <a:pt x="588" y="19"/>
                </a:lnTo>
                <a:cubicBezTo>
                  <a:pt x="588" y="30"/>
                  <a:pt x="579" y="38"/>
                  <a:pt x="569" y="38"/>
                </a:cubicBezTo>
                <a:close/>
                <a:moveTo>
                  <a:pt x="624" y="38"/>
                </a:moveTo>
                <a:lnTo>
                  <a:pt x="624" y="38"/>
                </a:lnTo>
                <a:lnTo>
                  <a:pt x="622" y="38"/>
                </a:lnTo>
                <a:lnTo>
                  <a:pt x="622" y="38"/>
                </a:lnTo>
                <a:cubicBezTo>
                  <a:pt x="612" y="38"/>
                  <a:pt x="604" y="30"/>
                  <a:pt x="604" y="19"/>
                </a:cubicBezTo>
                <a:lnTo>
                  <a:pt x="604" y="19"/>
                </a:lnTo>
                <a:cubicBezTo>
                  <a:pt x="604" y="9"/>
                  <a:pt x="612" y="1"/>
                  <a:pt x="622" y="1"/>
                </a:cubicBezTo>
                <a:lnTo>
                  <a:pt x="622" y="1"/>
                </a:lnTo>
                <a:lnTo>
                  <a:pt x="624" y="1"/>
                </a:lnTo>
                <a:lnTo>
                  <a:pt x="624" y="1"/>
                </a:lnTo>
                <a:cubicBezTo>
                  <a:pt x="634" y="1"/>
                  <a:pt x="643" y="9"/>
                  <a:pt x="643" y="19"/>
                </a:cubicBezTo>
                <a:lnTo>
                  <a:pt x="643" y="19"/>
                </a:lnTo>
                <a:cubicBezTo>
                  <a:pt x="643" y="30"/>
                  <a:pt x="634" y="38"/>
                  <a:pt x="624" y="38"/>
                </a:cubicBezTo>
                <a:close/>
                <a:moveTo>
                  <a:pt x="679" y="38"/>
                </a:moveTo>
                <a:lnTo>
                  <a:pt x="679" y="38"/>
                </a:lnTo>
                <a:lnTo>
                  <a:pt x="678" y="38"/>
                </a:lnTo>
                <a:lnTo>
                  <a:pt x="678" y="38"/>
                </a:lnTo>
                <a:cubicBezTo>
                  <a:pt x="667" y="38"/>
                  <a:pt x="658" y="30"/>
                  <a:pt x="658" y="19"/>
                </a:cubicBezTo>
                <a:lnTo>
                  <a:pt x="658" y="19"/>
                </a:lnTo>
                <a:cubicBezTo>
                  <a:pt x="658" y="9"/>
                  <a:pt x="667" y="1"/>
                  <a:pt x="678" y="1"/>
                </a:cubicBezTo>
                <a:lnTo>
                  <a:pt x="678" y="1"/>
                </a:lnTo>
                <a:lnTo>
                  <a:pt x="679" y="1"/>
                </a:lnTo>
                <a:lnTo>
                  <a:pt x="679" y="1"/>
                </a:lnTo>
                <a:cubicBezTo>
                  <a:pt x="689" y="1"/>
                  <a:pt x="698" y="10"/>
                  <a:pt x="698" y="19"/>
                </a:cubicBezTo>
                <a:lnTo>
                  <a:pt x="698" y="19"/>
                </a:lnTo>
                <a:cubicBezTo>
                  <a:pt x="698" y="30"/>
                  <a:pt x="689" y="38"/>
                  <a:pt x="679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3"/>
          <p:cNvSpPr>
            <a:spLocks noChangeArrowheads="1"/>
          </p:cNvSpPr>
          <p:nvPr/>
        </p:nvSpPr>
        <p:spPr bwMode="auto">
          <a:xfrm>
            <a:off x="10795673" y="10669720"/>
            <a:ext cx="513888" cy="782616"/>
          </a:xfrm>
          <a:custGeom>
            <a:avLst/>
            <a:gdLst>
              <a:gd name="T0" fmla="*/ 411 w 479"/>
              <a:gd name="T1" fmla="*/ 730 h 731"/>
              <a:gd name="T2" fmla="*/ 67 w 479"/>
              <a:gd name="T3" fmla="*/ 730 h 731"/>
              <a:gd name="T4" fmla="*/ 67 w 479"/>
              <a:gd name="T5" fmla="*/ 730 h 731"/>
              <a:gd name="T6" fmla="*/ 0 w 479"/>
              <a:gd name="T7" fmla="*/ 662 h 731"/>
              <a:gd name="T8" fmla="*/ 0 w 479"/>
              <a:gd name="T9" fmla="*/ 67 h 731"/>
              <a:gd name="T10" fmla="*/ 0 w 479"/>
              <a:gd name="T11" fmla="*/ 67 h 731"/>
              <a:gd name="T12" fmla="*/ 67 w 479"/>
              <a:gd name="T13" fmla="*/ 0 h 731"/>
              <a:gd name="T14" fmla="*/ 411 w 479"/>
              <a:gd name="T15" fmla="*/ 0 h 731"/>
              <a:gd name="T16" fmla="*/ 411 w 479"/>
              <a:gd name="T17" fmla="*/ 0 h 731"/>
              <a:gd name="T18" fmla="*/ 478 w 479"/>
              <a:gd name="T19" fmla="*/ 67 h 731"/>
              <a:gd name="T20" fmla="*/ 478 w 479"/>
              <a:gd name="T21" fmla="*/ 269 h 731"/>
              <a:gd name="T22" fmla="*/ 478 w 479"/>
              <a:gd name="T23" fmla="*/ 269 h 731"/>
              <a:gd name="T24" fmla="*/ 461 w 479"/>
              <a:gd name="T25" fmla="*/ 286 h 731"/>
              <a:gd name="T26" fmla="*/ 461 w 479"/>
              <a:gd name="T27" fmla="*/ 286 h 731"/>
              <a:gd name="T28" fmla="*/ 444 w 479"/>
              <a:gd name="T29" fmla="*/ 269 h 731"/>
              <a:gd name="T30" fmla="*/ 444 w 479"/>
              <a:gd name="T31" fmla="*/ 67 h 731"/>
              <a:gd name="T32" fmla="*/ 444 w 479"/>
              <a:gd name="T33" fmla="*/ 67 h 731"/>
              <a:gd name="T34" fmla="*/ 411 w 479"/>
              <a:gd name="T35" fmla="*/ 34 h 731"/>
              <a:gd name="T36" fmla="*/ 67 w 479"/>
              <a:gd name="T37" fmla="*/ 34 h 731"/>
              <a:gd name="T38" fmla="*/ 67 w 479"/>
              <a:gd name="T39" fmla="*/ 34 h 731"/>
              <a:gd name="T40" fmla="*/ 34 w 479"/>
              <a:gd name="T41" fmla="*/ 67 h 731"/>
              <a:gd name="T42" fmla="*/ 34 w 479"/>
              <a:gd name="T43" fmla="*/ 662 h 731"/>
              <a:gd name="T44" fmla="*/ 34 w 479"/>
              <a:gd name="T45" fmla="*/ 662 h 731"/>
              <a:gd name="T46" fmla="*/ 67 w 479"/>
              <a:gd name="T47" fmla="*/ 695 h 731"/>
              <a:gd name="T48" fmla="*/ 411 w 479"/>
              <a:gd name="T49" fmla="*/ 695 h 731"/>
              <a:gd name="T50" fmla="*/ 411 w 479"/>
              <a:gd name="T51" fmla="*/ 695 h 731"/>
              <a:gd name="T52" fmla="*/ 426 w 479"/>
              <a:gd name="T53" fmla="*/ 692 h 731"/>
              <a:gd name="T54" fmla="*/ 426 w 479"/>
              <a:gd name="T55" fmla="*/ 692 h 731"/>
              <a:gd name="T56" fmla="*/ 448 w 479"/>
              <a:gd name="T57" fmla="*/ 700 h 731"/>
              <a:gd name="T58" fmla="*/ 448 w 479"/>
              <a:gd name="T59" fmla="*/ 700 h 731"/>
              <a:gd name="T60" fmla="*/ 441 w 479"/>
              <a:gd name="T61" fmla="*/ 722 h 731"/>
              <a:gd name="T62" fmla="*/ 441 w 479"/>
              <a:gd name="T63" fmla="*/ 722 h 731"/>
              <a:gd name="T64" fmla="*/ 411 w 479"/>
              <a:gd name="T65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9" h="731">
                <a:moveTo>
                  <a:pt x="411" y="730"/>
                </a:moveTo>
                <a:lnTo>
                  <a:pt x="67" y="730"/>
                </a:lnTo>
                <a:lnTo>
                  <a:pt x="67" y="730"/>
                </a:lnTo>
                <a:cubicBezTo>
                  <a:pt x="30" y="730"/>
                  <a:pt x="0" y="699"/>
                  <a:pt x="0" y="662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31"/>
                  <a:pt x="30" y="0"/>
                  <a:pt x="67" y="0"/>
                </a:cubicBezTo>
                <a:lnTo>
                  <a:pt x="411" y="0"/>
                </a:lnTo>
                <a:lnTo>
                  <a:pt x="411" y="0"/>
                </a:lnTo>
                <a:cubicBezTo>
                  <a:pt x="448" y="0"/>
                  <a:pt x="478" y="31"/>
                  <a:pt x="478" y="67"/>
                </a:cubicBezTo>
                <a:lnTo>
                  <a:pt x="478" y="269"/>
                </a:lnTo>
                <a:lnTo>
                  <a:pt x="478" y="269"/>
                </a:lnTo>
                <a:cubicBezTo>
                  <a:pt x="478" y="278"/>
                  <a:pt x="470" y="286"/>
                  <a:pt x="461" y="286"/>
                </a:cubicBezTo>
                <a:lnTo>
                  <a:pt x="461" y="286"/>
                </a:lnTo>
                <a:cubicBezTo>
                  <a:pt x="452" y="286"/>
                  <a:pt x="444" y="278"/>
                  <a:pt x="444" y="269"/>
                </a:cubicBezTo>
                <a:lnTo>
                  <a:pt x="444" y="67"/>
                </a:lnTo>
                <a:lnTo>
                  <a:pt x="444" y="67"/>
                </a:lnTo>
                <a:cubicBezTo>
                  <a:pt x="444" y="49"/>
                  <a:pt x="429" y="34"/>
                  <a:pt x="411" y="34"/>
                </a:cubicBezTo>
                <a:lnTo>
                  <a:pt x="67" y="34"/>
                </a:lnTo>
                <a:lnTo>
                  <a:pt x="67" y="34"/>
                </a:lnTo>
                <a:cubicBezTo>
                  <a:pt x="49" y="34"/>
                  <a:pt x="34" y="49"/>
                  <a:pt x="34" y="67"/>
                </a:cubicBezTo>
                <a:lnTo>
                  <a:pt x="34" y="662"/>
                </a:lnTo>
                <a:lnTo>
                  <a:pt x="34" y="662"/>
                </a:lnTo>
                <a:cubicBezTo>
                  <a:pt x="34" y="681"/>
                  <a:pt x="49" y="695"/>
                  <a:pt x="67" y="695"/>
                </a:cubicBezTo>
                <a:lnTo>
                  <a:pt x="411" y="695"/>
                </a:lnTo>
                <a:lnTo>
                  <a:pt x="411" y="695"/>
                </a:lnTo>
                <a:cubicBezTo>
                  <a:pt x="416" y="695"/>
                  <a:pt x="421" y="694"/>
                  <a:pt x="426" y="692"/>
                </a:cubicBezTo>
                <a:lnTo>
                  <a:pt x="426" y="692"/>
                </a:lnTo>
                <a:cubicBezTo>
                  <a:pt x="434" y="688"/>
                  <a:pt x="444" y="691"/>
                  <a:pt x="448" y="700"/>
                </a:cubicBezTo>
                <a:lnTo>
                  <a:pt x="448" y="700"/>
                </a:lnTo>
                <a:cubicBezTo>
                  <a:pt x="453" y="708"/>
                  <a:pt x="449" y="718"/>
                  <a:pt x="441" y="722"/>
                </a:cubicBezTo>
                <a:lnTo>
                  <a:pt x="441" y="722"/>
                </a:lnTo>
                <a:cubicBezTo>
                  <a:pt x="431" y="727"/>
                  <a:pt x="422" y="730"/>
                  <a:pt x="411" y="7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4"/>
          <p:cNvSpPr>
            <a:spLocks noChangeArrowheads="1"/>
          </p:cNvSpPr>
          <p:nvPr/>
        </p:nvSpPr>
        <p:spPr bwMode="auto">
          <a:xfrm>
            <a:off x="11139837" y="11315613"/>
            <a:ext cx="47146" cy="47146"/>
          </a:xfrm>
          <a:custGeom>
            <a:avLst/>
            <a:gdLst>
              <a:gd name="T0" fmla="*/ 20 w 42"/>
              <a:gd name="T1" fmla="*/ 7 h 42"/>
              <a:gd name="T2" fmla="*/ 20 w 42"/>
              <a:gd name="T3" fmla="*/ 7 h 42"/>
              <a:gd name="T4" fmla="*/ 7 w 42"/>
              <a:gd name="T5" fmla="*/ 20 h 42"/>
              <a:gd name="T6" fmla="*/ 7 w 42"/>
              <a:gd name="T7" fmla="*/ 20 h 42"/>
              <a:gd name="T8" fmla="*/ 20 w 42"/>
              <a:gd name="T9" fmla="*/ 33 h 42"/>
              <a:gd name="T10" fmla="*/ 20 w 42"/>
              <a:gd name="T11" fmla="*/ 33 h 42"/>
              <a:gd name="T12" fmla="*/ 33 w 42"/>
              <a:gd name="T13" fmla="*/ 20 h 42"/>
              <a:gd name="T14" fmla="*/ 33 w 42"/>
              <a:gd name="T15" fmla="*/ 20 h 42"/>
              <a:gd name="T16" fmla="*/ 20 w 42"/>
              <a:gd name="T17" fmla="*/ 7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7"/>
                </a:moveTo>
                <a:lnTo>
                  <a:pt x="20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0" y="33"/>
                </a:cubicBezTo>
                <a:lnTo>
                  <a:pt x="20" y="33"/>
                </a:lnTo>
                <a:cubicBezTo>
                  <a:pt x="27" y="33"/>
                  <a:pt x="33" y="27"/>
                  <a:pt x="33" y="20"/>
                </a:cubicBezTo>
                <a:lnTo>
                  <a:pt x="33" y="20"/>
                </a:lnTo>
                <a:cubicBezTo>
                  <a:pt x="33" y="13"/>
                  <a:pt x="27" y="7"/>
                  <a:pt x="20" y="7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5"/>
          <p:cNvSpPr>
            <a:spLocks noChangeArrowheads="1"/>
          </p:cNvSpPr>
          <p:nvPr/>
        </p:nvSpPr>
        <p:spPr bwMode="auto">
          <a:xfrm>
            <a:off x="10918251" y="11320329"/>
            <a:ext cx="179153" cy="37716"/>
          </a:xfrm>
          <a:custGeom>
            <a:avLst/>
            <a:gdLst>
              <a:gd name="T0" fmla="*/ 149 w 167"/>
              <a:gd name="T1" fmla="*/ 34 h 35"/>
              <a:gd name="T2" fmla="*/ 17 w 167"/>
              <a:gd name="T3" fmla="*/ 34 h 35"/>
              <a:gd name="T4" fmla="*/ 17 w 167"/>
              <a:gd name="T5" fmla="*/ 34 h 35"/>
              <a:gd name="T6" fmla="*/ 0 w 167"/>
              <a:gd name="T7" fmla="*/ 17 h 35"/>
              <a:gd name="T8" fmla="*/ 0 w 167"/>
              <a:gd name="T9" fmla="*/ 17 h 35"/>
              <a:gd name="T10" fmla="*/ 17 w 167"/>
              <a:gd name="T11" fmla="*/ 0 h 35"/>
              <a:gd name="T12" fmla="*/ 149 w 167"/>
              <a:gd name="T13" fmla="*/ 0 h 35"/>
              <a:gd name="T14" fmla="*/ 149 w 167"/>
              <a:gd name="T15" fmla="*/ 0 h 35"/>
              <a:gd name="T16" fmla="*/ 166 w 167"/>
              <a:gd name="T17" fmla="*/ 17 h 35"/>
              <a:gd name="T18" fmla="*/ 166 w 167"/>
              <a:gd name="T19" fmla="*/ 17 h 35"/>
              <a:gd name="T20" fmla="*/ 149 w 167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" h="35">
                <a:moveTo>
                  <a:pt x="149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58" y="0"/>
                  <a:pt x="166" y="8"/>
                  <a:pt x="166" y="17"/>
                </a:cubicBezTo>
                <a:lnTo>
                  <a:pt x="166" y="17"/>
                </a:lnTo>
                <a:cubicBezTo>
                  <a:pt x="166" y="27"/>
                  <a:pt x="158" y="34"/>
                  <a:pt x="149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6"/>
          <p:cNvSpPr>
            <a:spLocks noChangeArrowheads="1"/>
          </p:cNvSpPr>
          <p:nvPr/>
        </p:nvSpPr>
        <p:spPr bwMode="auto">
          <a:xfrm>
            <a:off x="10856963" y="10726295"/>
            <a:ext cx="386594" cy="212154"/>
          </a:xfrm>
          <a:custGeom>
            <a:avLst/>
            <a:gdLst>
              <a:gd name="T0" fmla="*/ 34 w 363"/>
              <a:gd name="T1" fmla="*/ 163 h 198"/>
              <a:gd name="T2" fmla="*/ 329 w 363"/>
              <a:gd name="T3" fmla="*/ 163 h 198"/>
              <a:gd name="T4" fmla="*/ 329 w 363"/>
              <a:gd name="T5" fmla="*/ 34 h 198"/>
              <a:gd name="T6" fmla="*/ 34 w 363"/>
              <a:gd name="T7" fmla="*/ 34 h 198"/>
              <a:gd name="T8" fmla="*/ 34 w 363"/>
              <a:gd name="T9" fmla="*/ 163 h 198"/>
              <a:gd name="T10" fmla="*/ 345 w 363"/>
              <a:gd name="T11" fmla="*/ 197 h 198"/>
              <a:gd name="T12" fmla="*/ 17 w 363"/>
              <a:gd name="T13" fmla="*/ 197 h 198"/>
              <a:gd name="T14" fmla="*/ 17 w 363"/>
              <a:gd name="T15" fmla="*/ 197 h 198"/>
              <a:gd name="T16" fmla="*/ 0 w 363"/>
              <a:gd name="T17" fmla="*/ 180 h 198"/>
              <a:gd name="T18" fmla="*/ 0 w 363"/>
              <a:gd name="T19" fmla="*/ 17 h 198"/>
              <a:gd name="T20" fmla="*/ 0 w 363"/>
              <a:gd name="T21" fmla="*/ 17 h 198"/>
              <a:gd name="T22" fmla="*/ 17 w 363"/>
              <a:gd name="T23" fmla="*/ 0 h 198"/>
              <a:gd name="T24" fmla="*/ 345 w 363"/>
              <a:gd name="T25" fmla="*/ 0 h 198"/>
              <a:gd name="T26" fmla="*/ 345 w 363"/>
              <a:gd name="T27" fmla="*/ 0 h 198"/>
              <a:gd name="T28" fmla="*/ 362 w 363"/>
              <a:gd name="T29" fmla="*/ 17 h 198"/>
              <a:gd name="T30" fmla="*/ 362 w 363"/>
              <a:gd name="T31" fmla="*/ 180 h 198"/>
              <a:gd name="T32" fmla="*/ 362 w 363"/>
              <a:gd name="T33" fmla="*/ 180 h 198"/>
              <a:gd name="T34" fmla="*/ 345 w 363"/>
              <a:gd name="T3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198">
                <a:moveTo>
                  <a:pt x="34" y="163"/>
                </a:moveTo>
                <a:lnTo>
                  <a:pt x="329" y="163"/>
                </a:lnTo>
                <a:lnTo>
                  <a:pt x="329" y="34"/>
                </a:lnTo>
                <a:lnTo>
                  <a:pt x="34" y="34"/>
                </a:lnTo>
                <a:lnTo>
                  <a:pt x="34" y="163"/>
                </a:lnTo>
                <a:close/>
                <a:moveTo>
                  <a:pt x="345" y="197"/>
                </a:moveTo>
                <a:lnTo>
                  <a:pt x="17" y="197"/>
                </a:lnTo>
                <a:lnTo>
                  <a:pt x="17" y="197"/>
                </a:lnTo>
                <a:cubicBezTo>
                  <a:pt x="8" y="197"/>
                  <a:pt x="0" y="189"/>
                  <a:pt x="0" y="180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55" y="0"/>
                  <a:pt x="362" y="7"/>
                  <a:pt x="362" y="17"/>
                </a:cubicBezTo>
                <a:lnTo>
                  <a:pt x="362" y="180"/>
                </a:lnTo>
                <a:lnTo>
                  <a:pt x="362" y="180"/>
                </a:lnTo>
                <a:cubicBezTo>
                  <a:pt x="362" y="189"/>
                  <a:pt x="355" y="197"/>
                  <a:pt x="34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7"/>
          <p:cNvSpPr>
            <a:spLocks noChangeArrowheads="1"/>
          </p:cNvSpPr>
          <p:nvPr/>
        </p:nvSpPr>
        <p:spPr bwMode="auto">
          <a:xfrm>
            <a:off x="11139837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3 w 42"/>
              <a:gd name="T13" fmla="*/ 21 h 42"/>
              <a:gd name="T14" fmla="*/ 33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3" y="28"/>
                  <a:pt x="33" y="21"/>
                </a:cubicBezTo>
                <a:lnTo>
                  <a:pt x="33" y="21"/>
                </a:lnTo>
                <a:cubicBezTo>
                  <a:pt x="33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8"/>
          <p:cNvSpPr>
            <a:spLocks noChangeArrowheads="1"/>
          </p:cNvSpPr>
          <p:nvPr/>
        </p:nvSpPr>
        <p:spPr bwMode="auto">
          <a:xfrm>
            <a:off x="11139837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1 h 42"/>
              <a:gd name="T6" fmla="*/ 8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4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9"/>
          <p:cNvSpPr>
            <a:spLocks noChangeArrowheads="1"/>
          </p:cNvSpPr>
          <p:nvPr/>
        </p:nvSpPr>
        <p:spPr bwMode="auto">
          <a:xfrm>
            <a:off x="11031401" y="11084601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1"/>
                </a:cubicBezTo>
                <a:lnTo>
                  <a:pt x="41" y="21"/>
                </a:ln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0"/>
          <p:cNvSpPr>
            <a:spLocks noChangeArrowheads="1"/>
          </p:cNvSpPr>
          <p:nvPr/>
        </p:nvSpPr>
        <p:spPr bwMode="auto">
          <a:xfrm>
            <a:off x="10918251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1 h 42"/>
              <a:gd name="T6" fmla="*/ 7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1" y="34"/>
                </a:cubicBezTo>
                <a:lnTo>
                  <a:pt x="21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91"/>
          <p:cNvSpPr>
            <a:spLocks noChangeArrowheads="1"/>
          </p:cNvSpPr>
          <p:nvPr/>
        </p:nvSpPr>
        <p:spPr bwMode="auto">
          <a:xfrm>
            <a:off x="11031401" y="11178892"/>
            <a:ext cx="47146" cy="47146"/>
          </a:xfrm>
          <a:custGeom>
            <a:avLst/>
            <a:gdLst>
              <a:gd name="T0" fmla="*/ 21 w 42"/>
              <a:gd name="T1" fmla="*/ 8 h 42"/>
              <a:gd name="T2" fmla="*/ 21 w 42"/>
              <a:gd name="T3" fmla="*/ 8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8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8"/>
                </a:moveTo>
                <a:lnTo>
                  <a:pt x="21" y="8"/>
                </a:lnTo>
                <a:cubicBezTo>
                  <a:pt x="13" y="8"/>
                  <a:pt x="8" y="14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8" y="8"/>
                  <a:pt x="21" y="8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2"/>
          <p:cNvSpPr>
            <a:spLocks noChangeArrowheads="1"/>
          </p:cNvSpPr>
          <p:nvPr/>
        </p:nvSpPr>
        <p:spPr bwMode="auto">
          <a:xfrm>
            <a:off x="10918251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93"/>
          <p:cNvSpPr>
            <a:spLocks noChangeArrowheads="1"/>
          </p:cNvSpPr>
          <p:nvPr/>
        </p:nvSpPr>
        <p:spPr bwMode="auto">
          <a:xfrm>
            <a:off x="11139837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0 h 42"/>
              <a:gd name="T6" fmla="*/ 8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4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94"/>
          <p:cNvSpPr>
            <a:spLocks noChangeArrowheads="1"/>
          </p:cNvSpPr>
          <p:nvPr/>
        </p:nvSpPr>
        <p:spPr bwMode="auto">
          <a:xfrm>
            <a:off x="11031401" y="10990310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0 h 42"/>
              <a:gd name="T6" fmla="*/ 8 w 42"/>
              <a:gd name="T7" fmla="*/ 20 h 42"/>
              <a:gd name="T8" fmla="*/ 21 w 42"/>
              <a:gd name="T9" fmla="*/ 33 h 42"/>
              <a:gd name="T10" fmla="*/ 21 w 42"/>
              <a:gd name="T11" fmla="*/ 33 h 42"/>
              <a:gd name="T12" fmla="*/ 34 w 42"/>
              <a:gd name="T13" fmla="*/ 20 h 42"/>
              <a:gd name="T14" fmla="*/ 34 w 42"/>
              <a:gd name="T15" fmla="*/ 20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3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5"/>
          <p:cNvSpPr>
            <a:spLocks noChangeArrowheads="1"/>
          </p:cNvSpPr>
          <p:nvPr/>
        </p:nvSpPr>
        <p:spPr bwMode="auto">
          <a:xfrm>
            <a:off x="10918251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0 h 42"/>
              <a:gd name="T6" fmla="*/ 7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1" y="33"/>
                </a:cubicBezTo>
                <a:lnTo>
                  <a:pt x="21" y="33"/>
                </a:lnTo>
                <a:cubicBezTo>
                  <a:pt x="27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6"/>
          <p:cNvSpPr>
            <a:spLocks noChangeArrowheads="1"/>
          </p:cNvSpPr>
          <p:nvPr/>
        </p:nvSpPr>
        <p:spPr bwMode="auto">
          <a:xfrm>
            <a:off x="11153979" y="10933735"/>
            <a:ext cx="523317" cy="523314"/>
          </a:xfrm>
          <a:custGeom>
            <a:avLst/>
            <a:gdLst>
              <a:gd name="T0" fmla="*/ 245 w 490"/>
              <a:gd name="T1" fmla="*/ 30 h 490"/>
              <a:gd name="T2" fmla="*/ 245 w 490"/>
              <a:gd name="T3" fmla="*/ 30 h 490"/>
              <a:gd name="T4" fmla="*/ 30 w 490"/>
              <a:gd name="T5" fmla="*/ 245 h 490"/>
              <a:gd name="T6" fmla="*/ 30 w 490"/>
              <a:gd name="T7" fmla="*/ 245 h 490"/>
              <a:gd name="T8" fmla="*/ 245 w 490"/>
              <a:gd name="T9" fmla="*/ 459 h 490"/>
              <a:gd name="T10" fmla="*/ 245 w 490"/>
              <a:gd name="T11" fmla="*/ 459 h 490"/>
              <a:gd name="T12" fmla="*/ 460 w 490"/>
              <a:gd name="T13" fmla="*/ 245 h 490"/>
              <a:gd name="T14" fmla="*/ 460 w 490"/>
              <a:gd name="T15" fmla="*/ 245 h 490"/>
              <a:gd name="T16" fmla="*/ 245 w 490"/>
              <a:gd name="T17" fmla="*/ 30 h 490"/>
              <a:gd name="T18" fmla="*/ 245 w 490"/>
              <a:gd name="T19" fmla="*/ 489 h 490"/>
              <a:gd name="T20" fmla="*/ 245 w 490"/>
              <a:gd name="T21" fmla="*/ 489 h 490"/>
              <a:gd name="T22" fmla="*/ 72 w 490"/>
              <a:gd name="T23" fmla="*/ 417 h 490"/>
              <a:gd name="T24" fmla="*/ 72 w 490"/>
              <a:gd name="T25" fmla="*/ 417 h 490"/>
              <a:gd name="T26" fmla="*/ 0 w 490"/>
              <a:gd name="T27" fmla="*/ 245 h 490"/>
              <a:gd name="T28" fmla="*/ 0 w 490"/>
              <a:gd name="T29" fmla="*/ 245 h 490"/>
              <a:gd name="T30" fmla="*/ 72 w 490"/>
              <a:gd name="T31" fmla="*/ 72 h 490"/>
              <a:gd name="T32" fmla="*/ 72 w 490"/>
              <a:gd name="T33" fmla="*/ 72 h 490"/>
              <a:gd name="T34" fmla="*/ 245 w 490"/>
              <a:gd name="T35" fmla="*/ 0 h 490"/>
              <a:gd name="T36" fmla="*/ 245 w 490"/>
              <a:gd name="T37" fmla="*/ 0 h 490"/>
              <a:gd name="T38" fmla="*/ 418 w 490"/>
              <a:gd name="T39" fmla="*/ 72 h 490"/>
              <a:gd name="T40" fmla="*/ 418 w 490"/>
              <a:gd name="T41" fmla="*/ 72 h 490"/>
              <a:gd name="T42" fmla="*/ 489 w 490"/>
              <a:gd name="T43" fmla="*/ 245 h 490"/>
              <a:gd name="T44" fmla="*/ 489 w 490"/>
              <a:gd name="T45" fmla="*/ 245 h 490"/>
              <a:gd name="T46" fmla="*/ 418 w 490"/>
              <a:gd name="T47" fmla="*/ 417 h 490"/>
              <a:gd name="T48" fmla="*/ 418 w 490"/>
              <a:gd name="T49" fmla="*/ 417 h 490"/>
              <a:gd name="T50" fmla="*/ 245 w 490"/>
              <a:gd name="T51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490">
                <a:moveTo>
                  <a:pt x="245" y="30"/>
                </a:moveTo>
                <a:lnTo>
                  <a:pt x="245" y="30"/>
                </a:lnTo>
                <a:cubicBezTo>
                  <a:pt x="126" y="30"/>
                  <a:pt x="30" y="126"/>
                  <a:pt x="30" y="245"/>
                </a:cubicBezTo>
                <a:lnTo>
                  <a:pt x="30" y="245"/>
                </a:lnTo>
                <a:cubicBezTo>
                  <a:pt x="30" y="363"/>
                  <a:pt x="126" y="459"/>
                  <a:pt x="245" y="459"/>
                </a:cubicBezTo>
                <a:lnTo>
                  <a:pt x="245" y="459"/>
                </a:lnTo>
                <a:cubicBezTo>
                  <a:pt x="363" y="459"/>
                  <a:pt x="460" y="363"/>
                  <a:pt x="460" y="245"/>
                </a:cubicBezTo>
                <a:lnTo>
                  <a:pt x="460" y="245"/>
                </a:lnTo>
                <a:cubicBezTo>
                  <a:pt x="460" y="126"/>
                  <a:pt x="363" y="30"/>
                  <a:pt x="245" y="30"/>
                </a:cubicBezTo>
                <a:close/>
                <a:moveTo>
                  <a:pt x="245" y="489"/>
                </a:moveTo>
                <a:lnTo>
                  <a:pt x="245" y="489"/>
                </a:lnTo>
                <a:cubicBezTo>
                  <a:pt x="179" y="489"/>
                  <a:pt x="118" y="464"/>
                  <a:pt x="72" y="417"/>
                </a:cubicBezTo>
                <a:lnTo>
                  <a:pt x="72" y="417"/>
                </a:lnTo>
                <a:cubicBezTo>
                  <a:pt x="25" y="371"/>
                  <a:pt x="0" y="310"/>
                  <a:pt x="0" y="245"/>
                </a:cubicBezTo>
                <a:lnTo>
                  <a:pt x="0" y="245"/>
                </a:lnTo>
                <a:cubicBezTo>
                  <a:pt x="0" y="179"/>
                  <a:pt x="25" y="117"/>
                  <a:pt x="72" y="72"/>
                </a:cubicBezTo>
                <a:lnTo>
                  <a:pt x="72" y="72"/>
                </a:lnTo>
                <a:cubicBezTo>
                  <a:pt x="118" y="25"/>
                  <a:pt x="179" y="0"/>
                  <a:pt x="245" y="0"/>
                </a:cubicBezTo>
                <a:lnTo>
                  <a:pt x="245" y="0"/>
                </a:lnTo>
                <a:cubicBezTo>
                  <a:pt x="310" y="0"/>
                  <a:pt x="372" y="25"/>
                  <a:pt x="418" y="72"/>
                </a:cubicBezTo>
                <a:lnTo>
                  <a:pt x="418" y="72"/>
                </a:lnTo>
                <a:cubicBezTo>
                  <a:pt x="464" y="117"/>
                  <a:pt x="489" y="179"/>
                  <a:pt x="489" y="245"/>
                </a:cubicBezTo>
                <a:lnTo>
                  <a:pt x="489" y="245"/>
                </a:lnTo>
                <a:cubicBezTo>
                  <a:pt x="489" y="310"/>
                  <a:pt x="464" y="371"/>
                  <a:pt x="418" y="417"/>
                </a:cubicBezTo>
                <a:lnTo>
                  <a:pt x="418" y="417"/>
                </a:lnTo>
                <a:cubicBezTo>
                  <a:pt x="372" y="464"/>
                  <a:pt x="310" y="489"/>
                  <a:pt x="245" y="4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7"/>
          <p:cNvSpPr>
            <a:spLocks noChangeArrowheads="1"/>
          </p:cNvSpPr>
          <p:nvPr/>
        </p:nvSpPr>
        <p:spPr bwMode="auto">
          <a:xfrm>
            <a:off x="11215270" y="10995023"/>
            <a:ext cx="400736" cy="400739"/>
          </a:xfrm>
          <a:custGeom>
            <a:avLst/>
            <a:gdLst>
              <a:gd name="T0" fmla="*/ 187 w 375"/>
              <a:gd name="T1" fmla="*/ 30 h 375"/>
              <a:gd name="T2" fmla="*/ 187 w 375"/>
              <a:gd name="T3" fmla="*/ 30 h 375"/>
              <a:gd name="T4" fmla="*/ 30 w 375"/>
              <a:gd name="T5" fmla="*/ 187 h 375"/>
              <a:gd name="T6" fmla="*/ 30 w 375"/>
              <a:gd name="T7" fmla="*/ 187 h 375"/>
              <a:gd name="T8" fmla="*/ 187 w 375"/>
              <a:gd name="T9" fmla="*/ 344 h 375"/>
              <a:gd name="T10" fmla="*/ 187 w 375"/>
              <a:gd name="T11" fmla="*/ 344 h 375"/>
              <a:gd name="T12" fmla="*/ 344 w 375"/>
              <a:gd name="T13" fmla="*/ 187 h 375"/>
              <a:gd name="T14" fmla="*/ 344 w 375"/>
              <a:gd name="T15" fmla="*/ 187 h 375"/>
              <a:gd name="T16" fmla="*/ 187 w 375"/>
              <a:gd name="T17" fmla="*/ 30 h 375"/>
              <a:gd name="T18" fmla="*/ 187 w 375"/>
              <a:gd name="T19" fmla="*/ 374 h 375"/>
              <a:gd name="T20" fmla="*/ 187 w 375"/>
              <a:gd name="T21" fmla="*/ 374 h 375"/>
              <a:gd name="T22" fmla="*/ 0 w 375"/>
              <a:gd name="T23" fmla="*/ 187 h 375"/>
              <a:gd name="T24" fmla="*/ 0 w 375"/>
              <a:gd name="T25" fmla="*/ 187 h 375"/>
              <a:gd name="T26" fmla="*/ 187 w 375"/>
              <a:gd name="T27" fmla="*/ 0 h 375"/>
              <a:gd name="T28" fmla="*/ 187 w 375"/>
              <a:gd name="T29" fmla="*/ 0 h 375"/>
              <a:gd name="T30" fmla="*/ 374 w 375"/>
              <a:gd name="T31" fmla="*/ 187 h 375"/>
              <a:gd name="T32" fmla="*/ 374 w 375"/>
              <a:gd name="T33" fmla="*/ 187 h 375"/>
              <a:gd name="T34" fmla="*/ 187 w 375"/>
              <a:gd name="T3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" h="375">
                <a:moveTo>
                  <a:pt x="187" y="30"/>
                </a:moveTo>
                <a:lnTo>
                  <a:pt x="187" y="30"/>
                </a:lnTo>
                <a:cubicBezTo>
                  <a:pt x="100" y="30"/>
                  <a:pt x="30" y="100"/>
                  <a:pt x="30" y="187"/>
                </a:cubicBezTo>
                <a:lnTo>
                  <a:pt x="30" y="187"/>
                </a:lnTo>
                <a:cubicBezTo>
                  <a:pt x="30" y="273"/>
                  <a:pt x="100" y="344"/>
                  <a:pt x="187" y="344"/>
                </a:cubicBezTo>
                <a:lnTo>
                  <a:pt x="187" y="344"/>
                </a:lnTo>
                <a:cubicBezTo>
                  <a:pt x="274" y="344"/>
                  <a:pt x="344" y="273"/>
                  <a:pt x="344" y="187"/>
                </a:cubicBezTo>
                <a:lnTo>
                  <a:pt x="344" y="187"/>
                </a:lnTo>
                <a:cubicBezTo>
                  <a:pt x="344" y="100"/>
                  <a:pt x="274" y="30"/>
                  <a:pt x="187" y="30"/>
                </a:cubicBezTo>
                <a:close/>
                <a:moveTo>
                  <a:pt x="187" y="374"/>
                </a:move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3"/>
                  <a:pt x="374" y="187"/>
                </a:cubicBez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8"/>
          <p:cNvSpPr>
            <a:spLocks noChangeArrowheads="1"/>
          </p:cNvSpPr>
          <p:nvPr/>
        </p:nvSpPr>
        <p:spPr bwMode="auto">
          <a:xfrm>
            <a:off x="11356706" y="11094030"/>
            <a:ext cx="122578" cy="198011"/>
          </a:xfrm>
          <a:custGeom>
            <a:avLst/>
            <a:gdLst>
              <a:gd name="T0" fmla="*/ 52 w 113"/>
              <a:gd name="T1" fmla="*/ 184 h 185"/>
              <a:gd name="T2" fmla="*/ 52 w 113"/>
              <a:gd name="T3" fmla="*/ 184 h 185"/>
              <a:gd name="T4" fmla="*/ 8 w 113"/>
              <a:gd name="T5" fmla="*/ 174 h 185"/>
              <a:gd name="T6" fmla="*/ 8 w 113"/>
              <a:gd name="T7" fmla="*/ 174 h 185"/>
              <a:gd name="T8" fmla="*/ 2 w 113"/>
              <a:gd name="T9" fmla="*/ 159 h 185"/>
              <a:gd name="T10" fmla="*/ 2 w 113"/>
              <a:gd name="T11" fmla="*/ 159 h 185"/>
              <a:gd name="T12" fmla="*/ 17 w 113"/>
              <a:gd name="T13" fmla="*/ 153 h 185"/>
              <a:gd name="T14" fmla="*/ 17 w 113"/>
              <a:gd name="T15" fmla="*/ 153 h 185"/>
              <a:gd name="T16" fmla="*/ 77 w 113"/>
              <a:gd name="T17" fmla="*/ 154 h 185"/>
              <a:gd name="T18" fmla="*/ 77 w 113"/>
              <a:gd name="T19" fmla="*/ 154 h 185"/>
              <a:gd name="T20" fmla="*/ 88 w 113"/>
              <a:gd name="T21" fmla="*/ 133 h 185"/>
              <a:gd name="T22" fmla="*/ 88 w 113"/>
              <a:gd name="T23" fmla="*/ 133 h 185"/>
              <a:gd name="T24" fmla="*/ 51 w 113"/>
              <a:gd name="T25" fmla="*/ 103 h 185"/>
              <a:gd name="T26" fmla="*/ 51 w 113"/>
              <a:gd name="T27" fmla="*/ 103 h 185"/>
              <a:gd name="T28" fmla="*/ 19 w 113"/>
              <a:gd name="T29" fmla="*/ 86 h 185"/>
              <a:gd name="T30" fmla="*/ 19 w 113"/>
              <a:gd name="T31" fmla="*/ 86 h 185"/>
              <a:gd name="T32" fmla="*/ 1 w 113"/>
              <a:gd name="T33" fmla="*/ 54 h 185"/>
              <a:gd name="T34" fmla="*/ 1 w 113"/>
              <a:gd name="T35" fmla="*/ 54 h 185"/>
              <a:gd name="T36" fmla="*/ 22 w 113"/>
              <a:gd name="T37" fmla="*/ 14 h 185"/>
              <a:gd name="T38" fmla="*/ 22 w 113"/>
              <a:gd name="T39" fmla="*/ 14 h 185"/>
              <a:gd name="T40" fmla="*/ 104 w 113"/>
              <a:gd name="T41" fmla="*/ 12 h 185"/>
              <a:gd name="T42" fmla="*/ 104 w 113"/>
              <a:gd name="T43" fmla="*/ 12 h 185"/>
              <a:gd name="T44" fmla="*/ 110 w 113"/>
              <a:gd name="T45" fmla="*/ 27 h 185"/>
              <a:gd name="T46" fmla="*/ 110 w 113"/>
              <a:gd name="T47" fmla="*/ 27 h 185"/>
              <a:gd name="T48" fmla="*/ 94 w 113"/>
              <a:gd name="T49" fmla="*/ 33 h 185"/>
              <a:gd name="T50" fmla="*/ 94 w 113"/>
              <a:gd name="T51" fmla="*/ 33 h 185"/>
              <a:gd name="T52" fmla="*/ 35 w 113"/>
              <a:gd name="T53" fmla="*/ 33 h 185"/>
              <a:gd name="T54" fmla="*/ 35 w 113"/>
              <a:gd name="T55" fmla="*/ 33 h 185"/>
              <a:gd name="T56" fmla="*/ 23 w 113"/>
              <a:gd name="T57" fmla="*/ 54 h 185"/>
              <a:gd name="T58" fmla="*/ 23 w 113"/>
              <a:gd name="T59" fmla="*/ 54 h 185"/>
              <a:gd name="T60" fmla="*/ 61 w 113"/>
              <a:gd name="T61" fmla="*/ 83 h 185"/>
              <a:gd name="T62" fmla="*/ 61 w 113"/>
              <a:gd name="T63" fmla="*/ 83 h 185"/>
              <a:gd name="T64" fmla="*/ 93 w 113"/>
              <a:gd name="T65" fmla="*/ 101 h 185"/>
              <a:gd name="T66" fmla="*/ 93 w 113"/>
              <a:gd name="T67" fmla="*/ 101 h 185"/>
              <a:gd name="T68" fmla="*/ 111 w 113"/>
              <a:gd name="T69" fmla="*/ 133 h 185"/>
              <a:gd name="T70" fmla="*/ 111 w 113"/>
              <a:gd name="T71" fmla="*/ 133 h 185"/>
              <a:gd name="T72" fmla="*/ 90 w 113"/>
              <a:gd name="T73" fmla="*/ 173 h 185"/>
              <a:gd name="T74" fmla="*/ 90 w 113"/>
              <a:gd name="T75" fmla="*/ 173 h 185"/>
              <a:gd name="T76" fmla="*/ 52 w 113"/>
              <a:gd name="T7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85">
                <a:moveTo>
                  <a:pt x="52" y="184"/>
                </a:moveTo>
                <a:lnTo>
                  <a:pt x="52" y="184"/>
                </a:lnTo>
                <a:cubicBezTo>
                  <a:pt x="38" y="184"/>
                  <a:pt x="22" y="180"/>
                  <a:pt x="8" y="174"/>
                </a:cubicBezTo>
                <a:lnTo>
                  <a:pt x="8" y="174"/>
                </a:lnTo>
                <a:cubicBezTo>
                  <a:pt x="2" y="171"/>
                  <a:pt x="0" y="164"/>
                  <a:pt x="2" y="159"/>
                </a:cubicBezTo>
                <a:lnTo>
                  <a:pt x="2" y="159"/>
                </a:lnTo>
                <a:cubicBezTo>
                  <a:pt x="5" y="153"/>
                  <a:pt x="11" y="150"/>
                  <a:pt x="17" y="153"/>
                </a:cubicBezTo>
                <a:lnTo>
                  <a:pt x="17" y="153"/>
                </a:lnTo>
                <a:cubicBezTo>
                  <a:pt x="39" y="163"/>
                  <a:pt x="63" y="163"/>
                  <a:pt x="77" y="154"/>
                </a:cubicBezTo>
                <a:lnTo>
                  <a:pt x="77" y="154"/>
                </a:lnTo>
                <a:cubicBezTo>
                  <a:pt x="85" y="149"/>
                  <a:pt x="88" y="142"/>
                  <a:pt x="88" y="133"/>
                </a:cubicBezTo>
                <a:lnTo>
                  <a:pt x="88" y="133"/>
                </a:lnTo>
                <a:cubicBezTo>
                  <a:pt x="88" y="122"/>
                  <a:pt x="68" y="112"/>
                  <a:pt x="51" y="103"/>
                </a:cubicBezTo>
                <a:lnTo>
                  <a:pt x="51" y="103"/>
                </a:lnTo>
                <a:cubicBezTo>
                  <a:pt x="39" y="98"/>
                  <a:pt x="28" y="92"/>
                  <a:pt x="19" y="86"/>
                </a:cubicBezTo>
                <a:lnTo>
                  <a:pt x="19" y="86"/>
                </a:lnTo>
                <a:cubicBezTo>
                  <a:pt x="7" y="76"/>
                  <a:pt x="1" y="66"/>
                  <a:pt x="1" y="54"/>
                </a:cubicBezTo>
                <a:lnTo>
                  <a:pt x="1" y="54"/>
                </a:lnTo>
                <a:cubicBezTo>
                  <a:pt x="1" y="37"/>
                  <a:pt x="9" y="23"/>
                  <a:pt x="22" y="14"/>
                </a:cubicBezTo>
                <a:lnTo>
                  <a:pt x="22" y="14"/>
                </a:lnTo>
                <a:cubicBezTo>
                  <a:pt x="43" y="1"/>
                  <a:pt x="74" y="0"/>
                  <a:pt x="104" y="12"/>
                </a:cubicBezTo>
                <a:lnTo>
                  <a:pt x="104" y="12"/>
                </a:lnTo>
                <a:cubicBezTo>
                  <a:pt x="109" y="14"/>
                  <a:pt x="112" y="21"/>
                  <a:pt x="110" y="27"/>
                </a:cubicBezTo>
                <a:lnTo>
                  <a:pt x="110" y="27"/>
                </a:lnTo>
                <a:cubicBezTo>
                  <a:pt x="107" y="33"/>
                  <a:pt x="101" y="35"/>
                  <a:pt x="94" y="33"/>
                </a:cubicBezTo>
                <a:lnTo>
                  <a:pt x="94" y="33"/>
                </a:lnTo>
                <a:cubicBezTo>
                  <a:pt x="73" y="24"/>
                  <a:pt x="49" y="24"/>
                  <a:pt x="35" y="33"/>
                </a:cubicBezTo>
                <a:lnTo>
                  <a:pt x="35" y="33"/>
                </a:lnTo>
                <a:cubicBezTo>
                  <a:pt x="28" y="38"/>
                  <a:pt x="23" y="45"/>
                  <a:pt x="23" y="54"/>
                </a:cubicBezTo>
                <a:lnTo>
                  <a:pt x="23" y="54"/>
                </a:lnTo>
                <a:cubicBezTo>
                  <a:pt x="23" y="65"/>
                  <a:pt x="44" y="75"/>
                  <a:pt x="61" y="83"/>
                </a:cubicBezTo>
                <a:lnTo>
                  <a:pt x="61" y="83"/>
                </a:lnTo>
                <a:cubicBezTo>
                  <a:pt x="73" y="89"/>
                  <a:pt x="84" y="95"/>
                  <a:pt x="93" y="101"/>
                </a:cubicBezTo>
                <a:lnTo>
                  <a:pt x="93" y="101"/>
                </a:lnTo>
                <a:cubicBezTo>
                  <a:pt x="105" y="111"/>
                  <a:pt x="111" y="122"/>
                  <a:pt x="111" y="133"/>
                </a:cubicBezTo>
                <a:lnTo>
                  <a:pt x="111" y="133"/>
                </a:lnTo>
                <a:cubicBezTo>
                  <a:pt x="111" y="150"/>
                  <a:pt x="104" y="164"/>
                  <a:pt x="90" y="173"/>
                </a:cubicBezTo>
                <a:lnTo>
                  <a:pt x="90" y="173"/>
                </a:lnTo>
                <a:cubicBezTo>
                  <a:pt x="79" y="180"/>
                  <a:pt x="66" y="184"/>
                  <a:pt x="52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9"/>
          <p:cNvSpPr>
            <a:spLocks noChangeArrowheads="1"/>
          </p:cNvSpPr>
          <p:nvPr/>
        </p:nvSpPr>
        <p:spPr bwMode="auto">
          <a:xfrm>
            <a:off x="11403852" y="11051598"/>
            <a:ext cx="23571" cy="47146"/>
          </a:xfrm>
          <a:custGeom>
            <a:avLst/>
            <a:gdLst>
              <a:gd name="T0" fmla="*/ 11 w 24"/>
              <a:gd name="T1" fmla="*/ 41 h 42"/>
              <a:gd name="T2" fmla="*/ 11 w 24"/>
              <a:gd name="T3" fmla="*/ 41 h 42"/>
              <a:gd name="T4" fmla="*/ 0 w 24"/>
              <a:gd name="T5" fmla="*/ 30 h 42"/>
              <a:gd name="T6" fmla="*/ 0 w 24"/>
              <a:gd name="T7" fmla="*/ 12 h 42"/>
              <a:gd name="T8" fmla="*/ 0 w 24"/>
              <a:gd name="T9" fmla="*/ 12 h 42"/>
              <a:gd name="T10" fmla="*/ 11 w 24"/>
              <a:gd name="T11" fmla="*/ 0 h 42"/>
              <a:gd name="T12" fmla="*/ 11 w 24"/>
              <a:gd name="T13" fmla="*/ 0 h 42"/>
              <a:gd name="T14" fmla="*/ 23 w 24"/>
              <a:gd name="T15" fmla="*/ 12 h 42"/>
              <a:gd name="T16" fmla="*/ 23 w 24"/>
              <a:gd name="T17" fmla="*/ 30 h 42"/>
              <a:gd name="T18" fmla="*/ 23 w 24"/>
              <a:gd name="T19" fmla="*/ 30 h 42"/>
              <a:gd name="T20" fmla="*/ 11 w 24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2">
                <a:moveTo>
                  <a:pt x="11" y="41"/>
                </a:moveTo>
                <a:lnTo>
                  <a:pt x="11" y="41"/>
                </a:lnTo>
                <a:cubicBezTo>
                  <a:pt x="5" y="41"/>
                  <a:pt x="0" y="36"/>
                  <a:pt x="0" y="30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6"/>
                  <a:pt x="23" y="12"/>
                </a:cubicBezTo>
                <a:lnTo>
                  <a:pt x="23" y="30"/>
                </a:lnTo>
                <a:lnTo>
                  <a:pt x="23" y="30"/>
                </a:lnTo>
                <a:cubicBezTo>
                  <a:pt x="23" y="36"/>
                  <a:pt x="18" y="41"/>
                  <a:pt x="11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00"/>
          <p:cNvSpPr>
            <a:spLocks noChangeArrowheads="1"/>
          </p:cNvSpPr>
          <p:nvPr/>
        </p:nvSpPr>
        <p:spPr bwMode="auto">
          <a:xfrm>
            <a:off x="11403852" y="11296755"/>
            <a:ext cx="23571" cy="42432"/>
          </a:xfrm>
          <a:custGeom>
            <a:avLst/>
            <a:gdLst>
              <a:gd name="T0" fmla="*/ 11 w 24"/>
              <a:gd name="T1" fmla="*/ 40 h 41"/>
              <a:gd name="T2" fmla="*/ 11 w 24"/>
              <a:gd name="T3" fmla="*/ 40 h 41"/>
              <a:gd name="T4" fmla="*/ 0 w 24"/>
              <a:gd name="T5" fmla="*/ 28 h 41"/>
              <a:gd name="T6" fmla="*/ 0 w 24"/>
              <a:gd name="T7" fmla="*/ 11 h 41"/>
              <a:gd name="T8" fmla="*/ 0 w 24"/>
              <a:gd name="T9" fmla="*/ 11 h 41"/>
              <a:gd name="T10" fmla="*/ 11 w 24"/>
              <a:gd name="T11" fmla="*/ 0 h 41"/>
              <a:gd name="T12" fmla="*/ 11 w 24"/>
              <a:gd name="T13" fmla="*/ 0 h 41"/>
              <a:gd name="T14" fmla="*/ 23 w 24"/>
              <a:gd name="T15" fmla="*/ 11 h 41"/>
              <a:gd name="T16" fmla="*/ 23 w 24"/>
              <a:gd name="T17" fmla="*/ 28 h 41"/>
              <a:gd name="T18" fmla="*/ 23 w 24"/>
              <a:gd name="T19" fmla="*/ 28 h 41"/>
              <a:gd name="T20" fmla="*/ 11 w 24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1">
                <a:moveTo>
                  <a:pt x="11" y="40"/>
                </a:moveTo>
                <a:lnTo>
                  <a:pt x="11" y="40"/>
                </a:lnTo>
                <a:cubicBezTo>
                  <a:pt x="5" y="40"/>
                  <a:pt x="0" y="35"/>
                  <a:pt x="0" y="28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4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4"/>
                  <a:pt x="23" y="11"/>
                </a:cubicBezTo>
                <a:lnTo>
                  <a:pt x="23" y="28"/>
                </a:lnTo>
                <a:lnTo>
                  <a:pt x="23" y="28"/>
                </a:lnTo>
                <a:cubicBezTo>
                  <a:pt x="23" y="35"/>
                  <a:pt x="18" y="40"/>
                  <a:pt x="11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01"/>
          <p:cNvSpPr>
            <a:spLocks noChangeArrowheads="1"/>
          </p:cNvSpPr>
          <p:nvPr/>
        </p:nvSpPr>
        <p:spPr bwMode="auto">
          <a:xfrm>
            <a:off x="3794557" y="10622575"/>
            <a:ext cx="650609" cy="853333"/>
          </a:xfrm>
          <a:custGeom>
            <a:avLst/>
            <a:gdLst>
              <a:gd name="T0" fmla="*/ 303 w 608"/>
              <a:gd name="T1" fmla="*/ 609 h 797"/>
              <a:gd name="T2" fmla="*/ 303 w 608"/>
              <a:gd name="T3" fmla="*/ 609 h 797"/>
              <a:gd name="T4" fmla="*/ 314 w 608"/>
              <a:gd name="T5" fmla="*/ 611 h 797"/>
              <a:gd name="T6" fmla="*/ 555 w 608"/>
              <a:gd name="T7" fmla="*/ 728 h 797"/>
              <a:gd name="T8" fmla="*/ 555 w 608"/>
              <a:gd name="T9" fmla="*/ 52 h 797"/>
              <a:gd name="T10" fmla="*/ 52 w 608"/>
              <a:gd name="T11" fmla="*/ 52 h 797"/>
              <a:gd name="T12" fmla="*/ 52 w 608"/>
              <a:gd name="T13" fmla="*/ 728 h 797"/>
              <a:gd name="T14" fmla="*/ 292 w 608"/>
              <a:gd name="T15" fmla="*/ 611 h 797"/>
              <a:gd name="T16" fmla="*/ 292 w 608"/>
              <a:gd name="T17" fmla="*/ 611 h 797"/>
              <a:gd name="T18" fmla="*/ 303 w 608"/>
              <a:gd name="T19" fmla="*/ 609 h 797"/>
              <a:gd name="T20" fmla="*/ 26 w 608"/>
              <a:gd name="T21" fmla="*/ 795 h 797"/>
              <a:gd name="T22" fmla="*/ 26 w 608"/>
              <a:gd name="T23" fmla="*/ 795 h 797"/>
              <a:gd name="T24" fmla="*/ 12 w 608"/>
              <a:gd name="T25" fmla="*/ 791 h 797"/>
              <a:gd name="T26" fmla="*/ 12 w 608"/>
              <a:gd name="T27" fmla="*/ 791 h 797"/>
              <a:gd name="T28" fmla="*/ 0 w 608"/>
              <a:gd name="T29" fmla="*/ 770 h 797"/>
              <a:gd name="T30" fmla="*/ 0 w 608"/>
              <a:gd name="T31" fmla="*/ 49 h 797"/>
              <a:gd name="T32" fmla="*/ 0 w 608"/>
              <a:gd name="T33" fmla="*/ 49 h 797"/>
              <a:gd name="T34" fmla="*/ 36 w 608"/>
              <a:gd name="T35" fmla="*/ 0 h 797"/>
              <a:gd name="T36" fmla="*/ 570 w 608"/>
              <a:gd name="T37" fmla="*/ 0 h 797"/>
              <a:gd name="T38" fmla="*/ 570 w 608"/>
              <a:gd name="T39" fmla="*/ 0 h 797"/>
              <a:gd name="T40" fmla="*/ 607 w 608"/>
              <a:gd name="T41" fmla="*/ 49 h 797"/>
              <a:gd name="T42" fmla="*/ 607 w 608"/>
              <a:gd name="T43" fmla="*/ 770 h 797"/>
              <a:gd name="T44" fmla="*/ 607 w 608"/>
              <a:gd name="T45" fmla="*/ 770 h 797"/>
              <a:gd name="T46" fmla="*/ 594 w 608"/>
              <a:gd name="T47" fmla="*/ 791 h 797"/>
              <a:gd name="T48" fmla="*/ 594 w 608"/>
              <a:gd name="T49" fmla="*/ 791 h 797"/>
              <a:gd name="T50" fmla="*/ 570 w 608"/>
              <a:gd name="T51" fmla="*/ 792 h 797"/>
              <a:gd name="T52" fmla="*/ 303 w 608"/>
              <a:gd name="T53" fmla="*/ 663 h 797"/>
              <a:gd name="T54" fmla="*/ 37 w 608"/>
              <a:gd name="T55" fmla="*/ 792 h 797"/>
              <a:gd name="T56" fmla="*/ 37 w 608"/>
              <a:gd name="T57" fmla="*/ 792 h 797"/>
              <a:gd name="T58" fmla="*/ 26 w 608"/>
              <a:gd name="T59" fmla="*/ 795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8" h="797">
                <a:moveTo>
                  <a:pt x="303" y="609"/>
                </a:moveTo>
                <a:lnTo>
                  <a:pt x="303" y="609"/>
                </a:lnTo>
                <a:cubicBezTo>
                  <a:pt x="307" y="609"/>
                  <a:pt x="311" y="609"/>
                  <a:pt x="314" y="611"/>
                </a:cubicBezTo>
                <a:lnTo>
                  <a:pt x="555" y="728"/>
                </a:lnTo>
                <a:lnTo>
                  <a:pt x="555" y="52"/>
                </a:lnTo>
                <a:lnTo>
                  <a:pt x="52" y="52"/>
                </a:lnTo>
                <a:lnTo>
                  <a:pt x="52" y="728"/>
                </a:lnTo>
                <a:lnTo>
                  <a:pt x="292" y="611"/>
                </a:lnTo>
                <a:lnTo>
                  <a:pt x="292" y="611"/>
                </a:lnTo>
                <a:cubicBezTo>
                  <a:pt x="295" y="609"/>
                  <a:pt x="299" y="609"/>
                  <a:pt x="303" y="609"/>
                </a:cubicBezTo>
                <a:close/>
                <a:moveTo>
                  <a:pt x="26" y="795"/>
                </a:moveTo>
                <a:lnTo>
                  <a:pt x="26" y="795"/>
                </a:lnTo>
                <a:cubicBezTo>
                  <a:pt x="21" y="795"/>
                  <a:pt x="16" y="794"/>
                  <a:pt x="12" y="791"/>
                </a:cubicBezTo>
                <a:lnTo>
                  <a:pt x="12" y="791"/>
                </a:lnTo>
                <a:cubicBezTo>
                  <a:pt x="5" y="787"/>
                  <a:pt x="0" y="778"/>
                  <a:pt x="0" y="770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0"/>
                  <a:pt x="15" y="0"/>
                  <a:pt x="36" y="0"/>
                </a:cubicBezTo>
                <a:lnTo>
                  <a:pt x="570" y="0"/>
                </a:lnTo>
                <a:lnTo>
                  <a:pt x="570" y="0"/>
                </a:lnTo>
                <a:cubicBezTo>
                  <a:pt x="592" y="0"/>
                  <a:pt x="607" y="20"/>
                  <a:pt x="607" y="49"/>
                </a:cubicBezTo>
                <a:lnTo>
                  <a:pt x="607" y="770"/>
                </a:lnTo>
                <a:lnTo>
                  <a:pt x="607" y="770"/>
                </a:lnTo>
                <a:cubicBezTo>
                  <a:pt x="607" y="778"/>
                  <a:pt x="602" y="787"/>
                  <a:pt x="594" y="791"/>
                </a:cubicBezTo>
                <a:lnTo>
                  <a:pt x="594" y="791"/>
                </a:lnTo>
                <a:cubicBezTo>
                  <a:pt x="587" y="796"/>
                  <a:pt x="578" y="796"/>
                  <a:pt x="570" y="792"/>
                </a:cubicBezTo>
                <a:lnTo>
                  <a:pt x="303" y="663"/>
                </a:lnTo>
                <a:lnTo>
                  <a:pt x="37" y="792"/>
                </a:lnTo>
                <a:lnTo>
                  <a:pt x="37" y="792"/>
                </a:lnTo>
                <a:cubicBezTo>
                  <a:pt x="34" y="794"/>
                  <a:pt x="30" y="795"/>
                  <a:pt x="26" y="7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02"/>
          <p:cNvSpPr>
            <a:spLocks noChangeArrowheads="1"/>
          </p:cNvSpPr>
          <p:nvPr/>
        </p:nvSpPr>
        <p:spPr bwMode="auto">
          <a:xfrm>
            <a:off x="6307414" y="6912217"/>
            <a:ext cx="669467" cy="792046"/>
          </a:xfrm>
          <a:custGeom>
            <a:avLst/>
            <a:gdLst>
              <a:gd name="T0" fmla="*/ 596 w 624"/>
              <a:gd name="T1" fmla="*/ 34 h 739"/>
              <a:gd name="T2" fmla="*/ 596 w 624"/>
              <a:gd name="T3" fmla="*/ 34 h 739"/>
              <a:gd name="T4" fmla="*/ 596 w 624"/>
              <a:gd name="T5" fmla="*/ 738 h 739"/>
              <a:gd name="T6" fmla="*/ 27 w 624"/>
              <a:gd name="T7" fmla="*/ 738 h 739"/>
              <a:gd name="T8" fmla="*/ 27 w 624"/>
              <a:gd name="T9" fmla="*/ 738 h 739"/>
              <a:gd name="T10" fmla="*/ 0 w 624"/>
              <a:gd name="T11" fmla="*/ 710 h 739"/>
              <a:gd name="T12" fmla="*/ 0 w 624"/>
              <a:gd name="T13" fmla="*/ 27 h 739"/>
              <a:gd name="T14" fmla="*/ 0 w 624"/>
              <a:gd name="T15" fmla="*/ 27 h 739"/>
              <a:gd name="T16" fmla="*/ 27 w 624"/>
              <a:gd name="T17" fmla="*/ 0 h 739"/>
              <a:gd name="T18" fmla="*/ 136 w 624"/>
              <a:gd name="T19" fmla="*/ 0 h 739"/>
              <a:gd name="T20" fmla="*/ 136 w 624"/>
              <a:gd name="T21" fmla="*/ 0 h 739"/>
              <a:gd name="T22" fmla="*/ 153 w 624"/>
              <a:gd name="T23" fmla="*/ 17 h 739"/>
              <a:gd name="T24" fmla="*/ 153 w 624"/>
              <a:gd name="T25" fmla="*/ 17 h 739"/>
              <a:gd name="T26" fmla="*/ 136 w 624"/>
              <a:gd name="T27" fmla="*/ 34 h 739"/>
              <a:gd name="T28" fmla="*/ 34 w 624"/>
              <a:gd name="T29" fmla="*/ 34 h 739"/>
              <a:gd name="T30" fmla="*/ 34 w 624"/>
              <a:gd name="T31" fmla="*/ 703 h 739"/>
              <a:gd name="T32" fmla="*/ 589 w 624"/>
              <a:gd name="T33" fmla="*/ 703 h 739"/>
              <a:gd name="T34" fmla="*/ 589 w 624"/>
              <a:gd name="T35" fmla="*/ 34 h 739"/>
              <a:gd name="T36" fmla="*/ 487 w 624"/>
              <a:gd name="T37" fmla="*/ 34 h 739"/>
              <a:gd name="T38" fmla="*/ 487 w 624"/>
              <a:gd name="T39" fmla="*/ 34 h 739"/>
              <a:gd name="T40" fmla="*/ 470 w 624"/>
              <a:gd name="T41" fmla="*/ 17 h 739"/>
              <a:gd name="T42" fmla="*/ 470 w 624"/>
              <a:gd name="T43" fmla="*/ 17 h 739"/>
              <a:gd name="T44" fmla="*/ 487 w 624"/>
              <a:gd name="T45" fmla="*/ 0 h 739"/>
              <a:gd name="T46" fmla="*/ 596 w 624"/>
              <a:gd name="T47" fmla="*/ 0 h 739"/>
              <a:gd name="T48" fmla="*/ 596 w 624"/>
              <a:gd name="T49" fmla="*/ 0 h 739"/>
              <a:gd name="T50" fmla="*/ 623 w 624"/>
              <a:gd name="T51" fmla="*/ 27 h 739"/>
              <a:gd name="T52" fmla="*/ 623 w 624"/>
              <a:gd name="T53" fmla="*/ 710 h 739"/>
              <a:gd name="T54" fmla="*/ 623 w 624"/>
              <a:gd name="T55" fmla="*/ 710 h 739"/>
              <a:gd name="T56" fmla="*/ 596 w 624"/>
              <a:gd name="T57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4" h="739">
                <a:moveTo>
                  <a:pt x="596" y="34"/>
                </a:moveTo>
                <a:lnTo>
                  <a:pt x="596" y="34"/>
                </a:lnTo>
                <a:close/>
                <a:moveTo>
                  <a:pt x="596" y="738"/>
                </a:moveTo>
                <a:lnTo>
                  <a:pt x="27" y="738"/>
                </a:lnTo>
                <a:lnTo>
                  <a:pt x="27" y="738"/>
                </a:lnTo>
                <a:cubicBezTo>
                  <a:pt x="12" y="738"/>
                  <a:pt x="0" y="725"/>
                  <a:pt x="0" y="710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2" y="0"/>
                  <a:pt x="27" y="0"/>
                </a:cubicBezTo>
                <a:lnTo>
                  <a:pt x="136" y="0"/>
                </a:lnTo>
                <a:lnTo>
                  <a:pt x="136" y="0"/>
                </a:lnTo>
                <a:cubicBezTo>
                  <a:pt x="146" y="0"/>
                  <a:pt x="153" y="8"/>
                  <a:pt x="153" y="17"/>
                </a:cubicBezTo>
                <a:lnTo>
                  <a:pt x="153" y="17"/>
                </a:lnTo>
                <a:cubicBezTo>
                  <a:pt x="153" y="27"/>
                  <a:pt x="146" y="34"/>
                  <a:pt x="136" y="34"/>
                </a:cubicBezTo>
                <a:lnTo>
                  <a:pt x="34" y="34"/>
                </a:lnTo>
                <a:lnTo>
                  <a:pt x="34" y="703"/>
                </a:lnTo>
                <a:lnTo>
                  <a:pt x="589" y="703"/>
                </a:lnTo>
                <a:lnTo>
                  <a:pt x="589" y="34"/>
                </a:lnTo>
                <a:lnTo>
                  <a:pt x="487" y="34"/>
                </a:lnTo>
                <a:lnTo>
                  <a:pt x="487" y="34"/>
                </a:lnTo>
                <a:cubicBezTo>
                  <a:pt x="477" y="34"/>
                  <a:pt x="470" y="27"/>
                  <a:pt x="470" y="17"/>
                </a:cubicBezTo>
                <a:lnTo>
                  <a:pt x="470" y="17"/>
                </a:lnTo>
                <a:cubicBezTo>
                  <a:pt x="470" y="8"/>
                  <a:pt x="477" y="0"/>
                  <a:pt x="487" y="0"/>
                </a:cubicBezTo>
                <a:lnTo>
                  <a:pt x="596" y="0"/>
                </a:lnTo>
                <a:lnTo>
                  <a:pt x="596" y="0"/>
                </a:lnTo>
                <a:cubicBezTo>
                  <a:pt x="611" y="0"/>
                  <a:pt x="623" y="13"/>
                  <a:pt x="623" y="27"/>
                </a:cubicBezTo>
                <a:lnTo>
                  <a:pt x="623" y="710"/>
                </a:lnTo>
                <a:lnTo>
                  <a:pt x="623" y="710"/>
                </a:lnTo>
                <a:cubicBezTo>
                  <a:pt x="623" y="725"/>
                  <a:pt x="611" y="738"/>
                  <a:pt x="596" y="7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03"/>
          <p:cNvSpPr>
            <a:spLocks noChangeArrowheads="1"/>
          </p:cNvSpPr>
          <p:nvPr/>
        </p:nvSpPr>
        <p:spPr bwMode="auto">
          <a:xfrm>
            <a:off x="6434709" y="7096086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504"/>
          <p:cNvSpPr>
            <a:spLocks noChangeArrowheads="1"/>
          </p:cNvSpPr>
          <p:nvPr/>
        </p:nvSpPr>
        <p:spPr bwMode="auto">
          <a:xfrm>
            <a:off x="6434709" y="7284668"/>
            <a:ext cx="132008" cy="127292"/>
          </a:xfrm>
          <a:custGeom>
            <a:avLst/>
            <a:gdLst>
              <a:gd name="T0" fmla="*/ 34 w 122"/>
              <a:gd name="T1" fmla="*/ 87 h 121"/>
              <a:gd name="T2" fmla="*/ 87 w 122"/>
              <a:gd name="T3" fmla="*/ 87 h 121"/>
              <a:gd name="T4" fmla="*/ 87 w 122"/>
              <a:gd name="T5" fmla="*/ 34 h 121"/>
              <a:gd name="T6" fmla="*/ 34 w 122"/>
              <a:gd name="T7" fmla="*/ 34 h 121"/>
              <a:gd name="T8" fmla="*/ 34 w 122"/>
              <a:gd name="T9" fmla="*/ 87 h 121"/>
              <a:gd name="T10" fmla="*/ 104 w 122"/>
              <a:gd name="T11" fmla="*/ 120 h 121"/>
              <a:gd name="T12" fmla="*/ 17 w 122"/>
              <a:gd name="T13" fmla="*/ 120 h 121"/>
              <a:gd name="T14" fmla="*/ 17 w 122"/>
              <a:gd name="T15" fmla="*/ 120 h 121"/>
              <a:gd name="T16" fmla="*/ 0 w 122"/>
              <a:gd name="T17" fmla="*/ 104 h 121"/>
              <a:gd name="T18" fmla="*/ 0 w 122"/>
              <a:gd name="T19" fmla="*/ 17 h 121"/>
              <a:gd name="T20" fmla="*/ 0 w 122"/>
              <a:gd name="T21" fmla="*/ 17 h 121"/>
              <a:gd name="T22" fmla="*/ 17 w 122"/>
              <a:gd name="T23" fmla="*/ 0 h 121"/>
              <a:gd name="T24" fmla="*/ 104 w 122"/>
              <a:gd name="T25" fmla="*/ 0 h 121"/>
              <a:gd name="T26" fmla="*/ 104 w 122"/>
              <a:gd name="T27" fmla="*/ 0 h 121"/>
              <a:gd name="T28" fmla="*/ 121 w 122"/>
              <a:gd name="T29" fmla="*/ 17 h 121"/>
              <a:gd name="T30" fmla="*/ 121 w 122"/>
              <a:gd name="T31" fmla="*/ 104 h 121"/>
              <a:gd name="T32" fmla="*/ 121 w 122"/>
              <a:gd name="T33" fmla="*/ 104 h 121"/>
              <a:gd name="T34" fmla="*/ 104 w 122"/>
              <a:gd name="T3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1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0"/>
                </a:moveTo>
                <a:lnTo>
                  <a:pt x="17" y="120"/>
                </a:lnTo>
                <a:lnTo>
                  <a:pt x="17" y="120"/>
                </a:lnTo>
                <a:cubicBezTo>
                  <a:pt x="8" y="120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8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0"/>
                  <a:pt x="104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5"/>
          <p:cNvSpPr>
            <a:spLocks noChangeArrowheads="1"/>
          </p:cNvSpPr>
          <p:nvPr/>
        </p:nvSpPr>
        <p:spPr bwMode="auto">
          <a:xfrm>
            <a:off x="6434709" y="7468534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6"/>
          <p:cNvSpPr>
            <a:spLocks noChangeArrowheads="1"/>
          </p:cNvSpPr>
          <p:nvPr/>
        </p:nvSpPr>
        <p:spPr bwMode="auto">
          <a:xfrm>
            <a:off x="6623291" y="7143231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7 h 34"/>
              <a:gd name="T8" fmla="*/ 0 w 209"/>
              <a:gd name="T9" fmla="*/ 17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7 h 34"/>
              <a:gd name="T18" fmla="*/ 208 w 209"/>
              <a:gd name="T19" fmla="*/ 17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7"/>
                </a:cubicBezTo>
                <a:lnTo>
                  <a:pt x="208" y="17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7"/>
          <p:cNvSpPr>
            <a:spLocks noChangeArrowheads="1"/>
          </p:cNvSpPr>
          <p:nvPr/>
        </p:nvSpPr>
        <p:spPr bwMode="auto">
          <a:xfrm>
            <a:off x="6623291" y="7331814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6 h 34"/>
              <a:gd name="T8" fmla="*/ 0 w 209"/>
              <a:gd name="T9" fmla="*/ 16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6 h 34"/>
              <a:gd name="T18" fmla="*/ 208 w 209"/>
              <a:gd name="T19" fmla="*/ 16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6"/>
                </a:cubicBezTo>
                <a:lnTo>
                  <a:pt x="208" y="16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8"/>
          <p:cNvSpPr>
            <a:spLocks noChangeArrowheads="1"/>
          </p:cNvSpPr>
          <p:nvPr/>
        </p:nvSpPr>
        <p:spPr bwMode="auto">
          <a:xfrm>
            <a:off x="6623291" y="7515680"/>
            <a:ext cx="221583" cy="37716"/>
          </a:xfrm>
          <a:custGeom>
            <a:avLst/>
            <a:gdLst>
              <a:gd name="T0" fmla="*/ 192 w 209"/>
              <a:gd name="T1" fmla="*/ 34 h 35"/>
              <a:gd name="T2" fmla="*/ 17 w 209"/>
              <a:gd name="T3" fmla="*/ 34 h 35"/>
              <a:gd name="T4" fmla="*/ 17 w 209"/>
              <a:gd name="T5" fmla="*/ 34 h 35"/>
              <a:gd name="T6" fmla="*/ 0 w 209"/>
              <a:gd name="T7" fmla="*/ 17 h 35"/>
              <a:gd name="T8" fmla="*/ 0 w 209"/>
              <a:gd name="T9" fmla="*/ 17 h 35"/>
              <a:gd name="T10" fmla="*/ 17 w 209"/>
              <a:gd name="T11" fmla="*/ 0 h 35"/>
              <a:gd name="T12" fmla="*/ 192 w 209"/>
              <a:gd name="T13" fmla="*/ 0 h 35"/>
              <a:gd name="T14" fmla="*/ 192 w 209"/>
              <a:gd name="T15" fmla="*/ 0 h 35"/>
              <a:gd name="T16" fmla="*/ 208 w 209"/>
              <a:gd name="T17" fmla="*/ 17 h 35"/>
              <a:gd name="T18" fmla="*/ 208 w 209"/>
              <a:gd name="T19" fmla="*/ 17 h 35"/>
              <a:gd name="T20" fmla="*/ 192 w 209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5">
                <a:moveTo>
                  <a:pt x="192" y="34"/>
                </a:moveTo>
                <a:lnTo>
                  <a:pt x="17" y="34"/>
                </a:lnTo>
                <a:lnTo>
                  <a:pt x="17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7"/>
                  <a:pt x="201" y="34"/>
                  <a:pt x="192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9"/>
          <p:cNvSpPr>
            <a:spLocks noChangeArrowheads="1"/>
          </p:cNvSpPr>
          <p:nvPr/>
        </p:nvSpPr>
        <p:spPr bwMode="auto">
          <a:xfrm>
            <a:off x="6481854" y="6817926"/>
            <a:ext cx="315874" cy="207441"/>
          </a:xfrm>
          <a:custGeom>
            <a:avLst/>
            <a:gdLst>
              <a:gd name="T0" fmla="*/ 34 w 295"/>
              <a:gd name="T1" fmla="*/ 159 h 194"/>
              <a:gd name="T2" fmla="*/ 260 w 295"/>
              <a:gd name="T3" fmla="*/ 159 h 194"/>
              <a:gd name="T4" fmla="*/ 260 w 295"/>
              <a:gd name="T5" fmla="*/ 106 h 194"/>
              <a:gd name="T6" fmla="*/ 260 w 295"/>
              <a:gd name="T7" fmla="*/ 106 h 194"/>
              <a:gd name="T8" fmla="*/ 217 w 295"/>
              <a:gd name="T9" fmla="*/ 55 h 194"/>
              <a:gd name="T10" fmla="*/ 217 w 295"/>
              <a:gd name="T11" fmla="*/ 55 h 194"/>
              <a:gd name="T12" fmla="*/ 147 w 295"/>
              <a:gd name="T13" fmla="*/ 33 h 194"/>
              <a:gd name="T14" fmla="*/ 147 w 295"/>
              <a:gd name="T15" fmla="*/ 33 h 194"/>
              <a:gd name="T16" fmla="*/ 78 w 295"/>
              <a:gd name="T17" fmla="*/ 55 h 194"/>
              <a:gd name="T18" fmla="*/ 78 w 295"/>
              <a:gd name="T19" fmla="*/ 55 h 194"/>
              <a:gd name="T20" fmla="*/ 34 w 295"/>
              <a:gd name="T21" fmla="*/ 106 h 194"/>
              <a:gd name="T22" fmla="*/ 34 w 295"/>
              <a:gd name="T23" fmla="*/ 159 h 194"/>
              <a:gd name="T24" fmla="*/ 272 w 295"/>
              <a:gd name="T25" fmla="*/ 193 h 194"/>
              <a:gd name="T26" fmla="*/ 22 w 295"/>
              <a:gd name="T27" fmla="*/ 193 h 194"/>
              <a:gd name="T28" fmla="*/ 22 w 295"/>
              <a:gd name="T29" fmla="*/ 193 h 194"/>
              <a:gd name="T30" fmla="*/ 0 w 295"/>
              <a:gd name="T31" fmla="*/ 174 h 194"/>
              <a:gd name="T32" fmla="*/ 0 w 295"/>
              <a:gd name="T33" fmla="*/ 102 h 194"/>
              <a:gd name="T34" fmla="*/ 0 w 295"/>
              <a:gd name="T35" fmla="*/ 102 h 194"/>
              <a:gd name="T36" fmla="*/ 2 w 295"/>
              <a:gd name="T37" fmla="*/ 96 h 194"/>
              <a:gd name="T38" fmla="*/ 2 w 295"/>
              <a:gd name="T39" fmla="*/ 96 h 194"/>
              <a:gd name="T40" fmla="*/ 59 w 295"/>
              <a:gd name="T41" fmla="*/ 27 h 194"/>
              <a:gd name="T42" fmla="*/ 59 w 295"/>
              <a:gd name="T43" fmla="*/ 27 h 194"/>
              <a:gd name="T44" fmla="*/ 147 w 295"/>
              <a:gd name="T45" fmla="*/ 0 h 194"/>
              <a:gd name="T46" fmla="*/ 147 w 295"/>
              <a:gd name="T47" fmla="*/ 0 h 194"/>
              <a:gd name="T48" fmla="*/ 236 w 295"/>
              <a:gd name="T49" fmla="*/ 27 h 194"/>
              <a:gd name="T50" fmla="*/ 236 w 295"/>
              <a:gd name="T51" fmla="*/ 27 h 194"/>
              <a:gd name="T52" fmla="*/ 293 w 295"/>
              <a:gd name="T53" fmla="*/ 96 h 194"/>
              <a:gd name="T54" fmla="*/ 293 w 295"/>
              <a:gd name="T55" fmla="*/ 96 h 194"/>
              <a:gd name="T56" fmla="*/ 294 w 295"/>
              <a:gd name="T57" fmla="*/ 102 h 194"/>
              <a:gd name="T58" fmla="*/ 294 w 295"/>
              <a:gd name="T59" fmla="*/ 174 h 194"/>
              <a:gd name="T60" fmla="*/ 294 w 295"/>
              <a:gd name="T61" fmla="*/ 174 h 194"/>
              <a:gd name="T62" fmla="*/ 272 w 295"/>
              <a:gd name="T6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5" h="194">
                <a:moveTo>
                  <a:pt x="34" y="159"/>
                </a:moveTo>
                <a:lnTo>
                  <a:pt x="260" y="159"/>
                </a:lnTo>
                <a:lnTo>
                  <a:pt x="260" y="106"/>
                </a:lnTo>
                <a:lnTo>
                  <a:pt x="260" y="106"/>
                </a:lnTo>
                <a:cubicBezTo>
                  <a:pt x="251" y="85"/>
                  <a:pt x="237" y="67"/>
                  <a:pt x="217" y="55"/>
                </a:cubicBezTo>
                <a:lnTo>
                  <a:pt x="217" y="55"/>
                </a:lnTo>
                <a:cubicBezTo>
                  <a:pt x="197" y="41"/>
                  <a:pt x="172" y="33"/>
                  <a:pt x="147" y="33"/>
                </a:cubicBezTo>
                <a:lnTo>
                  <a:pt x="147" y="33"/>
                </a:lnTo>
                <a:cubicBezTo>
                  <a:pt x="122" y="33"/>
                  <a:pt x="98" y="41"/>
                  <a:pt x="78" y="55"/>
                </a:cubicBezTo>
                <a:lnTo>
                  <a:pt x="78" y="55"/>
                </a:lnTo>
                <a:cubicBezTo>
                  <a:pt x="58" y="67"/>
                  <a:pt x="43" y="85"/>
                  <a:pt x="34" y="106"/>
                </a:cubicBezTo>
                <a:lnTo>
                  <a:pt x="34" y="159"/>
                </a:lnTo>
                <a:close/>
                <a:moveTo>
                  <a:pt x="272" y="193"/>
                </a:moveTo>
                <a:lnTo>
                  <a:pt x="22" y="193"/>
                </a:lnTo>
                <a:lnTo>
                  <a:pt x="22" y="193"/>
                </a:lnTo>
                <a:cubicBezTo>
                  <a:pt x="11" y="193"/>
                  <a:pt x="0" y="186"/>
                  <a:pt x="0" y="174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100"/>
                  <a:pt x="1" y="98"/>
                  <a:pt x="2" y="96"/>
                </a:cubicBezTo>
                <a:lnTo>
                  <a:pt x="2" y="96"/>
                </a:lnTo>
                <a:cubicBezTo>
                  <a:pt x="13" y="68"/>
                  <a:pt x="33" y="44"/>
                  <a:pt x="59" y="27"/>
                </a:cubicBezTo>
                <a:lnTo>
                  <a:pt x="59" y="27"/>
                </a:lnTo>
                <a:cubicBezTo>
                  <a:pt x="84" y="9"/>
                  <a:pt x="115" y="0"/>
                  <a:pt x="147" y="0"/>
                </a:cubicBezTo>
                <a:lnTo>
                  <a:pt x="147" y="0"/>
                </a:lnTo>
                <a:cubicBezTo>
                  <a:pt x="179" y="0"/>
                  <a:pt x="210" y="9"/>
                  <a:pt x="236" y="27"/>
                </a:cubicBezTo>
                <a:lnTo>
                  <a:pt x="236" y="27"/>
                </a:lnTo>
                <a:cubicBezTo>
                  <a:pt x="262" y="44"/>
                  <a:pt x="281" y="68"/>
                  <a:pt x="293" y="96"/>
                </a:cubicBezTo>
                <a:lnTo>
                  <a:pt x="293" y="96"/>
                </a:lnTo>
                <a:cubicBezTo>
                  <a:pt x="293" y="98"/>
                  <a:pt x="294" y="100"/>
                  <a:pt x="294" y="102"/>
                </a:cubicBezTo>
                <a:lnTo>
                  <a:pt x="294" y="174"/>
                </a:lnTo>
                <a:lnTo>
                  <a:pt x="294" y="174"/>
                </a:lnTo>
                <a:cubicBezTo>
                  <a:pt x="294" y="186"/>
                  <a:pt x="283" y="193"/>
                  <a:pt x="272" y="1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3351389" y="8911189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604 w 4691"/>
              <a:gd name="T11" fmla="*/ 0 h 1209"/>
              <a:gd name="T12" fmla="*/ 4086 w 4691"/>
              <a:gd name="T13" fmla="*/ 0 h 1209"/>
              <a:gd name="T14" fmla="*/ 4086 w 4691"/>
              <a:gd name="T15" fmla="*/ 0 h 1209"/>
              <a:gd name="T16" fmla="*/ 4690 w 4691"/>
              <a:gd name="T17" fmla="*/ 604 h 1209"/>
              <a:gd name="T18" fmla="*/ 4690 w 4691"/>
              <a:gd name="T19" fmla="*/ 604 h 1209"/>
              <a:gd name="T20" fmla="*/ 4086 w 4691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8"/>
                  <a:pt x="0" y="604"/>
                </a:cubicBez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cubicBezTo>
                  <a:pt x="4690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0"/>
          <p:cNvSpPr>
            <a:spLocks noChangeArrowheads="1"/>
          </p:cNvSpPr>
          <p:nvPr/>
        </p:nvSpPr>
        <p:spPr bwMode="auto">
          <a:xfrm>
            <a:off x="10361933" y="8906476"/>
            <a:ext cx="5016289" cy="1291789"/>
          </a:xfrm>
          <a:custGeom>
            <a:avLst/>
            <a:gdLst>
              <a:gd name="T0" fmla="*/ 4085 w 4690"/>
              <a:gd name="T1" fmla="*/ 1207 h 1208"/>
              <a:gd name="T2" fmla="*/ 604 w 4690"/>
              <a:gd name="T3" fmla="*/ 1207 h 1208"/>
              <a:gd name="T4" fmla="*/ 604 w 4690"/>
              <a:gd name="T5" fmla="*/ 1207 h 1208"/>
              <a:gd name="T6" fmla="*/ 0 w 4690"/>
              <a:gd name="T7" fmla="*/ 603 h 1208"/>
              <a:gd name="T8" fmla="*/ 0 w 4690"/>
              <a:gd name="T9" fmla="*/ 603 h 1208"/>
              <a:gd name="T10" fmla="*/ 604 w 4690"/>
              <a:gd name="T11" fmla="*/ 0 h 1208"/>
              <a:gd name="T12" fmla="*/ 4085 w 4690"/>
              <a:gd name="T13" fmla="*/ 0 h 1208"/>
              <a:gd name="T14" fmla="*/ 4085 w 4690"/>
              <a:gd name="T15" fmla="*/ 0 h 1208"/>
              <a:gd name="T16" fmla="*/ 4689 w 4690"/>
              <a:gd name="T17" fmla="*/ 603 h 1208"/>
              <a:gd name="T18" fmla="*/ 4689 w 4690"/>
              <a:gd name="T19" fmla="*/ 603 h 1208"/>
              <a:gd name="T20" fmla="*/ 4085 w 4690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8">
                <a:moveTo>
                  <a:pt x="4085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3"/>
                </a:cubicBezTo>
                <a:lnTo>
                  <a:pt x="0" y="603"/>
                </a:lnTo>
                <a:cubicBezTo>
                  <a:pt x="0" y="270"/>
                  <a:pt x="271" y="0"/>
                  <a:pt x="604" y="0"/>
                </a:cubicBezTo>
                <a:lnTo>
                  <a:pt x="4085" y="0"/>
                </a:lnTo>
                <a:lnTo>
                  <a:pt x="4085" y="0"/>
                </a:lnTo>
                <a:cubicBezTo>
                  <a:pt x="4418" y="0"/>
                  <a:pt x="4689" y="270"/>
                  <a:pt x="4689" y="603"/>
                </a:cubicBezTo>
                <a:lnTo>
                  <a:pt x="4689" y="603"/>
                </a:lnTo>
                <a:cubicBezTo>
                  <a:pt x="4689" y="937"/>
                  <a:pt x="4418" y="1207"/>
                  <a:pt x="4085" y="1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CuadroTexto 568"/>
          <p:cNvSpPr txBox="1"/>
          <p:nvPr/>
        </p:nvSpPr>
        <p:spPr>
          <a:xfrm>
            <a:off x="4800834" y="1660420"/>
            <a:ext cx="2353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Template Language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7168130" y="546463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Variables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4574257" y="924412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Pipelines</a:t>
            </a:r>
          </a:p>
        </p:txBody>
      </p:sp>
      <p:sp>
        <p:nvSpPr>
          <p:cNvPr id="582" name="CuadroTexto 581"/>
          <p:cNvSpPr txBox="1"/>
          <p:nvPr/>
        </p:nvSpPr>
        <p:spPr>
          <a:xfrm>
            <a:off x="11689981" y="924940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Functions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5098885" y="3120050"/>
            <a:ext cx="4138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 language template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{{.foo | quote}}</a:t>
            </a:r>
          </a:p>
        </p:txBody>
      </p:sp>
      <p:sp>
        <p:nvSpPr>
          <p:cNvPr id="584" name="Rectángulo 583"/>
          <p:cNvSpPr/>
          <p:nvPr/>
        </p:nvSpPr>
        <p:spPr>
          <a:xfrm>
            <a:off x="7340794" y="6676755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Variables, Simple control structures, looping Conditionals, Nesting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4843456" y="10413718"/>
            <a:ext cx="4138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Chain together templates functions</a:t>
            </a:r>
          </a:p>
        </p:txBody>
      </p:sp>
      <p:sp>
        <p:nvSpPr>
          <p:cNvPr id="586" name="Rectángulo 585"/>
          <p:cNvSpPr/>
          <p:nvPr/>
        </p:nvSpPr>
        <p:spPr>
          <a:xfrm>
            <a:off x="11966755" y="10475006"/>
            <a:ext cx="4138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Date, conversions, encoding, math, crypto, etc</a:t>
            </a:r>
          </a:p>
        </p:txBody>
      </p:sp>
    </p:spTree>
    <p:extLst>
      <p:ext uri="{BB962C8B-B14F-4D97-AF65-F5344CB8AC3E}">
        <p14:creationId xmlns:p14="http://schemas.microsoft.com/office/powerpoint/2010/main" val="2200678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0E6F3-9E2C-484C-8D00-D1430902F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06"/>
          <a:stretch/>
        </p:blipFill>
        <p:spPr>
          <a:xfrm>
            <a:off x="1384734" y="5054265"/>
            <a:ext cx="21608182" cy="6401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9AACD-D4F0-4D11-B31E-1A9D0B778266}"/>
              </a:ext>
            </a:extLst>
          </p:cNvPr>
          <p:cNvSpPr txBox="1"/>
          <p:nvPr/>
        </p:nvSpPr>
        <p:spPr>
          <a:xfrm>
            <a:off x="8579920" y="1897812"/>
            <a:ext cx="7217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0000"/>
                </a:solidFill>
              </a:rPr>
              <a:t>New Chart Structure</a:t>
            </a:r>
          </a:p>
        </p:txBody>
      </p:sp>
    </p:spTree>
    <p:extLst>
      <p:ext uri="{BB962C8B-B14F-4D97-AF65-F5344CB8AC3E}">
        <p14:creationId xmlns:p14="http://schemas.microsoft.com/office/powerpoint/2010/main" val="377792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DC15F0-E83B-4A4C-95E8-57DFACE90502}"/>
              </a:ext>
            </a:extLst>
          </p:cNvPr>
          <p:cNvSpPr/>
          <p:nvPr/>
        </p:nvSpPr>
        <p:spPr>
          <a:xfrm>
            <a:off x="1550504" y="6301409"/>
            <a:ext cx="8945218" cy="620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2401047A-D825-4744-8F1B-6CDC70B71315}"/>
              </a:ext>
            </a:extLst>
          </p:cNvPr>
          <p:cNvSpPr/>
          <p:nvPr/>
        </p:nvSpPr>
        <p:spPr>
          <a:xfrm>
            <a:off x="4512365" y="1331843"/>
            <a:ext cx="2186609" cy="20077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FEBAEB-A3FC-48D5-8E36-B3A14677FC77}"/>
              </a:ext>
            </a:extLst>
          </p:cNvPr>
          <p:cNvSpPr/>
          <p:nvPr/>
        </p:nvSpPr>
        <p:spPr>
          <a:xfrm>
            <a:off x="14391861" y="6301409"/>
            <a:ext cx="8945218" cy="634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F69A6B-18E6-4D81-8F5A-1AD65670CEE4}"/>
              </a:ext>
            </a:extLst>
          </p:cNvPr>
          <p:cNvSpPr/>
          <p:nvPr/>
        </p:nvSpPr>
        <p:spPr>
          <a:xfrm>
            <a:off x="14531009" y="7275443"/>
            <a:ext cx="2743200" cy="43930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Tiller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5CC71-A7FD-4A8C-88B1-484F99B322CA}"/>
              </a:ext>
            </a:extLst>
          </p:cNvPr>
          <p:cNvCxnSpPr/>
          <p:nvPr/>
        </p:nvCxnSpPr>
        <p:spPr>
          <a:xfrm>
            <a:off x="9402417" y="9382539"/>
            <a:ext cx="6241774" cy="0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DF849A-B825-4105-B8DB-D87A64360608}"/>
              </a:ext>
            </a:extLst>
          </p:cNvPr>
          <p:cNvCxnSpPr/>
          <p:nvPr/>
        </p:nvCxnSpPr>
        <p:spPr>
          <a:xfrm>
            <a:off x="5446643" y="3478696"/>
            <a:ext cx="0" cy="2961861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35052AE-390F-49C5-896A-4F283402AC25}"/>
              </a:ext>
            </a:extLst>
          </p:cNvPr>
          <p:cNvSpPr/>
          <p:nvPr/>
        </p:nvSpPr>
        <p:spPr>
          <a:xfrm>
            <a:off x="20474609" y="6858000"/>
            <a:ext cx="1789043" cy="23058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FB3A272-A5E4-4C75-A2E3-B4808608BC12}"/>
              </a:ext>
            </a:extLst>
          </p:cNvPr>
          <p:cNvSpPr/>
          <p:nvPr/>
        </p:nvSpPr>
        <p:spPr>
          <a:xfrm>
            <a:off x="12188825" y="1331843"/>
            <a:ext cx="8484561" cy="2961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E6BBC77F-19FA-4B36-8368-16B7A371CF9B}"/>
              </a:ext>
            </a:extLst>
          </p:cNvPr>
          <p:cNvSpPr/>
          <p:nvPr/>
        </p:nvSpPr>
        <p:spPr>
          <a:xfrm>
            <a:off x="13099774" y="2305878"/>
            <a:ext cx="1689652" cy="1172818"/>
          </a:xfrm>
          <a:prstGeom prst="plaqu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05935771-4F38-458E-8060-734B6547AA99}"/>
              </a:ext>
            </a:extLst>
          </p:cNvPr>
          <p:cNvSpPr/>
          <p:nvPr/>
        </p:nvSpPr>
        <p:spPr>
          <a:xfrm>
            <a:off x="15723704" y="2458278"/>
            <a:ext cx="1689652" cy="1172818"/>
          </a:xfrm>
          <a:prstGeom prst="plaqu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6D00D-11ED-41D3-BFC1-8F84C24C406A}"/>
              </a:ext>
            </a:extLst>
          </p:cNvPr>
          <p:cNvCxnSpPr/>
          <p:nvPr/>
        </p:nvCxnSpPr>
        <p:spPr>
          <a:xfrm flipH="1">
            <a:off x="7972908" y="3180523"/>
            <a:ext cx="4550396" cy="4562059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62D2DA-D2DA-4DCB-9B2E-70A0B820C391}"/>
              </a:ext>
            </a:extLst>
          </p:cNvPr>
          <p:cNvSpPr txBox="1"/>
          <p:nvPr/>
        </p:nvSpPr>
        <p:spPr>
          <a:xfrm>
            <a:off x="8249478" y="894522"/>
            <a:ext cx="201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 2</a:t>
            </a:r>
          </a:p>
        </p:txBody>
      </p:sp>
    </p:spTree>
    <p:extLst>
      <p:ext uri="{BB962C8B-B14F-4D97-AF65-F5344CB8AC3E}">
        <p14:creationId xmlns:p14="http://schemas.microsoft.com/office/powerpoint/2010/main" val="19165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DC15F0-E83B-4A4C-95E8-57DFACE90502}"/>
              </a:ext>
            </a:extLst>
          </p:cNvPr>
          <p:cNvSpPr/>
          <p:nvPr/>
        </p:nvSpPr>
        <p:spPr>
          <a:xfrm>
            <a:off x="1550504" y="6301409"/>
            <a:ext cx="8945218" cy="620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2401047A-D825-4744-8F1B-6CDC70B71315}"/>
              </a:ext>
            </a:extLst>
          </p:cNvPr>
          <p:cNvSpPr/>
          <p:nvPr/>
        </p:nvSpPr>
        <p:spPr>
          <a:xfrm>
            <a:off x="4512365" y="1331843"/>
            <a:ext cx="2186609" cy="20077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FEBAEB-A3FC-48D5-8E36-B3A14677FC77}"/>
              </a:ext>
            </a:extLst>
          </p:cNvPr>
          <p:cNvSpPr/>
          <p:nvPr/>
        </p:nvSpPr>
        <p:spPr>
          <a:xfrm>
            <a:off x="14391861" y="6301409"/>
            <a:ext cx="8945218" cy="634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</a:t>
            </a:r>
          </a:p>
          <a:p>
            <a:pPr algn="ctr"/>
            <a:r>
              <a:rPr lang="en-US" dirty="0"/>
              <a:t>Cluster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5CC71-A7FD-4A8C-88B1-484F99B322CA}"/>
              </a:ext>
            </a:extLst>
          </p:cNvPr>
          <p:cNvCxnSpPr>
            <a:cxnSpLocks/>
          </p:cNvCxnSpPr>
          <p:nvPr/>
        </p:nvCxnSpPr>
        <p:spPr>
          <a:xfrm>
            <a:off x="9402417" y="9382539"/>
            <a:ext cx="6062870" cy="39757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DF849A-B825-4105-B8DB-D87A64360608}"/>
              </a:ext>
            </a:extLst>
          </p:cNvPr>
          <p:cNvCxnSpPr/>
          <p:nvPr/>
        </p:nvCxnSpPr>
        <p:spPr>
          <a:xfrm>
            <a:off x="5446643" y="3478696"/>
            <a:ext cx="0" cy="2961861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35052AE-390F-49C5-896A-4F283402AC25}"/>
              </a:ext>
            </a:extLst>
          </p:cNvPr>
          <p:cNvSpPr/>
          <p:nvPr/>
        </p:nvSpPr>
        <p:spPr>
          <a:xfrm>
            <a:off x="20474609" y="6858000"/>
            <a:ext cx="1789043" cy="23058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FB3A272-A5E4-4C75-A2E3-B4808608BC12}"/>
              </a:ext>
            </a:extLst>
          </p:cNvPr>
          <p:cNvSpPr/>
          <p:nvPr/>
        </p:nvSpPr>
        <p:spPr>
          <a:xfrm>
            <a:off x="12188825" y="1331843"/>
            <a:ext cx="8484561" cy="2961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E6BBC77F-19FA-4B36-8368-16B7A371CF9B}"/>
              </a:ext>
            </a:extLst>
          </p:cNvPr>
          <p:cNvSpPr/>
          <p:nvPr/>
        </p:nvSpPr>
        <p:spPr>
          <a:xfrm>
            <a:off x="13099774" y="2305878"/>
            <a:ext cx="1689652" cy="1172818"/>
          </a:xfrm>
          <a:prstGeom prst="plaqu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05935771-4F38-458E-8060-734B6547AA99}"/>
              </a:ext>
            </a:extLst>
          </p:cNvPr>
          <p:cNvSpPr/>
          <p:nvPr/>
        </p:nvSpPr>
        <p:spPr>
          <a:xfrm>
            <a:off x="15723704" y="2458278"/>
            <a:ext cx="1689652" cy="1172818"/>
          </a:xfrm>
          <a:prstGeom prst="plaqu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6D00D-11ED-41D3-BFC1-8F84C24C406A}"/>
              </a:ext>
            </a:extLst>
          </p:cNvPr>
          <p:cNvCxnSpPr/>
          <p:nvPr/>
        </p:nvCxnSpPr>
        <p:spPr>
          <a:xfrm flipH="1">
            <a:off x="7972908" y="3180523"/>
            <a:ext cx="4550396" cy="4562059"/>
          </a:xfrm>
          <a:prstGeom prst="straightConnector1">
            <a:avLst/>
          </a:prstGeom>
          <a:ln w="1111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62D2DA-D2DA-4DCB-9B2E-70A0B820C391}"/>
              </a:ext>
            </a:extLst>
          </p:cNvPr>
          <p:cNvSpPr txBox="1"/>
          <p:nvPr/>
        </p:nvSpPr>
        <p:spPr>
          <a:xfrm>
            <a:off x="8249478" y="894522"/>
            <a:ext cx="201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1CCCF2-8896-4D77-9B56-73BC27C8EA32}"/>
              </a:ext>
            </a:extLst>
          </p:cNvPr>
          <p:cNvSpPr/>
          <p:nvPr/>
        </p:nvSpPr>
        <p:spPr>
          <a:xfrm>
            <a:off x="11131826" y="8408504"/>
            <a:ext cx="2750104" cy="933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RBAC</a:t>
            </a:r>
          </a:p>
        </p:txBody>
      </p:sp>
    </p:spTree>
    <p:extLst>
      <p:ext uri="{BB962C8B-B14F-4D97-AF65-F5344CB8AC3E}">
        <p14:creationId xmlns:p14="http://schemas.microsoft.com/office/powerpoint/2010/main" val="19211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891864-60F9-4E72-8339-83644179D61C}"/>
              </a:ext>
            </a:extLst>
          </p:cNvPr>
          <p:cNvSpPr/>
          <p:nvPr/>
        </p:nvSpPr>
        <p:spPr>
          <a:xfrm>
            <a:off x="11430000" y="4850295"/>
            <a:ext cx="3776869" cy="3538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A1FDFB-040A-4FE9-AC66-51BE319D10D7}"/>
              </a:ext>
            </a:extLst>
          </p:cNvPr>
          <p:cNvSpPr/>
          <p:nvPr/>
        </p:nvSpPr>
        <p:spPr>
          <a:xfrm>
            <a:off x="17625391" y="1464364"/>
            <a:ext cx="3776869" cy="3538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E6329-E127-4061-8B22-CEF79C198D57}"/>
              </a:ext>
            </a:extLst>
          </p:cNvPr>
          <p:cNvSpPr/>
          <p:nvPr/>
        </p:nvSpPr>
        <p:spPr>
          <a:xfrm>
            <a:off x="17777791" y="1616764"/>
            <a:ext cx="3776869" cy="3538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9155C7-558B-4D10-A555-A2DCEBF9A640}"/>
              </a:ext>
            </a:extLst>
          </p:cNvPr>
          <p:cNvSpPr/>
          <p:nvPr/>
        </p:nvSpPr>
        <p:spPr>
          <a:xfrm>
            <a:off x="17625391" y="5433390"/>
            <a:ext cx="3776869" cy="3538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33EDD8-5625-4FCE-89CC-667CA0DAFF0B}"/>
              </a:ext>
            </a:extLst>
          </p:cNvPr>
          <p:cNvSpPr/>
          <p:nvPr/>
        </p:nvSpPr>
        <p:spPr>
          <a:xfrm>
            <a:off x="17777791" y="9819859"/>
            <a:ext cx="3776869" cy="3538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92331D-060C-421E-B264-31AFC4ED9F0F}"/>
              </a:ext>
            </a:extLst>
          </p:cNvPr>
          <p:cNvSpPr/>
          <p:nvPr/>
        </p:nvSpPr>
        <p:spPr>
          <a:xfrm>
            <a:off x="12026348" y="7202555"/>
            <a:ext cx="2782956" cy="967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51316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57C25F-0E56-438F-B6D3-329A4A44F774}"/>
              </a:ext>
            </a:extLst>
          </p:cNvPr>
          <p:cNvSpPr/>
          <p:nvPr/>
        </p:nvSpPr>
        <p:spPr>
          <a:xfrm>
            <a:off x="5009322" y="1272209"/>
            <a:ext cx="5764695" cy="42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Port : 1234</a:t>
            </a:r>
          </a:p>
          <a:p>
            <a:pPr algn="ctr"/>
            <a:r>
              <a:rPr lang="en-US" dirty="0"/>
              <a:t>Pod #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E9B9BD-B3B4-4C72-8A94-BECF8CEB06E5}"/>
              </a:ext>
            </a:extLst>
          </p:cNvPr>
          <p:cNvSpPr/>
          <p:nvPr/>
        </p:nvSpPr>
        <p:spPr>
          <a:xfrm>
            <a:off x="5161722" y="7666383"/>
            <a:ext cx="5764695" cy="42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  <a:p>
            <a:pPr algn="ctr"/>
            <a:r>
              <a:rPr lang="en-US" dirty="0"/>
              <a:t>Port : 8080</a:t>
            </a:r>
          </a:p>
          <a:p>
            <a:pPr algn="ctr"/>
            <a:r>
              <a:rPr lang="en-US" dirty="0"/>
              <a:t>Pod # 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6D822F-5F9D-4B43-AE74-7EDFDAAB979E}"/>
              </a:ext>
            </a:extLst>
          </p:cNvPr>
          <p:cNvSpPr/>
          <p:nvPr/>
        </p:nvSpPr>
        <p:spPr>
          <a:xfrm>
            <a:off x="755374" y="1510748"/>
            <a:ext cx="3101009" cy="37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yaml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2F243E-CB25-49F1-92DF-AABD89007694}"/>
              </a:ext>
            </a:extLst>
          </p:cNvPr>
          <p:cNvSpPr/>
          <p:nvPr/>
        </p:nvSpPr>
        <p:spPr>
          <a:xfrm>
            <a:off x="755373" y="7666383"/>
            <a:ext cx="3101009" cy="37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  <a:p>
            <a:pPr algn="ctr"/>
            <a:r>
              <a:rPr lang="en-US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81894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26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11125">
          <a:solidFill>
            <a:schemeClr val="accent4">
              <a:lumMod val="50000"/>
            </a:schemeClr>
          </a:solidFill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</Words>
  <Application>Microsoft Office PowerPoint</Application>
  <PresentationFormat>Custom</PresentationFormat>
  <Paragraphs>271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2020-01-27T02:50:02Z</dcterms:created>
  <dcterms:modified xsi:type="dcterms:W3CDTF">2020-06-16T06:29:43Z</dcterms:modified>
  <cp:category/>
</cp:coreProperties>
</file>