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3"/>
    <p:sldId id="262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8" r:id="rId14"/>
    <p:sldId id="269" r:id="rId15"/>
    <p:sldId id="270" r:id="rId16"/>
    <p:sldId id="274" r:id="rId17"/>
    <p:sldId id="275" r:id="rId18"/>
    <p:sldId id="276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IN"/>
              <a:t>Perl Regular Expression And Text Processing</a:t>
            </a:r>
            <a:endParaRPr lang="x-none" alt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IN"/>
              <a:t>Primer to Perl</a:t>
            </a:r>
            <a:endParaRPr lang="x-none" alt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4420" y="195580"/>
            <a:ext cx="9321800" cy="6548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745" y="1488440"/>
            <a:ext cx="11616055" cy="3084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58115"/>
            <a:ext cx="11061065" cy="6244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Search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s/PATTERN/REPLACEMENT/;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5260" y="2647950"/>
            <a:ext cx="5861050" cy="3270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Transalation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tr /SEARCHLIST/REPLACEMENTLIST/</a:t>
            </a:r>
            <a:endParaRPr lang="en-IN" altLang="en-US"/>
          </a:p>
          <a:p>
            <a:r>
              <a:rPr lang="x-none" altLang="en-IN"/>
              <a:t>Not exactly a regular expression operator.</a:t>
            </a:r>
            <a:endParaRPr lang="x-none" altLang="en-IN"/>
          </a:p>
          <a:p>
            <a:r>
              <a:rPr lang="x-none" altLang="en-IN"/>
              <a:t>Replaces all occurence of the elements we are searching with the corresponding elements in replace list.</a:t>
            </a:r>
            <a:endParaRPr lang="x-none" altLang="en-IN"/>
          </a:p>
          <a:p>
            <a:endParaRPr lang="x-none" alt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3135" y="4275455"/>
            <a:ext cx="4338320" cy="2120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Connecting to a Database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Perl makes use of DBI (Database Independent Module) to connect to database.</a:t>
            </a:r>
            <a:endParaRPr lang="x-none" altLang="en-IN"/>
          </a:p>
          <a:p>
            <a:r>
              <a:rPr lang="x-none" altLang="en-IN"/>
              <a:t>DBI provides a level of abstraction between perl code and database.</a:t>
            </a:r>
            <a:endParaRPr lang="x-none" altLang="en-IN"/>
          </a:p>
          <a:p>
            <a:endParaRPr lang="x-none" alt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895" y="4349750"/>
            <a:ext cx="6611620" cy="20847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260350"/>
            <a:ext cx="10831195" cy="629475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IN" altLang="en-US"/>
              <a:t>#!/usr/bin/perl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use DBI;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use strict;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my $driver = "mysql";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my $database = "student";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my $dsn = "DBI:$driver:database=$database";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my $userid = "root";</a:t>
            </a:r>
            <a:r>
              <a:rPr lang="x-none" altLang="en-IN"/>
              <a:t>						#username, often root</a:t>
            </a:r>
            <a:endParaRPr lang="x-none" altLang="en-IN"/>
          </a:p>
          <a:p>
            <a:pPr marL="0" indent="0">
              <a:buNone/>
            </a:pPr>
            <a:r>
              <a:rPr lang="en-IN" altLang="en-US"/>
              <a:t>my $password = "";</a:t>
            </a:r>
            <a:r>
              <a:rPr lang="x-none" altLang="en-IN"/>
              <a:t>						</a:t>
            </a:r>
            <a:r>
              <a:rPr lang="x-none" altLang="en-IN"/>
              <a:t>#your password</a:t>
            </a:r>
            <a:endParaRPr lang="x-none" altLang="en-IN"/>
          </a:p>
          <a:p>
            <a:pPr marL="0" indent="0">
              <a:buNone/>
            </a:pPr>
            <a:r>
              <a:rPr lang="en-IN" altLang="en-US"/>
              <a:t>my $dbh = DBI-&gt;connect($dsn, $userid, $password ) or die $DBI::errstr;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my $sth = $dbh-&gt;prepare("INSERT INTO student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(name , phone 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values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('poke',111);");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$sth-&gt;execute() or die $DBI::errstr;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$sth-&gt;finish();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Perl Installation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Perl Installation: </a:t>
            </a:r>
            <a:endParaRPr lang="x-none" altLang="en-IN"/>
          </a:p>
          <a:p>
            <a:pPr lvl="1"/>
            <a:r>
              <a:rPr lang="x-none" altLang="en-IN"/>
              <a:t>sudo apt-get install perl</a:t>
            </a:r>
            <a:endParaRPr lang="x-none" altLang="en-IN"/>
          </a:p>
          <a:p>
            <a:r>
              <a:rPr lang="x-none" altLang="en-IN"/>
              <a:t>Installation Perl Mariadb Driver:</a:t>
            </a:r>
            <a:endParaRPr lang="x-none" altLang="en-IN"/>
          </a:p>
          <a:p>
            <a:pPr lvl="1"/>
            <a:r>
              <a:rPr lang="x-none" altLang="en-IN"/>
              <a:t>sudo apt-get install libdbd-mysql-perl</a:t>
            </a:r>
            <a:endParaRPr lang="x-none" altLang="en-IN"/>
          </a:p>
          <a:p>
            <a:r>
              <a:rPr lang="x-none" altLang="en-IN"/>
              <a:t>Installation Mariadb:</a:t>
            </a:r>
            <a:endParaRPr lang="x-none" altLang="en-IN"/>
          </a:p>
          <a:p>
            <a:pPr lvl="1"/>
            <a:r>
              <a:rPr lang="x-none" altLang="en-IN"/>
              <a:t>sudo apt-get update -y</a:t>
            </a:r>
            <a:endParaRPr lang="x-none" altLang="en-IN"/>
          </a:p>
          <a:p>
            <a:pPr lvl="1"/>
            <a:r>
              <a:rPr lang="x-none" altLang="en-IN"/>
              <a:t>sudo apt-get install mariadb-server</a:t>
            </a:r>
            <a:endParaRPr lang="x-none" altLang="en-IN"/>
          </a:p>
          <a:p>
            <a:pPr lvl="1"/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#!/usr/bin/perl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Called shebang or hashbang</a:t>
            </a:r>
            <a:endParaRPr lang="x-none" altLang="en-IN"/>
          </a:p>
          <a:p>
            <a:r>
              <a:rPr lang="x-none" altLang="en-IN"/>
              <a:t>First line of the program.</a:t>
            </a:r>
            <a:endParaRPr lang="x-none" altLang="en-IN"/>
          </a:p>
          <a:p>
            <a:r>
              <a:rPr lang="en-IN" altLang="en-US">
                <a:sym typeface="+mn-ea"/>
              </a:rPr>
              <a:t>#!</a:t>
            </a:r>
            <a:r>
              <a:rPr lang="x-none" altLang="en-IN"/>
              <a:t> used  by the kernel to ientify programs.</a:t>
            </a:r>
            <a:endParaRPr lang="x-none" altLang="en-IN"/>
          </a:p>
          <a:p>
            <a:r>
              <a:rPr lang="x-none" altLang="en-IN"/>
              <a:t>The hash-bang line holds the path to the Perl compiler-interpreter.</a:t>
            </a:r>
            <a:endParaRPr lang="x-none" altLang="en-IN"/>
          </a:p>
          <a:p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Perl statements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Input taken by &lt;stdin&gt; command.</a:t>
            </a:r>
            <a:endParaRPr lang="x-none" altLang="en-IN"/>
          </a:p>
          <a:p>
            <a:r>
              <a:rPr lang="x-none" altLang="en-IN"/>
              <a:t>Output given by print command.</a:t>
            </a:r>
            <a:endParaRPr lang="x-none" altLang="en-IN"/>
          </a:p>
          <a:p>
            <a:r>
              <a:rPr lang="x-none" altLang="en-IN"/>
              <a:t>Every statement must end with semicolon;</a:t>
            </a:r>
            <a:endParaRPr lang="x-none" alt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Saving and Running Perl file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Save perl files with the extension .pl.</a:t>
            </a:r>
            <a:endParaRPr lang="x-none" altLang="en-IN"/>
          </a:p>
          <a:p>
            <a:r>
              <a:rPr lang="x-none" altLang="en-IN"/>
              <a:t>Run perl extensions either with ./ or perl &lt;filename&gt;.</a:t>
            </a:r>
            <a:endParaRPr lang="x-none" altLang="en-IN"/>
          </a:p>
          <a:p>
            <a:pPr marL="0" indent="0">
              <a:buNone/>
            </a:pPr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Regular Expression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Regular expression used for finding patterns in a string.</a:t>
            </a:r>
            <a:endParaRPr lang="x-none" altLang="en-IN"/>
          </a:p>
          <a:p>
            <a:r>
              <a:rPr lang="x-none" altLang="en-IN"/>
              <a:t>A regular expression to check whether an email is valid.</a:t>
            </a:r>
            <a:endParaRPr lang="x-none" altLang="en-IN"/>
          </a:p>
          <a:p>
            <a:endParaRPr lang="x-none" altLang="en-IN"/>
          </a:p>
          <a:p>
            <a:pPr marL="0" indent="0">
              <a:buNone/>
            </a:pPr>
            <a:endParaRPr lang="x-none" altLang="en-IN"/>
          </a:p>
          <a:p>
            <a:pPr lvl="1"/>
            <a:endParaRPr lang="x-none" altLang="en-IN" sz="2400"/>
          </a:p>
          <a:p>
            <a:pPr lvl="1"/>
            <a:endParaRPr lang="x-none" altLang="en-IN"/>
          </a:p>
          <a:p>
            <a:pPr marL="800100" lvl="1" indent="-342900">
              <a:buClrTx/>
              <a:buFont typeface="Wingdings" panose="05000000000000000000" charset="2"/>
              <a:buChar char=""/>
            </a:pPr>
            <a:endParaRPr lang="x-none" alt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4420" y="2701925"/>
            <a:ext cx="4452620" cy="4118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Regular Expression Applications.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To validate emails(data validation).</a:t>
            </a:r>
            <a:endParaRPr lang="x-none" altLang="en-IN"/>
          </a:p>
          <a:p>
            <a:r>
              <a:rPr lang="x-none" altLang="en-IN"/>
              <a:t>Generally  used by search and replace algorithms.</a:t>
            </a:r>
            <a:endParaRPr lang="x-none" altLang="en-IN"/>
          </a:p>
          <a:p>
            <a:r>
              <a:rPr lang="x-none" altLang="en-IN"/>
              <a:t>Datascraping</a:t>
            </a:r>
            <a:endParaRPr lang="x-none" altLang="en-IN"/>
          </a:p>
          <a:p>
            <a:r>
              <a:rPr lang="x-none" altLang="en-IN"/>
              <a:t>Used in searchengines</a:t>
            </a:r>
            <a:endParaRPr lang="x-none" altLang="en-IN"/>
          </a:p>
          <a:p>
            <a:pPr marL="0" indent="0">
              <a:buNone/>
            </a:pPr>
            <a:r>
              <a:rPr lang="x-none" altLang="en-IN"/>
              <a:t> 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Introduction to Regular Expression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 b="1"/>
              <a:t>=~</a:t>
            </a:r>
            <a:r>
              <a:rPr lang="x-none" altLang="en-IN"/>
              <a:t> used for comparison.</a:t>
            </a:r>
            <a:endParaRPr lang="x-none" altLang="en-IN"/>
          </a:p>
          <a:p>
            <a:r>
              <a:rPr lang="x-none" altLang="en-IN"/>
              <a:t>It returns a boolean value.</a:t>
            </a:r>
            <a:endParaRPr lang="x-none" altLang="en-IN"/>
          </a:p>
          <a:p>
            <a:r>
              <a:rPr lang="x-none" altLang="en-IN"/>
              <a:t>Main functions of regular expression</a:t>
            </a:r>
            <a:endParaRPr lang="x-none" altLang="en-IN"/>
          </a:p>
          <a:p>
            <a:pPr lvl="1"/>
            <a:r>
              <a:rPr lang="x-none" altLang="en-IN"/>
              <a:t>Match Regular Expression- m//</a:t>
            </a:r>
            <a:endParaRPr lang="x-none" altLang="en-IN"/>
          </a:p>
          <a:p>
            <a:pPr lvl="1"/>
            <a:r>
              <a:rPr lang="x-none" altLang="en-IN"/>
              <a:t>Subsitute Regular Expression- s///</a:t>
            </a:r>
            <a:endParaRPr lang="x-none" altLang="en-IN"/>
          </a:p>
          <a:p>
            <a:pPr lvl="1"/>
            <a:r>
              <a:rPr lang="x-none" altLang="en-IN"/>
              <a:t>Tranliterate Regular Expression - tr///</a:t>
            </a:r>
            <a:endParaRPr lang="x-none" alt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/>
              <a:t>Match Operation	</a:t>
            </a:r>
            <a:endParaRPr lang="x-none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/>
              <a:t>Uses the operation m//</a:t>
            </a:r>
            <a:endParaRPr lang="x-none" altLang="en-IN"/>
          </a:p>
          <a:p>
            <a:r>
              <a:rPr lang="x-none" altLang="en-IN"/>
              <a:t>Can be used with m omitted.</a:t>
            </a:r>
            <a:endParaRPr lang="x-none" altLang="en-IN"/>
          </a:p>
          <a:p>
            <a:r>
              <a:rPr lang="x-none" altLang="en-IN"/>
              <a:t>Most simple usage of regular expression</a:t>
            </a:r>
            <a:endParaRPr lang="x-none" altLang="en-IN"/>
          </a:p>
          <a:p>
            <a:r>
              <a:rPr lang="x-none" altLang="en-IN"/>
              <a:t>eg</a:t>
            </a:r>
            <a:endParaRPr lang="x-none" altLang="en-IN"/>
          </a:p>
          <a:p>
            <a:pPr lvl="1"/>
            <a:r>
              <a:rPr lang="x-none" altLang="en-IN"/>
              <a:t>("Hello how are you" =~ /Hello/) searches for 'Hello'in the string. Returns a true value as 'Hello' is present.</a:t>
            </a:r>
            <a:endParaRPr lang="x-none" altLang="en-IN"/>
          </a:p>
          <a:p>
            <a:pPr lvl="1"/>
            <a:r>
              <a:rPr lang="x-none" altLang="en-IN">
                <a:sym typeface="+mn-ea"/>
              </a:rPr>
              <a:t>("hello how are you" =~ /Hello/) searches for 'hello'in the string. Returns a false value as regular expressions are case.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2389</Words>
  <Application>Kingsoft Office WPP</Application>
  <PresentationFormat>Widescreen</PresentationFormat>
  <Paragraphs>106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1_Default Design</vt:lpstr>
      <vt:lpstr>Perl Regular Expression And Text Processing</vt:lpstr>
      <vt:lpstr>Perl Installation</vt:lpstr>
      <vt:lpstr>#!/usr/bin/perl</vt:lpstr>
      <vt:lpstr>Perl statements</vt:lpstr>
      <vt:lpstr>Saving and Running Perl file</vt:lpstr>
      <vt:lpstr>Regular Expression</vt:lpstr>
      <vt:lpstr>Regular Expression Applications.</vt:lpstr>
      <vt:lpstr>Introduction to Regular Expression</vt:lpstr>
      <vt:lpstr>Match Operation	</vt:lpstr>
      <vt:lpstr>PowerPoint 演示文稿</vt:lpstr>
      <vt:lpstr>PowerPoint 演示文稿</vt:lpstr>
      <vt:lpstr>PowerPoint 演示文稿</vt:lpstr>
      <vt:lpstr>Search</vt:lpstr>
      <vt:lpstr>Transalation</vt:lpstr>
      <vt:lpstr>Connecting to a Database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 Regular Expression And Text Processing</dc:title>
  <dc:creator>krishnanunni</dc:creator>
  <cp:lastModifiedBy>krishnanunni</cp:lastModifiedBy>
  <cp:revision>7</cp:revision>
  <dcterms:created xsi:type="dcterms:W3CDTF">2017-03-09T15:16:40Z</dcterms:created>
  <dcterms:modified xsi:type="dcterms:W3CDTF">2017-03-09T15:16:40Z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16393ٷ-10.1.0.5672</vt:lpwstr>
  </property>
</Properties>
</file>