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0" r:id="rId2"/>
    <p:sldId id="330" r:id="rId3"/>
    <p:sldId id="256" r:id="rId4"/>
    <p:sldId id="311" r:id="rId5"/>
    <p:sldId id="312" r:id="rId6"/>
    <p:sldId id="316" r:id="rId7"/>
    <p:sldId id="314" r:id="rId8"/>
    <p:sldId id="315" r:id="rId9"/>
    <p:sldId id="258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4" r:id="rId20"/>
    <p:sldId id="331" r:id="rId21"/>
    <p:sldId id="332" r:id="rId22"/>
    <p:sldId id="333" r:id="rId23"/>
    <p:sldId id="334" r:id="rId24"/>
    <p:sldId id="335" r:id="rId25"/>
    <p:sldId id="336" r:id="rId26"/>
    <p:sldId id="327" r:id="rId27"/>
    <p:sldId id="328" r:id="rId28"/>
    <p:sldId id="329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howGuides="1">
      <p:cViewPr varScale="1">
        <p:scale>
          <a:sx n="70" d="100"/>
          <a:sy n="70" d="100"/>
        </p:scale>
        <p:origin x="834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srblogger.com/undo-tablespace-ora-01555-snapshot-too-old-erro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srblogger.com/oracle-database-19c-practical-assignmen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B871-86F6-DC02-329D-9955DF06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7" y="177801"/>
            <a:ext cx="9469528" cy="658912"/>
          </a:xfrm>
        </p:spPr>
        <p:txBody>
          <a:bodyPr>
            <a:normAutofit fontScale="90000"/>
          </a:bodyPr>
          <a:lstStyle/>
          <a:p>
            <a:r>
              <a:rPr lang="en-IN" sz="3200" u="sng" dirty="0">
                <a:solidFill>
                  <a:srgbClr val="FF0000"/>
                </a:solidFill>
              </a:rPr>
              <a:t>To make the most of the series – Follow Below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979C-C3E9-18C3-1EB7-F9C32907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6510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sz="2200" dirty="0"/>
              <a:t>Please watch previous session videos before joining to new session.</a:t>
            </a:r>
          </a:p>
          <a:p>
            <a:pPr marL="514350" indent="-514350">
              <a:buAutoNum type="arabicPeriod"/>
            </a:pPr>
            <a:r>
              <a:rPr lang="en-IN" sz="2200" dirty="0"/>
              <a:t>There will be regular doubt clearing session to address your queries after each session.</a:t>
            </a:r>
          </a:p>
          <a:p>
            <a:pPr marL="514350" indent="-514350">
              <a:buAutoNum type="arabicPeriod"/>
            </a:pPr>
            <a:r>
              <a:rPr lang="en-IN" sz="2200" dirty="0"/>
              <a:t>Make running notes of the class will keep you engage &amp; help you to crack interview questions.</a:t>
            </a:r>
          </a:p>
          <a:p>
            <a:pPr marL="514350" indent="-514350">
              <a:buAutoNum type="arabicPeriod"/>
            </a:pPr>
            <a:r>
              <a:rPr lang="en-IN" sz="2200" dirty="0"/>
              <a:t>Being late for the class with adversely affect your understanding of the subject. </a:t>
            </a:r>
            <a:r>
              <a:rPr lang="en-IN" sz="2200" dirty="0">
                <a:solidFill>
                  <a:srgbClr val="FF0000"/>
                </a:solidFill>
              </a:rPr>
              <a:t>Be Punctual !!</a:t>
            </a:r>
          </a:p>
          <a:p>
            <a:pPr marL="514350" indent="-514350">
              <a:buFont typeface="Euphemia" pitchFamily="34" charset="0"/>
              <a:buAutoNum type="arabicPeriod"/>
            </a:pPr>
            <a:r>
              <a:rPr lang="en-IN" sz="2200" dirty="0">
                <a:solidFill>
                  <a:srgbClr val="FF0000"/>
                </a:solidFill>
              </a:rPr>
              <a:t>Communication must be bidirectional.</a:t>
            </a:r>
          </a:p>
          <a:p>
            <a:pPr marL="514350" indent="-514350">
              <a:buAutoNum type="arabicPeriod"/>
            </a:pPr>
            <a:r>
              <a:rPr lang="en-IN" sz="2200" dirty="0"/>
              <a:t>Please go through the link for DBA Documentations.</a:t>
            </a:r>
          </a:p>
          <a:p>
            <a:pPr marL="0" indent="0">
              <a:buNone/>
            </a:pPr>
            <a:r>
              <a:rPr lang="en-IN" sz="2200" dirty="0"/>
              <a:t>   </a:t>
            </a:r>
            <a:r>
              <a:rPr lang="en-IN" sz="2200" dirty="0">
                <a:solidFill>
                  <a:srgbClr val="FF0000"/>
                </a:solidFill>
              </a:rPr>
              <a:t>https://asrblogger.com/</a:t>
            </a:r>
          </a:p>
          <a:p>
            <a:pPr marL="0" indent="0">
              <a:buNone/>
            </a:pPr>
            <a:r>
              <a:rPr lang="en-IN" sz="2200" dirty="0"/>
              <a:t>   Credential – </a:t>
            </a:r>
            <a:r>
              <a:rPr lang="en-IN" sz="2200" dirty="0">
                <a:solidFill>
                  <a:srgbClr val="FF0000"/>
                </a:solidFill>
              </a:rPr>
              <a:t>Liveproject@2023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D907B-B038-26D8-39D8-F50E44B9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90872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received a call from IM that all DB services are down and client want all team to be engage in a bridge call to troubleshoot the issue on immediate basis. What will be your approach before joining to the call?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received a alert from OEM or Cron that DB/ASM is down. What will be your approach to resolve the issue?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71AF0-EE8B-A71F-F48D-52091077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764704"/>
            <a:ext cx="9782801" cy="54074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and check status of database if it is up or down.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IN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alertlog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Listener Status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Deadlock.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Long Running Transactions (LRTs)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Load on DB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Tablespace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Recovery Area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ASM </a:t>
            </a:r>
            <a:r>
              <a:rPr lang="en-IN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Diskgroup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Filesystem utilization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Blocking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67BE1-F7FD-3067-90DA-9A8DE201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90872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steps that you will follow to improve the efficiency of the database?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application team park a P2/P3 ticket to DB team queue regarding a SELECT query which is taking longer time for its execution (say 30mints) which earlier took less time for its execution (say 20-40secs)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FF445-898E-B704-D492-D54AFA83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332656"/>
            <a:ext cx="9782801" cy="62646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Long Running Transactions (LRTs)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Blocking session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SQL Tuning Advisory Report for Oracle recommendation.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its execution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execution time and I/O Time for query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the SQLID which is taking longer time, </a:t>
            </a:r>
            <a:r>
              <a:rPr lang="en-IN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incase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optimiser misguided &amp; choose wrong SQLID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Stale statistics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missing indexes.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gathering statistics.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ASH report followed by AWR/ADDM report for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SQL profile &amp; Pin the plan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5FFA4-50EF-D251-E0C8-028269D8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143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 you mean by Snapshot too Old error ?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ORA-01555?</a:t>
            </a:r>
          </a:p>
          <a:p>
            <a:pPr marL="0" indent="0">
              <a:buNone/>
            </a:pPr>
            <a:endParaRPr lang="en-IN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https://asrblogger.com/undo-tablespace-ora-01555-snapshot-too-old-error/</a:t>
            </a:r>
            <a:endParaRPr lang="en-IN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16C97-79EC-3360-2ED2-91A309F9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143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your day to day life activity as DBA?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roles and responsibilities as a DBA?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3024E-0D73-5C22-CAB2-07C4890B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593304"/>
            <a:ext cx="9782801" cy="62646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Checking mail alerts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Working on Tickets (P1/P2/P3/P4)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Checking CRON/OEM alerts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Working on Maintenance Activity like (Upgradation/Patching)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Working on Change Request from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Automation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Working on DR Drill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 for full copy RMAN/ full copy standby refreshes.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Analysis and management on monthly basis like purging activity.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project (DB Setup from scratch)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Golden Gate Initial load.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RAC service creation and relocation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9F775-278C-F9A7-60D8-EE8B1EC9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F87B-F4BA-A9F9-2B5F-E0A6BD1E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58549"/>
            <a:ext cx="9782801" cy="1239837"/>
          </a:xfrm>
        </p:spPr>
        <p:txBody>
          <a:bodyPr>
            <a:normAutofit fontScale="90000"/>
          </a:bodyPr>
          <a:lstStyle/>
          <a:p>
            <a:r>
              <a:rPr lang="en-IN" b="0" i="0" u="none" strike="noStrike" dirty="0">
                <a:solidFill>
                  <a:srgbClr val="FF0000"/>
                </a:solidFill>
                <a:effectLst/>
                <a:latin typeface="Raleway" pitchFamily="2" charset="0"/>
              </a:rPr>
              <a:t>Oracle Database 19c – Practical &amp; Assignments</a:t>
            </a:r>
            <a:br>
              <a:rPr lang="en-IN" b="0" i="0" u="none" strike="noStrike" dirty="0">
                <a:solidFill>
                  <a:srgbClr val="FF0000"/>
                </a:solidFill>
                <a:effectLst/>
                <a:latin typeface="Raleway" pitchFamily="2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2639-98D4-1478-8938-6F96144A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964" y="2477195"/>
            <a:ext cx="8928992" cy="34918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https://asrblogger.com/oracle-database-19c-practical-assignments/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71A7-B2DA-E273-4AE9-A82BC1B8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143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increase efficiency of Database using RMAN Incremental backup?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increase efficiency of Database using </a:t>
            </a:r>
            <a:r>
              <a:rPr lang="en-IN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expdp</a:t>
            </a: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impdp</a:t>
            </a: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14B6DD-F29A-FAA6-93AB-26958EFB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8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143000"/>
            <a:ext cx="9782801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increase efficiency of Database using RMAN Incremental backup?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increase efficiency of Database using </a:t>
            </a:r>
            <a:r>
              <a:rPr lang="en-IN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expdp</a:t>
            </a: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impdp</a:t>
            </a: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 between Full Database backup &amp; 0 Level &amp; Incremental backup?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BBB7E-C136-458C-27CD-BAD72774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9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143000"/>
            <a:ext cx="978280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5 wait events for DB?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DB time &amp; Elapsed time?</a:t>
            </a: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Buffer hit ratio?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D1274-D4EF-CEF3-7F9A-62B6A474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Noto Sans JP"/>
              </a:rPr>
              <a:t>Miscellaneous Interview Questions: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548680"/>
            <a:ext cx="9782801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check number of CPU?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check when server get rebooted last time?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check server load?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check Linux version?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check hostname and IP of server?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come to bottommost line in vi editor?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go to topmost line in vi editor?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search a specific word in vi editor?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check memory available in server?</a:t>
            </a:r>
          </a:p>
          <a:p>
            <a:pPr marL="0" indent="0">
              <a:buNone/>
            </a:pPr>
            <a:endParaRPr lang="en-IN" sz="2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09A4C-210F-EDDF-6F7C-B64B99CA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484784"/>
            <a:ext cx="9782801" cy="2619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What is the maximum and minimum size of DB where you have worked upon?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How many team member are there in your team?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you work in shift </a:t>
            </a:r>
            <a:r>
              <a:rPr lang="en-IN" sz="26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on all</a:t>
            </a:r>
            <a:r>
              <a:rPr lang="en-IN" sz="2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D92749-6B21-8207-2B28-6FF630EC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0" y="1988840"/>
            <a:ext cx="9289032" cy="2680127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122C-F52A-BBBB-FD09-9A7BDDBC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0124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FAC2-333D-9F0C-9AE5-E965394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8" y="692696"/>
            <a:ext cx="9782801" cy="52565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If application team approaches you that they are facing application slowness, what troubleshooting/steps will you check for this scenario?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If application team raised P1 Ticket to DBA queue saying that client is not able to perform DB Transactions, what troubleshooting/steps will you check for this scenario?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C53B1-4291-0AC7-AB4F-0965FAA3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764704"/>
            <a:ext cx="9782801" cy="5767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to Database via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sqlprompt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Load on DB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alertlog</a:t>
            </a:r>
            <a:endParaRPr lang="en-IN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Listener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Tablespace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Recovery Area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ASM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Diskgroup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Filesystem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Deadlock Session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LRTs (Long Running Transactions)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Blocking session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810F0-4DB5-E642-B4DB-58F18C19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0" y="1988840"/>
            <a:ext cx="9289032" cy="2680127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122C-F52A-BBBB-FD09-9A7BDDBC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0124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What action will you take as DBA admin if DB server is not accessible?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A8B82-8EE8-5CBA-460E-0E864AED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6309-F428-BCA9-DB4F-791C7FAC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 Incident Manager to engage Server team in a bridge 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Immediately Park the Ticket to Server Ops/Admin Team.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 your manager on priority.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2652B-4DBB-E508-798D-4CC8F9AE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76499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Noto Sans JP"/>
              </a:rPr>
              <a:t>Scenerio</a:t>
            </a:r>
            <a:r>
              <a:rPr lang="en-US" b="1" dirty="0">
                <a:solidFill>
                  <a:srgbClr val="FF0000"/>
                </a:solidFill>
                <a:latin typeface="Noto Sans JP"/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33E8F-9B0C-11D8-8C30-3A65C5FE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1248"/>
            <a:ext cx="1197868" cy="11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905</TotalTime>
  <Words>877</Words>
  <Application>Microsoft Office PowerPoint</Application>
  <PresentationFormat>Custom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Euphemia</vt:lpstr>
      <vt:lpstr>Noto Sans JP</vt:lpstr>
      <vt:lpstr>Raleway</vt:lpstr>
      <vt:lpstr>Wingdings</vt:lpstr>
      <vt:lpstr>Math 16x9</vt:lpstr>
      <vt:lpstr>To make the most of the series – Follow Below Steps:</vt:lpstr>
      <vt:lpstr>Oracle Database 19c – Practical &amp; Assignments </vt:lpstr>
      <vt:lpstr>Scenerio 1</vt:lpstr>
      <vt:lpstr>If application team approaches you that they are facing application slowness, what troubleshooting/steps will you check for this scenario?   If application team raised P1 Ticket to DBA queue saying that client is not able to perform DB Transactions, what troubleshooting/steps will you check for this scenario? </vt:lpstr>
      <vt:lpstr>PowerPoint Presentation</vt:lpstr>
      <vt:lpstr>Scenerio 2</vt:lpstr>
      <vt:lpstr>PowerPoint Presentation</vt:lpstr>
      <vt:lpstr>PowerPoint Presentation</vt:lpstr>
      <vt:lpstr>Scenerio 3</vt:lpstr>
      <vt:lpstr>PowerPoint Presentation</vt:lpstr>
      <vt:lpstr>PowerPoint Presentation</vt:lpstr>
      <vt:lpstr>Scenerio 4</vt:lpstr>
      <vt:lpstr>PowerPoint Presentation</vt:lpstr>
      <vt:lpstr>PowerPoint Presentation</vt:lpstr>
      <vt:lpstr>Scenerio 5</vt:lpstr>
      <vt:lpstr>PowerPoint Presentation</vt:lpstr>
      <vt:lpstr>Scenerio 6</vt:lpstr>
      <vt:lpstr>PowerPoint Presentation</vt:lpstr>
      <vt:lpstr>PowerPoint Presentation</vt:lpstr>
      <vt:lpstr>Scenerio 7</vt:lpstr>
      <vt:lpstr>PowerPoint Presentation</vt:lpstr>
      <vt:lpstr>Scenerio 8</vt:lpstr>
      <vt:lpstr>PowerPoint Presentation</vt:lpstr>
      <vt:lpstr>Scenerio 9</vt:lpstr>
      <vt:lpstr>PowerPoint Presentation</vt:lpstr>
      <vt:lpstr>Miscellaneous Interview Questions: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Upgradation</dc:title>
  <dc:creator>ckr00000@gmail.com</dc:creator>
  <cp:lastModifiedBy>ckr00000@gmail.com</cp:lastModifiedBy>
  <cp:revision>76</cp:revision>
  <dcterms:created xsi:type="dcterms:W3CDTF">2023-03-10T19:04:53Z</dcterms:created>
  <dcterms:modified xsi:type="dcterms:W3CDTF">2023-04-02T18:41:43Z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