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65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7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5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3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0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0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6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0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9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71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0AD0DD1-B42A-434E-B086-40D5E9FD2BF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4AEFC7-F85E-4CC2-BC2A-86B61AC63760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3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E05E-EC72-DA58-2599-B32B53A1460B}"/>
              </a:ext>
            </a:extLst>
          </p:cNvPr>
          <p:cNvGrpSpPr/>
          <p:nvPr/>
        </p:nvGrpSpPr>
        <p:grpSpPr>
          <a:xfrm>
            <a:off x="-1" y="0"/>
            <a:ext cx="5073162" cy="6860331"/>
            <a:chOff x="-1" y="0"/>
            <a:chExt cx="5073162" cy="68603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F13DC-D1B6-A804-11B2-4E6648ECE10E}"/>
                </a:ext>
              </a:extLst>
            </p:cNvPr>
            <p:cNvSpPr/>
            <p:nvPr/>
          </p:nvSpPr>
          <p:spPr>
            <a:xfrm>
              <a:off x="-1" y="0"/>
              <a:ext cx="2190752" cy="6860331"/>
            </a:xfrm>
            <a:custGeom>
              <a:avLst/>
              <a:gdLst>
                <a:gd name="connsiteX0" fmla="*/ 0 w 1273582"/>
                <a:gd name="connsiteY0" fmla="*/ 0 h 6860331"/>
                <a:gd name="connsiteX1" fmla="*/ 1273583 w 1273582"/>
                <a:gd name="connsiteY1" fmla="*/ 0 h 6860331"/>
                <a:gd name="connsiteX2" fmla="*/ 1273583 w 1273582"/>
                <a:gd name="connsiteY2" fmla="*/ 6860332 h 6860331"/>
                <a:gd name="connsiteX3" fmla="*/ 0 w 1273582"/>
                <a:gd name="connsiteY3" fmla="*/ 6860332 h 6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82" h="6860331">
                  <a:moveTo>
                    <a:pt x="0" y="0"/>
                  </a:moveTo>
                  <a:lnTo>
                    <a:pt x="1273583" y="0"/>
                  </a:lnTo>
                  <a:lnTo>
                    <a:pt x="1273583" y="6860332"/>
                  </a:lnTo>
                  <a:lnTo>
                    <a:pt x="0" y="6860332"/>
                  </a:lnTo>
                  <a:close/>
                </a:path>
              </a:pathLst>
            </a:custGeom>
            <a:solidFill>
              <a:schemeClr val="accent2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B7E195-AA4B-64FC-6795-B15E741AE81B}"/>
                </a:ext>
              </a:extLst>
            </p:cNvPr>
            <p:cNvSpPr/>
            <p:nvPr/>
          </p:nvSpPr>
          <p:spPr>
            <a:xfrm>
              <a:off x="0" y="4663782"/>
              <a:ext cx="245033" cy="411489"/>
            </a:xfrm>
            <a:custGeom>
              <a:avLst/>
              <a:gdLst>
                <a:gd name="connsiteX0" fmla="*/ 22824 w 245033"/>
                <a:gd name="connsiteY0" fmla="*/ 617 h 411489"/>
                <a:gd name="connsiteX1" fmla="*/ 1 w 245033"/>
                <a:gd name="connsiteY1" fmla="*/ 1989 h 411489"/>
                <a:gd name="connsiteX2" fmla="*/ 1 w 245033"/>
                <a:gd name="connsiteY2" fmla="*/ 15705 h 411489"/>
                <a:gd name="connsiteX3" fmla="*/ 22824 w 245033"/>
                <a:gd name="connsiteY3" fmla="*/ 14333 h 411489"/>
                <a:gd name="connsiteX4" fmla="*/ 230114 w 245033"/>
                <a:gd name="connsiteY4" fmla="*/ 190351 h 411489"/>
                <a:gd name="connsiteX5" fmla="*/ 53666 w 245033"/>
                <a:gd name="connsiteY5" fmla="*/ 397147 h 411489"/>
                <a:gd name="connsiteX6" fmla="*/ 22824 w 245033"/>
                <a:gd name="connsiteY6" fmla="*/ 397147 h 411489"/>
                <a:gd name="connsiteX7" fmla="*/ 1 w 245033"/>
                <a:gd name="connsiteY7" fmla="*/ 395775 h 411489"/>
                <a:gd name="connsiteX8" fmla="*/ 1 w 245033"/>
                <a:gd name="connsiteY8" fmla="*/ 409491 h 411489"/>
                <a:gd name="connsiteX9" fmla="*/ 22824 w 245033"/>
                <a:gd name="connsiteY9" fmla="*/ 410863 h 411489"/>
                <a:gd name="connsiteX10" fmla="*/ 244405 w 245033"/>
                <a:gd name="connsiteY10" fmla="*/ 221664 h 411489"/>
                <a:gd name="connsiteX11" fmla="*/ 54750 w 245033"/>
                <a:gd name="connsiteY11" fmla="*/ 617 h 411489"/>
                <a:gd name="connsiteX12" fmla="*/ 22824 w 245033"/>
                <a:gd name="connsiteY12" fmla="*/ 617 h 41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033" h="411489">
                  <a:moveTo>
                    <a:pt x="22824" y="617"/>
                  </a:moveTo>
                  <a:cubicBezTo>
                    <a:pt x="15195" y="590"/>
                    <a:pt x="7572" y="1056"/>
                    <a:pt x="1" y="1989"/>
                  </a:cubicBezTo>
                  <a:lnTo>
                    <a:pt x="1" y="15705"/>
                  </a:lnTo>
                  <a:cubicBezTo>
                    <a:pt x="7571" y="14759"/>
                    <a:pt x="15195" y="14306"/>
                    <a:pt x="22824" y="14333"/>
                  </a:cubicBezTo>
                  <a:cubicBezTo>
                    <a:pt x="128791" y="5843"/>
                    <a:pt x="221598" y="84642"/>
                    <a:pt x="230114" y="190351"/>
                  </a:cubicBezTo>
                  <a:cubicBezTo>
                    <a:pt x="238631" y="296073"/>
                    <a:pt x="159632" y="388656"/>
                    <a:pt x="53666" y="397147"/>
                  </a:cubicBezTo>
                  <a:cubicBezTo>
                    <a:pt x="43402" y="397970"/>
                    <a:pt x="33088" y="397970"/>
                    <a:pt x="22824" y="397147"/>
                  </a:cubicBezTo>
                  <a:cubicBezTo>
                    <a:pt x="15195" y="397174"/>
                    <a:pt x="7571" y="396722"/>
                    <a:pt x="1" y="395775"/>
                  </a:cubicBezTo>
                  <a:lnTo>
                    <a:pt x="1" y="409491"/>
                  </a:lnTo>
                  <a:cubicBezTo>
                    <a:pt x="7572" y="410424"/>
                    <a:pt x="15195" y="410890"/>
                    <a:pt x="22824" y="410863"/>
                  </a:cubicBezTo>
                  <a:cubicBezTo>
                    <a:pt x="136384" y="419655"/>
                    <a:pt x="235589" y="334945"/>
                    <a:pt x="244405" y="221664"/>
                  </a:cubicBezTo>
                  <a:cubicBezTo>
                    <a:pt x="253221" y="108384"/>
                    <a:pt x="168311" y="9409"/>
                    <a:pt x="54750" y="617"/>
                  </a:cubicBezTo>
                  <a:cubicBezTo>
                    <a:pt x="44124" y="-206"/>
                    <a:pt x="33450" y="-206"/>
                    <a:pt x="22824" y="617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FFB722-3C5F-C9BA-C383-67268BD7D0BA}"/>
                </a:ext>
              </a:extLst>
            </p:cNvPr>
            <p:cNvSpPr/>
            <p:nvPr/>
          </p:nvSpPr>
          <p:spPr>
            <a:xfrm>
              <a:off x="0" y="0"/>
              <a:ext cx="653915" cy="682645"/>
            </a:xfrm>
            <a:custGeom>
              <a:avLst/>
              <a:gdLst>
                <a:gd name="connsiteX0" fmla="*/ 636861 w 653915"/>
                <a:gd name="connsiteY0" fmla="*/ 0 h 682645"/>
                <a:gd name="connsiteX1" fmla="*/ 623112 w 653915"/>
                <a:gd name="connsiteY1" fmla="*/ 0 h 682645"/>
                <a:gd name="connsiteX2" fmla="*/ 640161 w 653915"/>
                <a:gd name="connsiteY2" fmla="*/ 138120 h 682645"/>
                <a:gd name="connsiteX3" fmla="*/ 108069 w 653915"/>
                <a:gd name="connsiteY3" fmla="*/ 669204 h 682645"/>
                <a:gd name="connsiteX4" fmla="*/ 1 w 653915"/>
                <a:gd name="connsiteY4" fmla="*/ 658231 h 682645"/>
                <a:gd name="connsiteX5" fmla="*/ 1 w 653915"/>
                <a:gd name="connsiteY5" fmla="*/ 671947 h 682645"/>
                <a:gd name="connsiteX6" fmla="*/ 108069 w 653915"/>
                <a:gd name="connsiteY6" fmla="*/ 682645 h 682645"/>
                <a:gd name="connsiteX7" fmla="*/ 653910 w 653915"/>
                <a:gd name="connsiteY7" fmla="*/ 138120 h 682645"/>
                <a:gd name="connsiteX8" fmla="*/ 636861 w 653915"/>
                <a:gd name="connsiteY8" fmla="*/ 0 h 68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15" h="682645">
                  <a:moveTo>
                    <a:pt x="636861" y="0"/>
                  </a:moveTo>
                  <a:lnTo>
                    <a:pt x="623112" y="0"/>
                  </a:lnTo>
                  <a:cubicBezTo>
                    <a:pt x="634852" y="45093"/>
                    <a:pt x="640584" y="91533"/>
                    <a:pt x="640161" y="138120"/>
                  </a:cubicBezTo>
                  <a:cubicBezTo>
                    <a:pt x="639631" y="431104"/>
                    <a:pt x="401760" y="668525"/>
                    <a:pt x="108069" y="669204"/>
                  </a:cubicBezTo>
                  <a:cubicBezTo>
                    <a:pt x="71767" y="669189"/>
                    <a:pt x="35561" y="665513"/>
                    <a:pt x="1" y="658231"/>
                  </a:cubicBezTo>
                  <a:lnTo>
                    <a:pt x="1" y="671947"/>
                  </a:lnTo>
                  <a:cubicBezTo>
                    <a:pt x="35580" y="679070"/>
                    <a:pt x="71780" y="682652"/>
                    <a:pt x="108069" y="682645"/>
                  </a:cubicBezTo>
                  <a:cubicBezTo>
                    <a:pt x="409246" y="681967"/>
                    <a:pt x="653229" y="438572"/>
                    <a:pt x="653910" y="138120"/>
                  </a:cubicBezTo>
                  <a:cubicBezTo>
                    <a:pt x="654127" y="91545"/>
                    <a:pt x="648398" y="45132"/>
                    <a:pt x="636861" y="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AB205D-573D-8614-C488-40FE4B353330}"/>
                </a:ext>
              </a:extLst>
            </p:cNvPr>
            <p:cNvSpPr/>
            <p:nvPr/>
          </p:nvSpPr>
          <p:spPr>
            <a:xfrm>
              <a:off x="356789" y="6442904"/>
              <a:ext cx="72458" cy="417427"/>
            </a:xfrm>
            <a:custGeom>
              <a:avLst/>
              <a:gdLst>
                <a:gd name="connsiteX0" fmla="*/ 13750 w 72458"/>
                <a:gd name="connsiteY0" fmla="*/ 111560 h 417427"/>
                <a:gd name="connsiteX1" fmla="*/ 72459 w 72458"/>
                <a:gd name="connsiteY1" fmla="*/ 417427 h 417427"/>
                <a:gd name="connsiteX2" fmla="*/ 57610 w 72458"/>
                <a:gd name="connsiteY2" fmla="*/ 417427 h 417427"/>
                <a:gd name="connsiteX3" fmla="*/ 1 w 72458"/>
                <a:gd name="connsiteY3" fmla="*/ 111560 h 417427"/>
                <a:gd name="connsiteX4" fmla="*/ 6463 w 72458"/>
                <a:gd name="connsiteY4" fmla="*/ 6084 h 417427"/>
                <a:gd name="connsiteX5" fmla="*/ 14162 w 72458"/>
                <a:gd name="connsiteY5" fmla="*/ 50 h 417427"/>
                <a:gd name="connsiteX6" fmla="*/ 20212 w 72458"/>
                <a:gd name="connsiteY6" fmla="*/ 7731 h 417427"/>
                <a:gd name="connsiteX7" fmla="*/ 13750 w 72458"/>
                <a:gd name="connsiteY7" fmla="*/ 111560 h 41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58" h="417427">
                  <a:moveTo>
                    <a:pt x="13750" y="111560"/>
                  </a:moveTo>
                  <a:cubicBezTo>
                    <a:pt x="13604" y="216323"/>
                    <a:pt x="33531" y="320140"/>
                    <a:pt x="72459" y="417427"/>
                  </a:cubicBezTo>
                  <a:lnTo>
                    <a:pt x="57610" y="417427"/>
                  </a:lnTo>
                  <a:cubicBezTo>
                    <a:pt x="19470" y="319948"/>
                    <a:pt x="-69" y="216200"/>
                    <a:pt x="1" y="111560"/>
                  </a:cubicBezTo>
                  <a:cubicBezTo>
                    <a:pt x="13" y="76311"/>
                    <a:pt x="2170" y="41074"/>
                    <a:pt x="6463" y="6084"/>
                  </a:cubicBezTo>
                  <a:cubicBezTo>
                    <a:pt x="6918" y="2299"/>
                    <a:pt x="10366" y="-403"/>
                    <a:pt x="14162" y="50"/>
                  </a:cubicBezTo>
                  <a:cubicBezTo>
                    <a:pt x="17959" y="502"/>
                    <a:pt x="20667" y="3945"/>
                    <a:pt x="20212" y="7731"/>
                  </a:cubicBezTo>
                  <a:cubicBezTo>
                    <a:pt x="15920" y="42171"/>
                    <a:pt x="13762" y="76845"/>
                    <a:pt x="13750" y="1115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2AEC4F-1C60-F2C3-FE36-4C43F77DAC5A}"/>
                </a:ext>
              </a:extLst>
            </p:cNvPr>
            <p:cNvSpPr/>
            <p:nvPr/>
          </p:nvSpPr>
          <p:spPr>
            <a:xfrm>
              <a:off x="394587" y="5711885"/>
              <a:ext cx="878995" cy="600309"/>
            </a:xfrm>
            <a:custGeom>
              <a:avLst/>
              <a:gdLst>
                <a:gd name="connsiteX0" fmla="*/ 878996 w 878995"/>
                <a:gd name="connsiteY0" fmla="*/ 3160 h 600309"/>
                <a:gd name="connsiteX1" fmla="*/ 878996 w 878995"/>
                <a:gd name="connsiteY1" fmla="*/ 16876 h 600309"/>
                <a:gd name="connsiteX2" fmla="*/ 806813 w 878995"/>
                <a:gd name="connsiteY2" fmla="*/ 13721 h 600309"/>
                <a:gd name="connsiteX3" fmla="*/ 13488 w 878995"/>
                <a:gd name="connsiteY3" fmla="*/ 595417 h 600309"/>
                <a:gd name="connsiteX4" fmla="*/ 5168 w 878995"/>
                <a:gd name="connsiteY4" fmla="*/ 600053 h 600309"/>
                <a:gd name="connsiteX5" fmla="*/ 4826 w 878995"/>
                <a:gd name="connsiteY5" fmla="*/ 599943 h 600309"/>
                <a:gd name="connsiteX6" fmla="*/ 289 w 878995"/>
                <a:gd name="connsiteY6" fmla="*/ 591439 h 600309"/>
                <a:gd name="connsiteX7" fmla="*/ 806813 w 878995"/>
                <a:gd name="connsiteY7" fmla="*/ 5 h 600309"/>
                <a:gd name="connsiteX8" fmla="*/ 878996 w 878995"/>
                <a:gd name="connsiteY8" fmla="*/ 3160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95" h="600309">
                  <a:moveTo>
                    <a:pt x="878996" y="3160"/>
                  </a:moveTo>
                  <a:lnTo>
                    <a:pt x="878996" y="16876"/>
                  </a:lnTo>
                  <a:cubicBezTo>
                    <a:pt x="855210" y="14819"/>
                    <a:pt x="831149" y="13721"/>
                    <a:pt x="806813" y="13721"/>
                  </a:cubicBezTo>
                  <a:cubicBezTo>
                    <a:pt x="442891" y="12404"/>
                    <a:pt x="120860" y="248526"/>
                    <a:pt x="13488" y="595417"/>
                  </a:cubicBezTo>
                  <a:cubicBezTo>
                    <a:pt x="12473" y="598983"/>
                    <a:pt x="8748" y="601068"/>
                    <a:pt x="5168" y="600053"/>
                  </a:cubicBezTo>
                  <a:cubicBezTo>
                    <a:pt x="5054" y="600012"/>
                    <a:pt x="4938" y="599984"/>
                    <a:pt x="4826" y="599943"/>
                  </a:cubicBezTo>
                  <a:cubicBezTo>
                    <a:pt x="1236" y="598819"/>
                    <a:pt x="-785" y="595033"/>
                    <a:pt x="289" y="591439"/>
                  </a:cubicBezTo>
                  <a:cubicBezTo>
                    <a:pt x="109461" y="238787"/>
                    <a:pt x="436832" y="-1284"/>
                    <a:pt x="806813" y="5"/>
                  </a:cubicBezTo>
                  <a:cubicBezTo>
                    <a:pt x="831149" y="5"/>
                    <a:pt x="855210" y="1103"/>
                    <a:pt x="878996" y="31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F4D9DD-08AF-3A16-4E5C-0C5315E260DB}"/>
                </a:ext>
              </a:extLst>
            </p:cNvPr>
            <p:cNvSpPr/>
            <p:nvPr/>
          </p:nvSpPr>
          <p:spPr>
            <a:xfrm>
              <a:off x="934218" y="2561176"/>
              <a:ext cx="1780408" cy="1776114"/>
            </a:xfrm>
            <a:custGeom>
              <a:avLst/>
              <a:gdLst>
                <a:gd name="connsiteX0" fmla="*/ 569765 w 1139540"/>
                <a:gd name="connsiteY0" fmla="*/ 10 h 1136792"/>
                <a:gd name="connsiteX1" fmla="*/ 1 w 1139540"/>
                <a:gd name="connsiteY1" fmla="*/ 568401 h 1136792"/>
                <a:gd name="connsiteX2" fmla="*/ 569765 w 1139540"/>
                <a:gd name="connsiteY2" fmla="*/ 1136792 h 1136792"/>
                <a:gd name="connsiteX3" fmla="*/ 1139529 w 1139540"/>
                <a:gd name="connsiteY3" fmla="*/ 568401 h 1136792"/>
                <a:gd name="connsiteX4" fmla="*/ 576942 w 1139540"/>
                <a:gd name="connsiteY4" fmla="*/ 10 h 1136792"/>
                <a:gd name="connsiteX5" fmla="*/ 569765 w 1139540"/>
                <a:gd name="connsiteY5" fmla="*/ 10 h 1136792"/>
                <a:gd name="connsiteX6" fmla="*/ 569765 w 1139540"/>
                <a:gd name="connsiteY6" fmla="*/ 1123076 h 1136792"/>
                <a:gd name="connsiteX7" fmla="*/ 13750 w 1139540"/>
                <a:gd name="connsiteY7" fmla="*/ 568401 h 1136792"/>
                <a:gd name="connsiteX8" fmla="*/ 569765 w 1139540"/>
                <a:gd name="connsiteY8" fmla="*/ 13726 h 1136792"/>
                <a:gd name="connsiteX9" fmla="*/ 1125780 w 1139540"/>
                <a:gd name="connsiteY9" fmla="*/ 568401 h 1136792"/>
                <a:gd name="connsiteX10" fmla="*/ 578042 w 1139540"/>
                <a:gd name="connsiteY10" fmla="*/ 1123076 h 1136792"/>
                <a:gd name="connsiteX11" fmla="*/ 569765 w 1139540"/>
                <a:gd name="connsiteY11" fmla="*/ 1123076 h 1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540" h="1136792">
                  <a:moveTo>
                    <a:pt x="569765" y="10"/>
                  </a:moveTo>
                  <a:cubicBezTo>
                    <a:pt x="255092" y="10"/>
                    <a:pt x="1" y="254483"/>
                    <a:pt x="1" y="568401"/>
                  </a:cubicBezTo>
                  <a:cubicBezTo>
                    <a:pt x="1" y="882320"/>
                    <a:pt x="255092" y="1136792"/>
                    <a:pt x="569765" y="1136792"/>
                  </a:cubicBezTo>
                  <a:cubicBezTo>
                    <a:pt x="884441" y="1136792"/>
                    <a:pt x="1139529" y="882320"/>
                    <a:pt x="1139529" y="568401"/>
                  </a:cubicBezTo>
                  <a:cubicBezTo>
                    <a:pt x="1141509" y="256458"/>
                    <a:pt x="889625" y="1985"/>
                    <a:pt x="576942" y="10"/>
                  </a:cubicBezTo>
                  <a:cubicBezTo>
                    <a:pt x="574550" y="-3"/>
                    <a:pt x="572157" y="-3"/>
                    <a:pt x="569765" y="10"/>
                  </a:cubicBezTo>
                  <a:close/>
                  <a:moveTo>
                    <a:pt x="569765" y="1123076"/>
                  </a:moveTo>
                  <a:cubicBezTo>
                    <a:pt x="262686" y="1123076"/>
                    <a:pt x="13750" y="874734"/>
                    <a:pt x="13750" y="568401"/>
                  </a:cubicBezTo>
                  <a:cubicBezTo>
                    <a:pt x="13750" y="262068"/>
                    <a:pt x="262686" y="13726"/>
                    <a:pt x="569765" y="13726"/>
                  </a:cubicBezTo>
                  <a:cubicBezTo>
                    <a:pt x="876838" y="13726"/>
                    <a:pt x="1125780" y="262068"/>
                    <a:pt x="1125780" y="568401"/>
                  </a:cubicBezTo>
                  <a:cubicBezTo>
                    <a:pt x="1128063" y="872458"/>
                    <a:pt x="882833" y="1120800"/>
                    <a:pt x="578042" y="1123076"/>
                  </a:cubicBezTo>
                  <a:cubicBezTo>
                    <a:pt x="575292" y="1123104"/>
                    <a:pt x="572529" y="1123104"/>
                    <a:pt x="569765" y="1123076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8B27A-C38D-20BA-F1C0-C7DCD5D3F0B5}"/>
                </a:ext>
              </a:extLst>
            </p:cNvPr>
            <p:cNvSpPr/>
            <p:nvPr/>
          </p:nvSpPr>
          <p:spPr>
            <a:xfrm>
              <a:off x="0" y="1593596"/>
              <a:ext cx="895767" cy="863559"/>
            </a:xfrm>
            <a:custGeom>
              <a:avLst/>
              <a:gdLst>
                <a:gd name="connsiteX0" fmla="*/ 44135 w 717799"/>
                <a:gd name="connsiteY0" fmla="*/ 617924 h 691990"/>
                <a:gd name="connsiteX1" fmla="*/ 1 w 717799"/>
                <a:gd name="connsiteY1" fmla="*/ 691991 h 691990"/>
                <a:gd name="connsiteX2" fmla="*/ 1 w 717799"/>
                <a:gd name="connsiteY2" fmla="*/ 664559 h 691990"/>
                <a:gd name="connsiteX3" fmla="*/ 32449 w 717799"/>
                <a:gd name="connsiteY3" fmla="*/ 611066 h 691990"/>
                <a:gd name="connsiteX4" fmla="*/ 707806 w 717799"/>
                <a:gd name="connsiteY4" fmla="*/ 705 h 691990"/>
                <a:gd name="connsiteX5" fmla="*/ 717007 w 717799"/>
                <a:gd name="connsiteY5" fmla="*/ 3832 h 691990"/>
                <a:gd name="connsiteX6" fmla="*/ 717018 w 717799"/>
                <a:gd name="connsiteY6" fmla="*/ 3859 h 691990"/>
                <a:gd name="connsiteX7" fmla="*/ 714208 w 717799"/>
                <a:gd name="connsiteY7" fmla="*/ 12939 h 691990"/>
                <a:gd name="connsiteX8" fmla="*/ 713993 w 717799"/>
                <a:gd name="connsiteY8" fmla="*/ 13049 h 691990"/>
                <a:gd name="connsiteX9" fmla="*/ 44135 w 717799"/>
                <a:gd name="connsiteY9" fmla="*/ 617924 h 6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7799" h="691990">
                  <a:moveTo>
                    <a:pt x="44135" y="617924"/>
                  </a:moveTo>
                  <a:cubicBezTo>
                    <a:pt x="28736" y="642202"/>
                    <a:pt x="14025" y="667302"/>
                    <a:pt x="1" y="691991"/>
                  </a:cubicBezTo>
                  <a:lnTo>
                    <a:pt x="1" y="664559"/>
                  </a:lnTo>
                  <a:cubicBezTo>
                    <a:pt x="10450" y="646454"/>
                    <a:pt x="21312" y="628760"/>
                    <a:pt x="32449" y="611066"/>
                  </a:cubicBezTo>
                  <a:cubicBezTo>
                    <a:pt x="197533" y="349955"/>
                    <a:pt x="431084" y="138879"/>
                    <a:pt x="707806" y="705"/>
                  </a:cubicBezTo>
                  <a:cubicBezTo>
                    <a:pt x="711215" y="-969"/>
                    <a:pt x="715334" y="444"/>
                    <a:pt x="717007" y="3832"/>
                  </a:cubicBezTo>
                  <a:cubicBezTo>
                    <a:pt x="717011" y="3845"/>
                    <a:pt x="717014" y="3845"/>
                    <a:pt x="717018" y="3859"/>
                  </a:cubicBezTo>
                  <a:cubicBezTo>
                    <a:pt x="718756" y="7137"/>
                    <a:pt x="717498" y="11211"/>
                    <a:pt x="714208" y="12939"/>
                  </a:cubicBezTo>
                  <a:cubicBezTo>
                    <a:pt x="714136" y="12980"/>
                    <a:pt x="714065" y="13008"/>
                    <a:pt x="713993" y="13049"/>
                  </a:cubicBezTo>
                  <a:cubicBezTo>
                    <a:pt x="439567" y="149921"/>
                    <a:pt x="207918" y="359104"/>
                    <a:pt x="44135" y="617924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8349BF-0367-E754-2DBA-9CAB1B5B4A7F}"/>
                </a:ext>
              </a:extLst>
            </p:cNvPr>
            <p:cNvSpPr/>
            <p:nvPr/>
          </p:nvSpPr>
          <p:spPr>
            <a:xfrm>
              <a:off x="0" y="1373327"/>
              <a:ext cx="3933825" cy="4206769"/>
            </a:xfrm>
            <a:custGeom>
              <a:avLst/>
              <a:gdLst>
                <a:gd name="connsiteX0" fmla="*/ 3152266 w 3152265"/>
                <a:gd name="connsiteY0" fmla="*/ 1685285 h 3370981"/>
                <a:gd name="connsiteX1" fmla="*/ 1462497 w 3152265"/>
                <a:gd name="connsiteY1" fmla="*/ 3370982 h 3370981"/>
                <a:gd name="connsiteX2" fmla="*/ 1273583 w 3152265"/>
                <a:gd name="connsiteY2" fmla="*/ 3360558 h 3370981"/>
                <a:gd name="connsiteX3" fmla="*/ 1 w 3152265"/>
                <a:gd name="connsiteY3" fmla="*/ 2528956 h 3370981"/>
                <a:gd name="connsiteX4" fmla="*/ 1 w 3152265"/>
                <a:gd name="connsiteY4" fmla="*/ 2501524 h 3370981"/>
                <a:gd name="connsiteX5" fmla="*/ 2279113 w 3152265"/>
                <a:gd name="connsiteY5" fmla="*/ 3140951 h 3370981"/>
                <a:gd name="connsiteX6" fmla="*/ 2920084 w 3152265"/>
                <a:gd name="connsiteY6" fmla="*/ 867332 h 3370981"/>
                <a:gd name="connsiteX7" fmla="*/ 1017437 w 3152265"/>
                <a:gd name="connsiteY7" fmla="*/ 73792 h 3370981"/>
                <a:gd name="connsiteX8" fmla="*/ 1008706 w 3152265"/>
                <a:gd name="connsiteY8" fmla="*/ 68786 h 3370981"/>
                <a:gd name="connsiteX9" fmla="*/ 1013725 w 3152265"/>
                <a:gd name="connsiteY9" fmla="*/ 60076 h 3370981"/>
                <a:gd name="connsiteX10" fmla="*/ 1462359 w 3152265"/>
                <a:gd name="connsiteY10" fmla="*/ 0 h 3370981"/>
                <a:gd name="connsiteX11" fmla="*/ 3152266 w 3152265"/>
                <a:gd name="connsiteY11" fmla="*/ 1685285 h 337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265" h="3370981">
                  <a:moveTo>
                    <a:pt x="3152266" y="1685285"/>
                  </a:moveTo>
                  <a:cubicBezTo>
                    <a:pt x="3151510" y="2615957"/>
                    <a:pt x="2395417" y="3370228"/>
                    <a:pt x="1462497" y="3370982"/>
                  </a:cubicBezTo>
                  <a:cubicBezTo>
                    <a:pt x="1399388" y="3370982"/>
                    <a:pt x="1336314" y="3367498"/>
                    <a:pt x="1273583" y="3360558"/>
                  </a:cubicBezTo>
                  <a:cubicBezTo>
                    <a:pt x="741038" y="3300084"/>
                    <a:pt x="268646" y="2991638"/>
                    <a:pt x="1" y="2528956"/>
                  </a:cubicBezTo>
                  <a:lnTo>
                    <a:pt x="1" y="2501524"/>
                  </a:lnTo>
                  <a:cubicBezTo>
                    <a:pt x="452361" y="3305940"/>
                    <a:pt x="1472753" y="3592221"/>
                    <a:pt x="2279113" y="3140951"/>
                  </a:cubicBezTo>
                  <a:cubicBezTo>
                    <a:pt x="3085473" y="2689681"/>
                    <a:pt x="3372445" y="1671748"/>
                    <a:pt x="2920084" y="867332"/>
                  </a:cubicBezTo>
                  <a:cubicBezTo>
                    <a:pt x="2543839" y="198279"/>
                    <a:pt x="1759079" y="-129029"/>
                    <a:pt x="1017437" y="73792"/>
                  </a:cubicBezTo>
                  <a:cubicBezTo>
                    <a:pt x="1013641" y="74814"/>
                    <a:pt x="1009732" y="72573"/>
                    <a:pt x="1008706" y="68786"/>
                  </a:cubicBezTo>
                  <a:cubicBezTo>
                    <a:pt x="1007681" y="64998"/>
                    <a:pt x="1009928" y="61098"/>
                    <a:pt x="1013725" y="60076"/>
                  </a:cubicBezTo>
                  <a:cubicBezTo>
                    <a:pt x="1159900" y="20108"/>
                    <a:pt x="1310793" y="-97"/>
                    <a:pt x="1462359" y="0"/>
                  </a:cubicBezTo>
                  <a:cubicBezTo>
                    <a:pt x="2395170" y="681"/>
                    <a:pt x="3151276" y="754723"/>
                    <a:pt x="3152266" y="1685285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C74BA6-272C-9909-5C11-F56C0A56AE81}"/>
                </a:ext>
              </a:extLst>
            </p:cNvPr>
            <p:cNvSpPr/>
            <p:nvPr/>
          </p:nvSpPr>
          <p:spPr>
            <a:xfrm>
              <a:off x="1261263" y="2886075"/>
              <a:ext cx="1126316" cy="1126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F8D1E8-EEE5-9F73-EDC5-75D203AD2E26}"/>
                </a:ext>
              </a:extLst>
            </p:cNvPr>
            <p:cNvSpPr txBox="1"/>
            <p:nvPr/>
          </p:nvSpPr>
          <p:spPr>
            <a:xfrm>
              <a:off x="1597784" y="2934374"/>
              <a:ext cx="3475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Segoe"/>
                </a:rPr>
                <a:t>Linux Commands</a:t>
              </a:r>
              <a:endParaRPr lang="en-IN" sz="3200" b="1" dirty="0">
                <a:latin typeface="Sego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1A3502-A52F-B4BC-15C6-A53E575F9377}"/>
              </a:ext>
            </a:extLst>
          </p:cNvPr>
          <p:cNvGrpSpPr/>
          <p:nvPr/>
        </p:nvGrpSpPr>
        <p:grpSpPr>
          <a:xfrm>
            <a:off x="4441798" y="763124"/>
            <a:ext cx="7242231" cy="5331753"/>
            <a:chOff x="4356073" y="535042"/>
            <a:chExt cx="7242231" cy="533175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80EBBE-A230-84CD-BEE0-D69685000844}"/>
                </a:ext>
              </a:extLst>
            </p:cNvPr>
            <p:cNvGrpSpPr/>
            <p:nvPr/>
          </p:nvGrpSpPr>
          <p:grpSpPr>
            <a:xfrm>
              <a:off x="4356073" y="573142"/>
              <a:ext cx="3340127" cy="1196644"/>
              <a:chOff x="4000500" y="593836"/>
              <a:chExt cx="3933825" cy="1196644"/>
            </a:xfrm>
          </p:grpSpPr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6B561280-7721-A9AB-A7A6-6308E78FA6D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3E20EF-3137-CF0A-90D4-B1093DACB650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6C34B-0A7B-4F5D-5835-2451F1D8B1D4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B2816-85AC-98C3-A252-9E0E312C6CE5}"/>
                </a:ext>
              </a:extLst>
            </p:cNvPr>
            <p:cNvGrpSpPr/>
            <p:nvPr/>
          </p:nvGrpSpPr>
          <p:grpSpPr>
            <a:xfrm>
              <a:off x="4356073" y="2621646"/>
              <a:ext cx="3340127" cy="1196644"/>
              <a:chOff x="4000500" y="593836"/>
              <a:chExt cx="3933825" cy="1196644"/>
            </a:xfrm>
          </p:grpSpPr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3350B739-E336-B265-965D-FDC06E170221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CC4B1CD-A2E7-78A3-3094-C342DA7129D2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653E4A-7CB2-F010-E165-18C2FF8AC3E9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D9A003-10CF-7BEA-5800-AD931B3A2D33}"/>
                </a:ext>
              </a:extLst>
            </p:cNvPr>
            <p:cNvGrpSpPr/>
            <p:nvPr/>
          </p:nvGrpSpPr>
          <p:grpSpPr>
            <a:xfrm>
              <a:off x="4356073" y="4670151"/>
              <a:ext cx="3340127" cy="1196644"/>
              <a:chOff x="4000500" y="593836"/>
              <a:chExt cx="3933825" cy="1196644"/>
            </a:xfrm>
          </p:grpSpPr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193C45FE-EFCD-2A25-0A6D-DA7DFF3C55B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1D2C8B-61A5-E0C3-1C92-8E8ED6FA78BE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67886BF-8077-4490-F2E9-D0B8DB459A28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AF9B54-D96F-1977-0246-9D791FF32855}"/>
                </a:ext>
              </a:extLst>
            </p:cNvPr>
            <p:cNvGrpSpPr/>
            <p:nvPr/>
          </p:nvGrpSpPr>
          <p:grpSpPr>
            <a:xfrm>
              <a:off x="8258176" y="573142"/>
              <a:ext cx="3340127" cy="1196644"/>
              <a:chOff x="4000500" y="593836"/>
              <a:chExt cx="3933825" cy="1196644"/>
            </a:xfrm>
          </p:grpSpPr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8F687AD2-FB43-BCA9-6422-0DA2DDB5370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9B23F1-B979-B5FE-6449-AFDD24669E7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007E61A-7987-D232-2E43-6304E4287510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A7EAAC-CC93-ABB0-5DB7-6DEE206CED17}"/>
                </a:ext>
              </a:extLst>
            </p:cNvPr>
            <p:cNvGrpSpPr/>
            <p:nvPr/>
          </p:nvGrpSpPr>
          <p:grpSpPr>
            <a:xfrm>
              <a:off x="8258177" y="2621646"/>
              <a:ext cx="3340127" cy="1196644"/>
              <a:chOff x="4000500" y="593836"/>
              <a:chExt cx="3933825" cy="1196644"/>
            </a:xfrm>
          </p:grpSpPr>
          <p:sp>
            <p:nvSpPr>
              <p:cNvPr id="48" name="Rectangle: Top Corners Rounded 47">
                <a:extLst>
                  <a:ext uri="{FF2B5EF4-FFF2-40B4-BE49-F238E27FC236}">
                    <a16:creationId xmlns:a16="http://schemas.microsoft.com/office/drawing/2014/main" id="{84E7FC9A-BCA2-C26F-2031-472C929FC35C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BF354C-9F43-A5FD-28CD-8BAD1AE02EE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63CDD-950A-C5D2-5491-19D1668D30B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E34D66-2CAB-E6B5-7FA5-6012D7103DB9}"/>
                </a:ext>
              </a:extLst>
            </p:cNvPr>
            <p:cNvGrpSpPr/>
            <p:nvPr/>
          </p:nvGrpSpPr>
          <p:grpSpPr>
            <a:xfrm>
              <a:off x="8258177" y="4670151"/>
              <a:ext cx="3340127" cy="1196644"/>
              <a:chOff x="4000500" y="593836"/>
              <a:chExt cx="3933825" cy="1196644"/>
            </a:xfrm>
          </p:grpSpPr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499CE7DA-3BED-AF52-61E7-3730AD7E7D16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76C435-3E2A-1DA8-1E2D-5B7C1DED4816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6738C0-A704-2E2A-5D84-7271787DC11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5F3ED-11D9-2C0B-EEA9-9020FCBFF894}"/>
                </a:ext>
              </a:extLst>
            </p:cNvPr>
            <p:cNvSpPr txBox="1"/>
            <p:nvPr/>
          </p:nvSpPr>
          <p:spPr>
            <a:xfrm>
              <a:off x="4508936" y="930642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cd 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Change </a:t>
              </a:r>
              <a:r>
                <a:rPr lang="en-US" sz="1050" dirty="0">
                  <a:solidFill>
                    <a:srgbClr val="374151"/>
                  </a:solidFill>
                  <a:latin typeface="Segoe"/>
                </a:rPr>
                <a:t>D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irectory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725810-FE7E-7DF1-A4D2-96ACB5F64257}"/>
                </a:ext>
              </a:extLst>
            </p:cNvPr>
            <p:cNvSpPr txBox="1"/>
            <p:nvPr/>
          </p:nvSpPr>
          <p:spPr>
            <a:xfrm>
              <a:off x="4508936" y="2979146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cd ..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get back one previous Directory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9604F-FEA3-5792-5295-A35D54CAB704}"/>
                </a:ext>
              </a:extLst>
            </p:cNvPr>
            <p:cNvSpPr txBox="1"/>
            <p:nvPr/>
          </p:nvSpPr>
          <p:spPr>
            <a:xfrm>
              <a:off x="4508936" y="5027651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pwd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know the path/present working directory.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D0582B-F566-51F7-D9F4-B591F2820048}"/>
                </a:ext>
              </a:extLst>
            </p:cNvPr>
            <p:cNvSpPr txBox="1"/>
            <p:nvPr/>
          </p:nvSpPr>
          <p:spPr>
            <a:xfrm>
              <a:off x="8411039" y="930642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ll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use a long listing format (with details)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3A0CF8-50A1-9309-0EA6-924934E57562}"/>
                </a:ext>
              </a:extLst>
            </p:cNvPr>
            <p:cNvSpPr txBox="1"/>
            <p:nvPr/>
          </p:nvSpPr>
          <p:spPr>
            <a:xfrm>
              <a:off x="8411040" y="2979146"/>
              <a:ext cx="3034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>
                  <a:solidFill>
                    <a:srgbClr val="374151"/>
                  </a:solidFill>
                  <a:latin typeface="Segoe"/>
                </a:rPr>
                <a:t>l</a:t>
              </a:r>
              <a:r>
                <a:rPr lang="en-US" sz="1200" b="1" i="0" dirty="0" smtClean="0">
                  <a:solidFill>
                    <a:srgbClr val="374151"/>
                  </a:solidFill>
                  <a:effectLst/>
                  <a:latin typeface="Segoe"/>
                </a:rPr>
                <a:t>s </a:t>
              </a:r>
              <a:endParaRPr lang="en-US" sz="1200" b="1" dirty="0">
                <a:solidFill>
                  <a:srgbClr val="374151"/>
                </a:solidFill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List the files/directories within directories (list only)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B9E85D-F5EB-666E-90DD-CAFA029D2322}"/>
                </a:ext>
              </a:extLst>
            </p:cNvPr>
            <p:cNvSpPr txBox="1"/>
            <p:nvPr/>
          </p:nvSpPr>
          <p:spPr>
            <a:xfrm>
              <a:off x="8411040" y="5027651"/>
              <a:ext cx="3034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200" b="1" dirty="0">
                  <a:solidFill>
                    <a:srgbClr val="374151"/>
                  </a:solidFill>
                  <a:latin typeface="Segoe"/>
                </a:rPr>
                <a:t>l</a:t>
              </a:r>
              <a:r>
                <a:rPr lang="en-IN" sz="1200" b="1" dirty="0" smtClean="0">
                  <a:solidFill>
                    <a:srgbClr val="374151"/>
                  </a:solidFill>
                  <a:latin typeface="Segoe"/>
                </a:rPr>
                <a:t>s -</a:t>
              </a:r>
              <a:r>
                <a:rPr lang="en-IN" sz="1200" b="1" dirty="0" err="1" smtClean="0">
                  <a:solidFill>
                    <a:srgbClr val="374151"/>
                  </a:solidFill>
                  <a:latin typeface="Segoe"/>
                </a:rPr>
                <a:t>ltr</a:t>
              </a:r>
              <a:endParaRPr lang="en-IN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>
                <a:spcAft>
                  <a:spcPts val="600"/>
                </a:spcAft>
              </a:pPr>
              <a:r>
                <a:rPr lang="en-US" sz="1050" dirty="0">
                  <a:latin typeface="Segoe"/>
                </a:rPr>
                <a:t>l </a:t>
              </a:r>
              <a:r>
                <a:rPr lang="en-US" sz="1050" dirty="0" smtClean="0">
                  <a:latin typeface="Segoe"/>
                </a:rPr>
                <a:t>- use </a:t>
              </a:r>
              <a:r>
                <a:rPr lang="en-US" sz="1050" dirty="0">
                  <a:latin typeface="Segoe"/>
                </a:rPr>
                <a:t>a long listing format, -t sort by modification time,-r  reverse order while sorting</a:t>
              </a:r>
              <a:r>
                <a:rPr lang="en-US" sz="600" b="0" i="0" dirty="0" smtClean="0">
                  <a:solidFill>
                    <a:srgbClr val="374151"/>
                  </a:solidFill>
                  <a:effectLst/>
                  <a:latin typeface="Segoe"/>
                </a:rPr>
                <a:t>.</a:t>
              </a:r>
              <a:endParaRPr lang="en-US" sz="60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D40F2F-FBB7-B5B1-E9EF-76F8D2D614C7}"/>
                </a:ext>
              </a:extLst>
            </p:cNvPr>
            <p:cNvSpPr txBox="1"/>
            <p:nvPr/>
          </p:nvSpPr>
          <p:spPr>
            <a:xfrm>
              <a:off x="4465980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"/>
                </a:rPr>
                <a:t>01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E7F9C-A30D-9C5C-54AE-357FCC64EB13}"/>
                </a:ext>
              </a:extLst>
            </p:cNvPr>
            <p:cNvSpPr txBox="1"/>
            <p:nvPr/>
          </p:nvSpPr>
          <p:spPr>
            <a:xfrm>
              <a:off x="4465980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"/>
                </a:rPr>
                <a:t>02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38C425-904F-5526-3AEB-7618882EDF7D}"/>
                </a:ext>
              </a:extLst>
            </p:cNvPr>
            <p:cNvSpPr txBox="1"/>
            <p:nvPr/>
          </p:nvSpPr>
          <p:spPr>
            <a:xfrm>
              <a:off x="4465980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"/>
                </a:rPr>
                <a:t>03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998877-BF76-785A-7D5F-88652047BB09}"/>
                </a:ext>
              </a:extLst>
            </p:cNvPr>
            <p:cNvSpPr txBox="1"/>
            <p:nvPr/>
          </p:nvSpPr>
          <p:spPr>
            <a:xfrm>
              <a:off x="8368083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"/>
                </a:rPr>
                <a:t>04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F0B70A-E7EC-AA7A-625F-4BC970334C0F}"/>
                </a:ext>
              </a:extLst>
            </p:cNvPr>
            <p:cNvSpPr txBox="1"/>
            <p:nvPr/>
          </p:nvSpPr>
          <p:spPr>
            <a:xfrm>
              <a:off x="8368084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"/>
                </a:rPr>
                <a:t>05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D81366-F650-9B5A-A39B-C392464D7B81}"/>
                </a:ext>
              </a:extLst>
            </p:cNvPr>
            <p:cNvSpPr txBox="1"/>
            <p:nvPr/>
          </p:nvSpPr>
          <p:spPr>
            <a:xfrm>
              <a:off x="8368084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"/>
                </a:rPr>
                <a:t>06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</p:grpSp>
      <p:pic>
        <p:nvPicPr>
          <p:cNvPr id="1026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4" y="2837364"/>
            <a:ext cx="990574" cy="11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9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E05E-EC72-DA58-2599-B32B53A1460B}"/>
              </a:ext>
            </a:extLst>
          </p:cNvPr>
          <p:cNvGrpSpPr/>
          <p:nvPr/>
        </p:nvGrpSpPr>
        <p:grpSpPr>
          <a:xfrm>
            <a:off x="-1" y="0"/>
            <a:ext cx="5073162" cy="6860331"/>
            <a:chOff x="-1" y="0"/>
            <a:chExt cx="5073162" cy="68603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F13DC-D1B6-A804-11B2-4E6648ECE10E}"/>
                </a:ext>
              </a:extLst>
            </p:cNvPr>
            <p:cNvSpPr/>
            <p:nvPr/>
          </p:nvSpPr>
          <p:spPr>
            <a:xfrm>
              <a:off x="-1" y="0"/>
              <a:ext cx="2190752" cy="6860331"/>
            </a:xfrm>
            <a:custGeom>
              <a:avLst/>
              <a:gdLst>
                <a:gd name="connsiteX0" fmla="*/ 0 w 1273582"/>
                <a:gd name="connsiteY0" fmla="*/ 0 h 6860331"/>
                <a:gd name="connsiteX1" fmla="*/ 1273583 w 1273582"/>
                <a:gd name="connsiteY1" fmla="*/ 0 h 6860331"/>
                <a:gd name="connsiteX2" fmla="*/ 1273583 w 1273582"/>
                <a:gd name="connsiteY2" fmla="*/ 6860332 h 6860331"/>
                <a:gd name="connsiteX3" fmla="*/ 0 w 1273582"/>
                <a:gd name="connsiteY3" fmla="*/ 6860332 h 6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82" h="6860331">
                  <a:moveTo>
                    <a:pt x="0" y="0"/>
                  </a:moveTo>
                  <a:lnTo>
                    <a:pt x="1273583" y="0"/>
                  </a:lnTo>
                  <a:lnTo>
                    <a:pt x="1273583" y="6860332"/>
                  </a:lnTo>
                  <a:lnTo>
                    <a:pt x="0" y="6860332"/>
                  </a:lnTo>
                  <a:close/>
                </a:path>
              </a:pathLst>
            </a:custGeom>
            <a:solidFill>
              <a:schemeClr val="accent2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B7E195-AA4B-64FC-6795-B15E741AE81B}"/>
                </a:ext>
              </a:extLst>
            </p:cNvPr>
            <p:cNvSpPr/>
            <p:nvPr/>
          </p:nvSpPr>
          <p:spPr>
            <a:xfrm>
              <a:off x="0" y="4663782"/>
              <a:ext cx="245033" cy="411489"/>
            </a:xfrm>
            <a:custGeom>
              <a:avLst/>
              <a:gdLst>
                <a:gd name="connsiteX0" fmla="*/ 22824 w 245033"/>
                <a:gd name="connsiteY0" fmla="*/ 617 h 411489"/>
                <a:gd name="connsiteX1" fmla="*/ 1 w 245033"/>
                <a:gd name="connsiteY1" fmla="*/ 1989 h 411489"/>
                <a:gd name="connsiteX2" fmla="*/ 1 w 245033"/>
                <a:gd name="connsiteY2" fmla="*/ 15705 h 411489"/>
                <a:gd name="connsiteX3" fmla="*/ 22824 w 245033"/>
                <a:gd name="connsiteY3" fmla="*/ 14333 h 411489"/>
                <a:gd name="connsiteX4" fmla="*/ 230114 w 245033"/>
                <a:gd name="connsiteY4" fmla="*/ 190351 h 411489"/>
                <a:gd name="connsiteX5" fmla="*/ 53666 w 245033"/>
                <a:gd name="connsiteY5" fmla="*/ 397147 h 411489"/>
                <a:gd name="connsiteX6" fmla="*/ 22824 w 245033"/>
                <a:gd name="connsiteY6" fmla="*/ 397147 h 411489"/>
                <a:gd name="connsiteX7" fmla="*/ 1 w 245033"/>
                <a:gd name="connsiteY7" fmla="*/ 395775 h 411489"/>
                <a:gd name="connsiteX8" fmla="*/ 1 w 245033"/>
                <a:gd name="connsiteY8" fmla="*/ 409491 h 411489"/>
                <a:gd name="connsiteX9" fmla="*/ 22824 w 245033"/>
                <a:gd name="connsiteY9" fmla="*/ 410863 h 411489"/>
                <a:gd name="connsiteX10" fmla="*/ 244405 w 245033"/>
                <a:gd name="connsiteY10" fmla="*/ 221664 h 411489"/>
                <a:gd name="connsiteX11" fmla="*/ 54750 w 245033"/>
                <a:gd name="connsiteY11" fmla="*/ 617 h 411489"/>
                <a:gd name="connsiteX12" fmla="*/ 22824 w 245033"/>
                <a:gd name="connsiteY12" fmla="*/ 617 h 41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033" h="411489">
                  <a:moveTo>
                    <a:pt x="22824" y="617"/>
                  </a:moveTo>
                  <a:cubicBezTo>
                    <a:pt x="15195" y="590"/>
                    <a:pt x="7572" y="1056"/>
                    <a:pt x="1" y="1989"/>
                  </a:cubicBezTo>
                  <a:lnTo>
                    <a:pt x="1" y="15705"/>
                  </a:lnTo>
                  <a:cubicBezTo>
                    <a:pt x="7571" y="14759"/>
                    <a:pt x="15195" y="14306"/>
                    <a:pt x="22824" y="14333"/>
                  </a:cubicBezTo>
                  <a:cubicBezTo>
                    <a:pt x="128791" y="5843"/>
                    <a:pt x="221598" y="84642"/>
                    <a:pt x="230114" y="190351"/>
                  </a:cubicBezTo>
                  <a:cubicBezTo>
                    <a:pt x="238631" y="296073"/>
                    <a:pt x="159632" y="388656"/>
                    <a:pt x="53666" y="397147"/>
                  </a:cubicBezTo>
                  <a:cubicBezTo>
                    <a:pt x="43402" y="397970"/>
                    <a:pt x="33088" y="397970"/>
                    <a:pt x="22824" y="397147"/>
                  </a:cubicBezTo>
                  <a:cubicBezTo>
                    <a:pt x="15195" y="397174"/>
                    <a:pt x="7571" y="396722"/>
                    <a:pt x="1" y="395775"/>
                  </a:cubicBezTo>
                  <a:lnTo>
                    <a:pt x="1" y="409491"/>
                  </a:lnTo>
                  <a:cubicBezTo>
                    <a:pt x="7572" y="410424"/>
                    <a:pt x="15195" y="410890"/>
                    <a:pt x="22824" y="410863"/>
                  </a:cubicBezTo>
                  <a:cubicBezTo>
                    <a:pt x="136384" y="419655"/>
                    <a:pt x="235589" y="334945"/>
                    <a:pt x="244405" y="221664"/>
                  </a:cubicBezTo>
                  <a:cubicBezTo>
                    <a:pt x="253221" y="108384"/>
                    <a:pt x="168311" y="9409"/>
                    <a:pt x="54750" y="617"/>
                  </a:cubicBezTo>
                  <a:cubicBezTo>
                    <a:pt x="44124" y="-206"/>
                    <a:pt x="33450" y="-206"/>
                    <a:pt x="22824" y="617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FFB722-3C5F-C9BA-C383-67268BD7D0BA}"/>
                </a:ext>
              </a:extLst>
            </p:cNvPr>
            <p:cNvSpPr/>
            <p:nvPr/>
          </p:nvSpPr>
          <p:spPr>
            <a:xfrm>
              <a:off x="0" y="0"/>
              <a:ext cx="653915" cy="682645"/>
            </a:xfrm>
            <a:custGeom>
              <a:avLst/>
              <a:gdLst>
                <a:gd name="connsiteX0" fmla="*/ 636861 w 653915"/>
                <a:gd name="connsiteY0" fmla="*/ 0 h 682645"/>
                <a:gd name="connsiteX1" fmla="*/ 623112 w 653915"/>
                <a:gd name="connsiteY1" fmla="*/ 0 h 682645"/>
                <a:gd name="connsiteX2" fmla="*/ 640161 w 653915"/>
                <a:gd name="connsiteY2" fmla="*/ 138120 h 682645"/>
                <a:gd name="connsiteX3" fmla="*/ 108069 w 653915"/>
                <a:gd name="connsiteY3" fmla="*/ 669204 h 682645"/>
                <a:gd name="connsiteX4" fmla="*/ 1 w 653915"/>
                <a:gd name="connsiteY4" fmla="*/ 658231 h 682645"/>
                <a:gd name="connsiteX5" fmla="*/ 1 w 653915"/>
                <a:gd name="connsiteY5" fmla="*/ 671947 h 682645"/>
                <a:gd name="connsiteX6" fmla="*/ 108069 w 653915"/>
                <a:gd name="connsiteY6" fmla="*/ 682645 h 682645"/>
                <a:gd name="connsiteX7" fmla="*/ 653910 w 653915"/>
                <a:gd name="connsiteY7" fmla="*/ 138120 h 682645"/>
                <a:gd name="connsiteX8" fmla="*/ 636861 w 653915"/>
                <a:gd name="connsiteY8" fmla="*/ 0 h 68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15" h="682645">
                  <a:moveTo>
                    <a:pt x="636861" y="0"/>
                  </a:moveTo>
                  <a:lnTo>
                    <a:pt x="623112" y="0"/>
                  </a:lnTo>
                  <a:cubicBezTo>
                    <a:pt x="634852" y="45093"/>
                    <a:pt x="640584" y="91533"/>
                    <a:pt x="640161" y="138120"/>
                  </a:cubicBezTo>
                  <a:cubicBezTo>
                    <a:pt x="639631" y="431104"/>
                    <a:pt x="401760" y="668525"/>
                    <a:pt x="108069" y="669204"/>
                  </a:cubicBezTo>
                  <a:cubicBezTo>
                    <a:pt x="71767" y="669189"/>
                    <a:pt x="35561" y="665513"/>
                    <a:pt x="1" y="658231"/>
                  </a:cubicBezTo>
                  <a:lnTo>
                    <a:pt x="1" y="671947"/>
                  </a:lnTo>
                  <a:cubicBezTo>
                    <a:pt x="35580" y="679070"/>
                    <a:pt x="71780" y="682652"/>
                    <a:pt x="108069" y="682645"/>
                  </a:cubicBezTo>
                  <a:cubicBezTo>
                    <a:pt x="409246" y="681967"/>
                    <a:pt x="653229" y="438572"/>
                    <a:pt x="653910" y="138120"/>
                  </a:cubicBezTo>
                  <a:cubicBezTo>
                    <a:pt x="654127" y="91545"/>
                    <a:pt x="648398" y="45132"/>
                    <a:pt x="636861" y="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AB205D-573D-8614-C488-40FE4B353330}"/>
                </a:ext>
              </a:extLst>
            </p:cNvPr>
            <p:cNvSpPr/>
            <p:nvPr/>
          </p:nvSpPr>
          <p:spPr>
            <a:xfrm>
              <a:off x="356789" y="6442904"/>
              <a:ext cx="72458" cy="417427"/>
            </a:xfrm>
            <a:custGeom>
              <a:avLst/>
              <a:gdLst>
                <a:gd name="connsiteX0" fmla="*/ 13750 w 72458"/>
                <a:gd name="connsiteY0" fmla="*/ 111560 h 417427"/>
                <a:gd name="connsiteX1" fmla="*/ 72459 w 72458"/>
                <a:gd name="connsiteY1" fmla="*/ 417427 h 417427"/>
                <a:gd name="connsiteX2" fmla="*/ 57610 w 72458"/>
                <a:gd name="connsiteY2" fmla="*/ 417427 h 417427"/>
                <a:gd name="connsiteX3" fmla="*/ 1 w 72458"/>
                <a:gd name="connsiteY3" fmla="*/ 111560 h 417427"/>
                <a:gd name="connsiteX4" fmla="*/ 6463 w 72458"/>
                <a:gd name="connsiteY4" fmla="*/ 6084 h 417427"/>
                <a:gd name="connsiteX5" fmla="*/ 14162 w 72458"/>
                <a:gd name="connsiteY5" fmla="*/ 50 h 417427"/>
                <a:gd name="connsiteX6" fmla="*/ 20212 w 72458"/>
                <a:gd name="connsiteY6" fmla="*/ 7731 h 417427"/>
                <a:gd name="connsiteX7" fmla="*/ 13750 w 72458"/>
                <a:gd name="connsiteY7" fmla="*/ 111560 h 41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58" h="417427">
                  <a:moveTo>
                    <a:pt x="13750" y="111560"/>
                  </a:moveTo>
                  <a:cubicBezTo>
                    <a:pt x="13604" y="216323"/>
                    <a:pt x="33531" y="320140"/>
                    <a:pt x="72459" y="417427"/>
                  </a:cubicBezTo>
                  <a:lnTo>
                    <a:pt x="57610" y="417427"/>
                  </a:lnTo>
                  <a:cubicBezTo>
                    <a:pt x="19470" y="319948"/>
                    <a:pt x="-69" y="216200"/>
                    <a:pt x="1" y="111560"/>
                  </a:cubicBezTo>
                  <a:cubicBezTo>
                    <a:pt x="13" y="76311"/>
                    <a:pt x="2170" y="41074"/>
                    <a:pt x="6463" y="6084"/>
                  </a:cubicBezTo>
                  <a:cubicBezTo>
                    <a:pt x="6918" y="2299"/>
                    <a:pt x="10366" y="-403"/>
                    <a:pt x="14162" y="50"/>
                  </a:cubicBezTo>
                  <a:cubicBezTo>
                    <a:pt x="17959" y="502"/>
                    <a:pt x="20667" y="3945"/>
                    <a:pt x="20212" y="7731"/>
                  </a:cubicBezTo>
                  <a:cubicBezTo>
                    <a:pt x="15920" y="42171"/>
                    <a:pt x="13762" y="76845"/>
                    <a:pt x="13750" y="1115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2AEC4F-1C60-F2C3-FE36-4C43F77DAC5A}"/>
                </a:ext>
              </a:extLst>
            </p:cNvPr>
            <p:cNvSpPr/>
            <p:nvPr/>
          </p:nvSpPr>
          <p:spPr>
            <a:xfrm>
              <a:off x="394587" y="5711885"/>
              <a:ext cx="878995" cy="600309"/>
            </a:xfrm>
            <a:custGeom>
              <a:avLst/>
              <a:gdLst>
                <a:gd name="connsiteX0" fmla="*/ 878996 w 878995"/>
                <a:gd name="connsiteY0" fmla="*/ 3160 h 600309"/>
                <a:gd name="connsiteX1" fmla="*/ 878996 w 878995"/>
                <a:gd name="connsiteY1" fmla="*/ 16876 h 600309"/>
                <a:gd name="connsiteX2" fmla="*/ 806813 w 878995"/>
                <a:gd name="connsiteY2" fmla="*/ 13721 h 600309"/>
                <a:gd name="connsiteX3" fmla="*/ 13488 w 878995"/>
                <a:gd name="connsiteY3" fmla="*/ 595417 h 600309"/>
                <a:gd name="connsiteX4" fmla="*/ 5168 w 878995"/>
                <a:gd name="connsiteY4" fmla="*/ 600053 h 600309"/>
                <a:gd name="connsiteX5" fmla="*/ 4826 w 878995"/>
                <a:gd name="connsiteY5" fmla="*/ 599943 h 600309"/>
                <a:gd name="connsiteX6" fmla="*/ 289 w 878995"/>
                <a:gd name="connsiteY6" fmla="*/ 591439 h 600309"/>
                <a:gd name="connsiteX7" fmla="*/ 806813 w 878995"/>
                <a:gd name="connsiteY7" fmla="*/ 5 h 600309"/>
                <a:gd name="connsiteX8" fmla="*/ 878996 w 878995"/>
                <a:gd name="connsiteY8" fmla="*/ 3160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95" h="600309">
                  <a:moveTo>
                    <a:pt x="878996" y="3160"/>
                  </a:moveTo>
                  <a:lnTo>
                    <a:pt x="878996" y="16876"/>
                  </a:lnTo>
                  <a:cubicBezTo>
                    <a:pt x="855210" y="14819"/>
                    <a:pt x="831149" y="13721"/>
                    <a:pt x="806813" y="13721"/>
                  </a:cubicBezTo>
                  <a:cubicBezTo>
                    <a:pt x="442891" y="12404"/>
                    <a:pt x="120860" y="248526"/>
                    <a:pt x="13488" y="595417"/>
                  </a:cubicBezTo>
                  <a:cubicBezTo>
                    <a:pt x="12473" y="598983"/>
                    <a:pt x="8748" y="601068"/>
                    <a:pt x="5168" y="600053"/>
                  </a:cubicBezTo>
                  <a:cubicBezTo>
                    <a:pt x="5054" y="600012"/>
                    <a:pt x="4938" y="599984"/>
                    <a:pt x="4826" y="599943"/>
                  </a:cubicBezTo>
                  <a:cubicBezTo>
                    <a:pt x="1236" y="598819"/>
                    <a:pt x="-785" y="595033"/>
                    <a:pt x="289" y="591439"/>
                  </a:cubicBezTo>
                  <a:cubicBezTo>
                    <a:pt x="109461" y="238787"/>
                    <a:pt x="436832" y="-1284"/>
                    <a:pt x="806813" y="5"/>
                  </a:cubicBezTo>
                  <a:cubicBezTo>
                    <a:pt x="831149" y="5"/>
                    <a:pt x="855210" y="1103"/>
                    <a:pt x="878996" y="31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F4D9DD-08AF-3A16-4E5C-0C5315E260DB}"/>
                </a:ext>
              </a:extLst>
            </p:cNvPr>
            <p:cNvSpPr/>
            <p:nvPr/>
          </p:nvSpPr>
          <p:spPr>
            <a:xfrm>
              <a:off x="934218" y="2561176"/>
              <a:ext cx="1780408" cy="1776114"/>
            </a:xfrm>
            <a:custGeom>
              <a:avLst/>
              <a:gdLst>
                <a:gd name="connsiteX0" fmla="*/ 569765 w 1139540"/>
                <a:gd name="connsiteY0" fmla="*/ 10 h 1136792"/>
                <a:gd name="connsiteX1" fmla="*/ 1 w 1139540"/>
                <a:gd name="connsiteY1" fmla="*/ 568401 h 1136792"/>
                <a:gd name="connsiteX2" fmla="*/ 569765 w 1139540"/>
                <a:gd name="connsiteY2" fmla="*/ 1136792 h 1136792"/>
                <a:gd name="connsiteX3" fmla="*/ 1139529 w 1139540"/>
                <a:gd name="connsiteY3" fmla="*/ 568401 h 1136792"/>
                <a:gd name="connsiteX4" fmla="*/ 576942 w 1139540"/>
                <a:gd name="connsiteY4" fmla="*/ 10 h 1136792"/>
                <a:gd name="connsiteX5" fmla="*/ 569765 w 1139540"/>
                <a:gd name="connsiteY5" fmla="*/ 10 h 1136792"/>
                <a:gd name="connsiteX6" fmla="*/ 569765 w 1139540"/>
                <a:gd name="connsiteY6" fmla="*/ 1123076 h 1136792"/>
                <a:gd name="connsiteX7" fmla="*/ 13750 w 1139540"/>
                <a:gd name="connsiteY7" fmla="*/ 568401 h 1136792"/>
                <a:gd name="connsiteX8" fmla="*/ 569765 w 1139540"/>
                <a:gd name="connsiteY8" fmla="*/ 13726 h 1136792"/>
                <a:gd name="connsiteX9" fmla="*/ 1125780 w 1139540"/>
                <a:gd name="connsiteY9" fmla="*/ 568401 h 1136792"/>
                <a:gd name="connsiteX10" fmla="*/ 578042 w 1139540"/>
                <a:gd name="connsiteY10" fmla="*/ 1123076 h 1136792"/>
                <a:gd name="connsiteX11" fmla="*/ 569765 w 1139540"/>
                <a:gd name="connsiteY11" fmla="*/ 1123076 h 1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540" h="1136792">
                  <a:moveTo>
                    <a:pt x="569765" y="10"/>
                  </a:moveTo>
                  <a:cubicBezTo>
                    <a:pt x="255092" y="10"/>
                    <a:pt x="1" y="254483"/>
                    <a:pt x="1" y="568401"/>
                  </a:cubicBezTo>
                  <a:cubicBezTo>
                    <a:pt x="1" y="882320"/>
                    <a:pt x="255092" y="1136792"/>
                    <a:pt x="569765" y="1136792"/>
                  </a:cubicBezTo>
                  <a:cubicBezTo>
                    <a:pt x="884441" y="1136792"/>
                    <a:pt x="1139529" y="882320"/>
                    <a:pt x="1139529" y="568401"/>
                  </a:cubicBezTo>
                  <a:cubicBezTo>
                    <a:pt x="1141509" y="256458"/>
                    <a:pt x="889625" y="1985"/>
                    <a:pt x="576942" y="10"/>
                  </a:cubicBezTo>
                  <a:cubicBezTo>
                    <a:pt x="574550" y="-3"/>
                    <a:pt x="572157" y="-3"/>
                    <a:pt x="569765" y="10"/>
                  </a:cubicBezTo>
                  <a:close/>
                  <a:moveTo>
                    <a:pt x="569765" y="1123076"/>
                  </a:moveTo>
                  <a:cubicBezTo>
                    <a:pt x="262686" y="1123076"/>
                    <a:pt x="13750" y="874734"/>
                    <a:pt x="13750" y="568401"/>
                  </a:cubicBezTo>
                  <a:cubicBezTo>
                    <a:pt x="13750" y="262068"/>
                    <a:pt x="262686" y="13726"/>
                    <a:pt x="569765" y="13726"/>
                  </a:cubicBezTo>
                  <a:cubicBezTo>
                    <a:pt x="876838" y="13726"/>
                    <a:pt x="1125780" y="262068"/>
                    <a:pt x="1125780" y="568401"/>
                  </a:cubicBezTo>
                  <a:cubicBezTo>
                    <a:pt x="1128063" y="872458"/>
                    <a:pt x="882833" y="1120800"/>
                    <a:pt x="578042" y="1123076"/>
                  </a:cubicBezTo>
                  <a:cubicBezTo>
                    <a:pt x="575292" y="1123104"/>
                    <a:pt x="572529" y="1123104"/>
                    <a:pt x="569765" y="1123076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8B27A-C38D-20BA-F1C0-C7DCD5D3F0B5}"/>
                </a:ext>
              </a:extLst>
            </p:cNvPr>
            <p:cNvSpPr/>
            <p:nvPr/>
          </p:nvSpPr>
          <p:spPr>
            <a:xfrm>
              <a:off x="0" y="1593596"/>
              <a:ext cx="895767" cy="863559"/>
            </a:xfrm>
            <a:custGeom>
              <a:avLst/>
              <a:gdLst>
                <a:gd name="connsiteX0" fmla="*/ 44135 w 717799"/>
                <a:gd name="connsiteY0" fmla="*/ 617924 h 691990"/>
                <a:gd name="connsiteX1" fmla="*/ 1 w 717799"/>
                <a:gd name="connsiteY1" fmla="*/ 691991 h 691990"/>
                <a:gd name="connsiteX2" fmla="*/ 1 w 717799"/>
                <a:gd name="connsiteY2" fmla="*/ 664559 h 691990"/>
                <a:gd name="connsiteX3" fmla="*/ 32449 w 717799"/>
                <a:gd name="connsiteY3" fmla="*/ 611066 h 691990"/>
                <a:gd name="connsiteX4" fmla="*/ 707806 w 717799"/>
                <a:gd name="connsiteY4" fmla="*/ 705 h 691990"/>
                <a:gd name="connsiteX5" fmla="*/ 717007 w 717799"/>
                <a:gd name="connsiteY5" fmla="*/ 3832 h 691990"/>
                <a:gd name="connsiteX6" fmla="*/ 717018 w 717799"/>
                <a:gd name="connsiteY6" fmla="*/ 3859 h 691990"/>
                <a:gd name="connsiteX7" fmla="*/ 714208 w 717799"/>
                <a:gd name="connsiteY7" fmla="*/ 12939 h 691990"/>
                <a:gd name="connsiteX8" fmla="*/ 713993 w 717799"/>
                <a:gd name="connsiteY8" fmla="*/ 13049 h 691990"/>
                <a:gd name="connsiteX9" fmla="*/ 44135 w 717799"/>
                <a:gd name="connsiteY9" fmla="*/ 617924 h 6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7799" h="691990">
                  <a:moveTo>
                    <a:pt x="44135" y="617924"/>
                  </a:moveTo>
                  <a:cubicBezTo>
                    <a:pt x="28736" y="642202"/>
                    <a:pt x="14025" y="667302"/>
                    <a:pt x="1" y="691991"/>
                  </a:cubicBezTo>
                  <a:lnTo>
                    <a:pt x="1" y="664559"/>
                  </a:lnTo>
                  <a:cubicBezTo>
                    <a:pt x="10450" y="646454"/>
                    <a:pt x="21312" y="628760"/>
                    <a:pt x="32449" y="611066"/>
                  </a:cubicBezTo>
                  <a:cubicBezTo>
                    <a:pt x="197533" y="349955"/>
                    <a:pt x="431084" y="138879"/>
                    <a:pt x="707806" y="705"/>
                  </a:cubicBezTo>
                  <a:cubicBezTo>
                    <a:pt x="711215" y="-969"/>
                    <a:pt x="715334" y="444"/>
                    <a:pt x="717007" y="3832"/>
                  </a:cubicBezTo>
                  <a:cubicBezTo>
                    <a:pt x="717011" y="3845"/>
                    <a:pt x="717014" y="3845"/>
                    <a:pt x="717018" y="3859"/>
                  </a:cubicBezTo>
                  <a:cubicBezTo>
                    <a:pt x="718756" y="7137"/>
                    <a:pt x="717498" y="11211"/>
                    <a:pt x="714208" y="12939"/>
                  </a:cubicBezTo>
                  <a:cubicBezTo>
                    <a:pt x="714136" y="12980"/>
                    <a:pt x="714065" y="13008"/>
                    <a:pt x="713993" y="13049"/>
                  </a:cubicBezTo>
                  <a:cubicBezTo>
                    <a:pt x="439567" y="149921"/>
                    <a:pt x="207918" y="359104"/>
                    <a:pt x="44135" y="617924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8349BF-0367-E754-2DBA-9CAB1B5B4A7F}"/>
                </a:ext>
              </a:extLst>
            </p:cNvPr>
            <p:cNvSpPr/>
            <p:nvPr/>
          </p:nvSpPr>
          <p:spPr>
            <a:xfrm>
              <a:off x="0" y="1373327"/>
              <a:ext cx="3933825" cy="4206769"/>
            </a:xfrm>
            <a:custGeom>
              <a:avLst/>
              <a:gdLst>
                <a:gd name="connsiteX0" fmla="*/ 3152266 w 3152265"/>
                <a:gd name="connsiteY0" fmla="*/ 1685285 h 3370981"/>
                <a:gd name="connsiteX1" fmla="*/ 1462497 w 3152265"/>
                <a:gd name="connsiteY1" fmla="*/ 3370982 h 3370981"/>
                <a:gd name="connsiteX2" fmla="*/ 1273583 w 3152265"/>
                <a:gd name="connsiteY2" fmla="*/ 3360558 h 3370981"/>
                <a:gd name="connsiteX3" fmla="*/ 1 w 3152265"/>
                <a:gd name="connsiteY3" fmla="*/ 2528956 h 3370981"/>
                <a:gd name="connsiteX4" fmla="*/ 1 w 3152265"/>
                <a:gd name="connsiteY4" fmla="*/ 2501524 h 3370981"/>
                <a:gd name="connsiteX5" fmla="*/ 2279113 w 3152265"/>
                <a:gd name="connsiteY5" fmla="*/ 3140951 h 3370981"/>
                <a:gd name="connsiteX6" fmla="*/ 2920084 w 3152265"/>
                <a:gd name="connsiteY6" fmla="*/ 867332 h 3370981"/>
                <a:gd name="connsiteX7" fmla="*/ 1017437 w 3152265"/>
                <a:gd name="connsiteY7" fmla="*/ 73792 h 3370981"/>
                <a:gd name="connsiteX8" fmla="*/ 1008706 w 3152265"/>
                <a:gd name="connsiteY8" fmla="*/ 68786 h 3370981"/>
                <a:gd name="connsiteX9" fmla="*/ 1013725 w 3152265"/>
                <a:gd name="connsiteY9" fmla="*/ 60076 h 3370981"/>
                <a:gd name="connsiteX10" fmla="*/ 1462359 w 3152265"/>
                <a:gd name="connsiteY10" fmla="*/ 0 h 3370981"/>
                <a:gd name="connsiteX11" fmla="*/ 3152266 w 3152265"/>
                <a:gd name="connsiteY11" fmla="*/ 1685285 h 337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265" h="3370981">
                  <a:moveTo>
                    <a:pt x="3152266" y="1685285"/>
                  </a:moveTo>
                  <a:cubicBezTo>
                    <a:pt x="3151510" y="2615957"/>
                    <a:pt x="2395417" y="3370228"/>
                    <a:pt x="1462497" y="3370982"/>
                  </a:cubicBezTo>
                  <a:cubicBezTo>
                    <a:pt x="1399388" y="3370982"/>
                    <a:pt x="1336314" y="3367498"/>
                    <a:pt x="1273583" y="3360558"/>
                  </a:cubicBezTo>
                  <a:cubicBezTo>
                    <a:pt x="741038" y="3300084"/>
                    <a:pt x="268646" y="2991638"/>
                    <a:pt x="1" y="2528956"/>
                  </a:cubicBezTo>
                  <a:lnTo>
                    <a:pt x="1" y="2501524"/>
                  </a:lnTo>
                  <a:cubicBezTo>
                    <a:pt x="452361" y="3305940"/>
                    <a:pt x="1472753" y="3592221"/>
                    <a:pt x="2279113" y="3140951"/>
                  </a:cubicBezTo>
                  <a:cubicBezTo>
                    <a:pt x="3085473" y="2689681"/>
                    <a:pt x="3372445" y="1671748"/>
                    <a:pt x="2920084" y="867332"/>
                  </a:cubicBezTo>
                  <a:cubicBezTo>
                    <a:pt x="2543839" y="198279"/>
                    <a:pt x="1759079" y="-129029"/>
                    <a:pt x="1017437" y="73792"/>
                  </a:cubicBezTo>
                  <a:cubicBezTo>
                    <a:pt x="1013641" y="74814"/>
                    <a:pt x="1009732" y="72573"/>
                    <a:pt x="1008706" y="68786"/>
                  </a:cubicBezTo>
                  <a:cubicBezTo>
                    <a:pt x="1007681" y="64998"/>
                    <a:pt x="1009928" y="61098"/>
                    <a:pt x="1013725" y="60076"/>
                  </a:cubicBezTo>
                  <a:cubicBezTo>
                    <a:pt x="1159900" y="20108"/>
                    <a:pt x="1310793" y="-97"/>
                    <a:pt x="1462359" y="0"/>
                  </a:cubicBezTo>
                  <a:cubicBezTo>
                    <a:pt x="2395170" y="681"/>
                    <a:pt x="3151276" y="754723"/>
                    <a:pt x="3152266" y="1685285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C74BA6-272C-9909-5C11-F56C0A56AE81}"/>
                </a:ext>
              </a:extLst>
            </p:cNvPr>
            <p:cNvSpPr/>
            <p:nvPr/>
          </p:nvSpPr>
          <p:spPr>
            <a:xfrm>
              <a:off x="1261263" y="2886075"/>
              <a:ext cx="1126316" cy="1126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F8D1E8-EEE5-9F73-EDC5-75D203AD2E26}"/>
                </a:ext>
              </a:extLst>
            </p:cNvPr>
            <p:cNvSpPr txBox="1"/>
            <p:nvPr/>
          </p:nvSpPr>
          <p:spPr>
            <a:xfrm>
              <a:off x="1597784" y="2934374"/>
              <a:ext cx="3475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Segoe"/>
                </a:rPr>
                <a:t>Linux Commands</a:t>
              </a:r>
              <a:endParaRPr lang="en-IN" sz="3200" b="1" dirty="0">
                <a:latin typeface="Sego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1A3502-A52F-B4BC-15C6-A53E575F9377}"/>
              </a:ext>
            </a:extLst>
          </p:cNvPr>
          <p:cNvGrpSpPr/>
          <p:nvPr/>
        </p:nvGrpSpPr>
        <p:grpSpPr>
          <a:xfrm>
            <a:off x="4441798" y="763124"/>
            <a:ext cx="7242231" cy="5331753"/>
            <a:chOff x="4356073" y="535042"/>
            <a:chExt cx="7242231" cy="533175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80EBBE-A230-84CD-BEE0-D69685000844}"/>
                </a:ext>
              </a:extLst>
            </p:cNvPr>
            <p:cNvGrpSpPr/>
            <p:nvPr/>
          </p:nvGrpSpPr>
          <p:grpSpPr>
            <a:xfrm>
              <a:off x="4356073" y="573142"/>
              <a:ext cx="3340127" cy="1196644"/>
              <a:chOff x="4000500" y="593836"/>
              <a:chExt cx="3933825" cy="1196644"/>
            </a:xfrm>
          </p:grpSpPr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6B561280-7721-A9AB-A7A6-6308E78FA6D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3E20EF-3137-CF0A-90D4-B1093DACB650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6C34B-0A7B-4F5D-5835-2451F1D8B1D4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B2816-85AC-98C3-A252-9E0E312C6CE5}"/>
                </a:ext>
              </a:extLst>
            </p:cNvPr>
            <p:cNvGrpSpPr/>
            <p:nvPr/>
          </p:nvGrpSpPr>
          <p:grpSpPr>
            <a:xfrm>
              <a:off x="4356073" y="2621646"/>
              <a:ext cx="3340127" cy="1196644"/>
              <a:chOff x="4000500" y="593836"/>
              <a:chExt cx="3933825" cy="1196644"/>
            </a:xfrm>
          </p:grpSpPr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3350B739-E336-B265-965D-FDC06E170221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CC4B1CD-A2E7-78A3-3094-C342DA7129D2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653E4A-7CB2-F010-E165-18C2FF8AC3E9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D9A003-10CF-7BEA-5800-AD931B3A2D33}"/>
                </a:ext>
              </a:extLst>
            </p:cNvPr>
            <p:cNvGrpSpPr/>
            <p:nvPr/>
          </p:nvGrpSpPr>
          <p:grpSpPr>
            <a:xfrm>
              <a:off x="4356073" y="4670151"/>
              <a:ext cx="3340127" cy="1196644"/>
              <a:chOff x="4000500" y="593836"/>
              <a:chExt cx="3933825" cy="1196644"/>
            </a:xfrm>
          </p:grpSpPr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193C45FE-EFCD-2A25-0A6D-DA7DFF3C55B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1D2C8B-61A5-E0C3-1C92-8E8ED6FA78BE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67886BF-8077-4490-F2E9-D0B8DB459A28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AF9B54-D96F-1977-0246-9D791FF32855}"/>
                </a:ext>
              </a:extLst>
            </p:cNvPr>
            <p:cNvGrpSpPr/>
            <p:nvPr/>
          </p:nvGrpSpPr>
          <p:grpSpPr>
            <a:xfrm>
              <a:off x="8258176" y="573142"/>
              <a:ext cx="3340127" cy="1196644"/>
              <a:chOff x="4000500" y="593836"/>
              <a:chExt cx="3933825" cy="1196644"/>
            </a:xfrm>
          </p:grpSpPr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8F687AD2-FB43-BCA9-6422-0DA2DDB5370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9B23F1-B979-B5FE-6449-AFDD24669E7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007E61A-7987-D232-2E43-6304E4287510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A7EAAC-CC93-ABB0-5DB7-6DEE206CED17}"/>
                </a:ext>
              </a:extLst>
            </p:cNvPr>
            <p:cNvGrpSpPr/>
            <p:nvPr/>
          </p:nvGrpSpPr>
          <p:grpSpPr>
            <a:xfrm>
              <a:off x="8258177" y="2621646"/>
              <a:ext cx="3340127" cy="1196644"/>
              <a:chOff x="4000500" y="593836"/>
              <a:chExt cx="3933825" cy="1196644"/>
            </a:xfrm>
          </p:grpSpPr>
          <p:sp>
            <p:nvSpPr>
              <p:cNvPr id="48" name="Rectangle: Top Corners Rounded 47">
                <a:extLst>
                  <a:ext uri="{FF2B5EF4-FFF2-40B4-BE49-F238E27FC236}">
                    <a16:creationId xmlns:a16="http://schemas.microsoft.com/office/drawing/2014/main" id="{84E7FC9A-BCA2-C26F-2031-472C929FC35C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BF354C-9F43-A5FD-28CD-8BAD1AE02EE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63CDD-950A-C5D2-5491-19D1668D30B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E34D66-2CAB-E6B5-7FA5-6012D7103DB9}"/>
                </a:ext>
              </a:extLst>
            </p:cNvPr>
            <p:cNvGrpSpPr/>
            <p:nvPr/>
          </p:nvGrpSpPr>
          <p:grpSpPr>
            <a:xfrm>
              <a:off x="8258177" y="4670151"/>
              <a:ext cx="3340127" cy="1196644"/>
              <a:chOff x="4000500" y="593836"/>
              <a:chExt cx="3933825" cy="1196644"/>
            </a:xfrm>
          </p:grpSpPr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499CE7DA-3BED-AF52-61E7-3730AD7E7D16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76C435-3E2A-1DA8-1E2D-5B7C1DED4816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6738C0-A704-2E2A-5D84-7271787DC11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5F3ED-11D9-2C0B-EEA9-9020FCBFF894}"/>
                </a:ext>
              </a:extLst>
            </p:cNvPr>
            <p:cNvSpPr txBox="1"/>
            <p:nvPr/>
          </p:nvSpPr>
          <p:spPr>
            <a:xfrm>
              <a:off x="4508936" y="930642"/>
              <a:ext cx="3034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mkdir</a:t>
              </a: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 / </a:t>
              </a: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mkdir</a:t>
              </a: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 -p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make 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or 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create 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directory / </a:t>
              </a: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-p flag used to crate directories or files in subdirectory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725810-FE7E-7DF1-A4D2-96ACB5F64257}"/>
                </a:ext>
              </a:extLst>
            </p:cNvPr>
            <p:cNvSpPr txBox="1"/>
            <p:nvPr/>
          </p:nvSpPr>
          <p:spPr>
            <a:xfrm>
              <a:off x="4508936" y="2979146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rmdir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remove / delete directory.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9604F-FEA3-5792-5295-A35D54CAB704}"/>
                </a:ext>
              </a:extLst>
            </p:cNvPr>
            <p:cNvSpPr txBox="1"/>
            <p:nvPr/>
          </p:nvSpPr>
          <p:spPr>
            <a:xfrm>
              <a:off x="4508936" y="5027651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touch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To make / create file.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D0582B-F566-51F7-D9F4-B591F2820048}"/>
                </a:ext>
              </a:extLst>
            </p:cNvPr>
            <p:cNvSpPr txBox="1"/>
            <p:nvPr/>
          </p:nvSpPr>
          <p:spPr>
            <a:xfrm>
              <a:off x="8411039" y="930642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rm</a:t>
              </a:r>
              <a:endParaRPr lang="en-US" sz="1200" b="1" dirty="0" smtClean="0">
                <a:solidFill>
                  <a:srgbClr val="374151"/>
                </a:solidFill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To remove / delete file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3A0CF8-50A1-9309-0EA6-924934E57562}"/>
                </a:ext>
              </a:extLst>
            </p:cNvPr>
            <p:cNvSpPr txBox="1"/>
            <p:nvPr/>
          </p:nvSpPr>
          <p:spPr>
            <a:xfrm>
              <a:off x="8411040" y="2979146"/>
              <a:ext cx="3034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vi</a:t>
              </a:r>
              <a:endParaRPr lang="en-US" sz="1200" b="1" dirty="0">
                <a:solidFill>
                  <a:srgbClr val="374151"/>
                </a:solidFill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Create new file , also used to edit an existing file.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B9E85D-F5EB-666E-90DD-CAFA029D2322}"/>
                </a:ext>
              </a:extLst>
            </p:cNvPr>
            <p:cNvSpPr txBox="1"/>
            <p:nvPr/>
          </p:nvSpPr>
          <p:spPr>
            <a:xfrm>
              <a:off x="8411040" y="5027651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200" b="1" dirty="0" smtClean="0">
                  <a:solidFill>
                    <a:srgbClr val="374151"/>
                  </a:solidFill>
                  <a:latin typeface="Segoe"/>
                </a:rPr>
                <a:t>cat</a:t>
              </a:r>
              <a:endParaRPr lang="en-IN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read the contents in file.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D40F2F-FBB7-B5B1-E9EF-76F8D2D614C7}"/>
                </a:ext>
              </a:extLst>
            </p:cNvPr>
            <p:cNvSpPr txBox="1"/>
            <p:nvPr/>
          </p:nvSpPr>
          <p:spPr>
            <a:xfrm>
              <a:off x="4465980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i="0" dirty="0" smtClean="0">
                  <a:solidFill>
                    <a:schemeClr val="bg1"/>
                  </a:solidFill>
                  <a:effectLst/>
                  <a:latin typeface="Segoe"/>
                </a:rPr>
                <a:t>07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E7F9C-A30D-9C5C-54AE-357FCC64EB13}"/>
                </a:ext>
              </a:extLst>
            </p:cNvPr>
            <p:cNvSpPr txBox="1"/>
            <p:nvPr/>
          </p:nvSpPr>
          <p:spPr>
            <a:xfrm>
              <a:off x="4465980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i="0" dirty="0" smtClean="0">
                  <a:solidFill>
                    <a:schemeClr val="bg1"/>
                  </a:solidFill>
                  <a:effectLst/>
                  <a:latin typeface="Segoe"/>
                </a:rPr>
                <a:t>08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38C425-904F-5526-3AEB-7618882EDF7D}"/>
                </a:ext>
              </a:extLst>
            </p:cNvPr>
            <p:cNvSpPr txBox="1"/>
            <p:nvPr/>
          </p:nvSpPr>
          <p:spPr>
            <a:xfrm>
              <a:off x="4465980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i="0" dirty="0" smtClean="0">
                  <a:solidFill>
                    <a:schemeClr val="bg1"/>
                  </a:solidFill>
                  <a:effectLst/>
                  <a:latin typeface="Segoe"/>
                </a:rPr>
                <a:t>09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998877-BF76-785A-7D5F-88652047BB09}"/>
                </a:ext>
              </a:extLst>
            </p:cNvPr>
            <p:cNvSpPr txBox="1"/>
            <p:nvPr/>
          </p:nvSpPr>
          <p:spPr>
            <a:xfrm>
              <a:off x="8368083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10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F0B70A-E7EC-AA7A-625F-4BC970334C0F}"/>
                </a:ext>
              </a:extLst>
            </p:cNvPr>
            <p:cNvSpPr txBox="1"/>
            <p:nvPr/>
          </p:nvSpPr>
          <p:spPr>
            <a:xfrm>
              <a:off x="8368084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11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D81366-F650-9B5A-A39B-C392464D7B81}"/>
                </a:ext>
              </a:extLst>
            </p:cNvPr>
            <p:cNvSpPr txBox="1"/>
            <p:nvPr/>
          </p:nvSpPr>
          <p:spPr>
            <a:xfrm>
              <a:off x="8368084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12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</p:grpSp>
      <p:pic>
        <p:nvPicPr>
          <p:cNvPr id="1026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4" y="2837364"/>
            <a:ext cx="990574" cy="11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E05E-EC72-DA58-2599-B32B53A1460B}"/>
              </a:ext>
            </a:extLst>
          </p:cNvPr>
          <p:cNvGrpSpPr/>
          <p:nvPr/>
        </p:nvGrpSpPr>
        <p:grpSpPr>
          <a:xfrm>
            <a:off x="-1" y="0"/>
            <a:ext cx="5073162" cy="6860331"/>
            <a:chOff x="-1" y="0"/>
            <a:chExt cx="5073162" cy="68603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F13DC-D1B6-A804-11B2-4E6648ECE10E}"/>
                </a:ext>
              </a:extLst>
            </p:cNvPr>
            <p:cNvSpPr/>
            <p:nvPr/>
          </p:nvSpPr>
          <p:spPr>
            <a:xfrm>
              <a:off x="-1" y="0"/>
              <a:ext cx="2190752" cy="6860331"/>
            </a:xfrm>
            <a:custGeom>
              <a:avLst/>
              <a:gdLst>
                <a:gd name="connsiteX0" fmla="*/ 0 w 1273582"/>
                <a:gd name="connsiteY0" fmla="*/ 0 h 6860331"/>
                <a:gd name="connsiteX1" fmla="*/ 1273583 w 1273582"/>
                <a:gd name="connsiteY1" fmla="*/ 0 h 6860331"/>
                <a:gd name="connsiteX2" fmla="*/ 1273583 w 1273582"/>
                <a:gd name="connsiteY2" fmla="*/ 6860332 h 6860331"/>
                <a:gd name="connsiteX3" fmla="*/ 0 w 1273582"/>
                <a:gd name="connsiteY3" fmla="*/ 6860332 h 6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82" h="6860331">
                  <a:moveTo>
                    <a:pt x="0" y="0"/>
                  </a:moveTo>
                  <a:lnTo>
                    <a:pt x="1273583" y="0"/>
                  </a:lnTo>
                  <a:lnTo>
                    <a:pt x="1273583" y="6860332"/>
                  </a:lnTo>
                  <a:lnTo>
                    <a:pt x="0" y="6860332"/>
                  </a:lnTo>
                  <a:close/>
                </a:path>
              </a:pathLst>
            </a:custGeom>
            <a:solidFill>
              <a:schemeClr val="accent2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B7E195-AA4B-64FC-6795-B15E741AE81B}"/>
                </a:ext>
              </a:extLst>
            </p:cNvPr>
            <p:cNvSpPr/>
            <p:nvPr/>
          </p:nvSpPr>
          <p:spPr>
            <a:xfrm>
              <a:off x="0" y="4663782"/>
              <a:ext cx="245033" cy="411489"/>
            </a:xfrm>
            <a:custGeom>
              <a:avLst/>
              <a:gdLst>
                <a:gd name="connsiteX0" fmla="*/ 22824 w 245033"/>
                <a:gd name="connsiteY0" fmla="*/ 617 h 411489"/>
                <a:gd name="connsiteX1" fmla="*/ 1 w 245033"/>
                <a:gd name="connsiteY1" fmla="*/ 1989 h 411489"/>
                <a:gd name="connsiteX2" fmla="*/ 1 w 245033"/>
                <a:gd name="connsiteY2" fmla="*/ 15705 h 411489"/>
                <a:gd name="connsiteX3" fmla="*/ 22824 w 245033"/>
                <a:gd name="connsiteY3" fmla="*/ 14333 h 411489"/>
                <a:gd name="connsiteX4" fmla="*/ 230114 w 245033"/>
                <a:gd name="connsiteY4" fmla="*/ 190351 h 411489"/>
                <a:gd name="connsiteX5" fmla="*/ 53666 w 245033"/>
                <a:gd name="connsiteY5" fmla="*/ 397147 h 411489"/>
                <a:gd name="connsiteX6" fmla="*/ 22824 w 245033"/>
                <a:gd name="connsiteY6" fmla="*/ 397147 h 411489"/>
                <a:gd name="connsiteX7" fmla="*/ 1 w 245033"/>
                <a:gd name="connsiteY7" fmla="*/ 395775 h 411489"/>
                <a:gd name="connsiteX8" fmla="*/ 1 w 245033"/>
                <a:gd name="connsiteY8" fmla="*/ 409491 h 411489"/>
                <a:gd name="connsiteX9" fmla="*/ 22824 w 245033"/>
                <a:gd name="connsiteY9" fmla="*/ 410863 h 411489"/>
                <a:gd name="connsiteX10" fmla="*/ 244405 w 245033"/>
                <a:gd name="connsiteY10" fmla="*/ 221664 h 411489"/>
                <a:gd name="connsiteX11" fmla="*/ 54750 w 245033"/>
                <a:gd name="connsiteY11" fmla="*/ 617 h 411489"/>
                <a:gd name="connsiteX12" fmla="*/ 22824 w 245033"/>
                <a:gd name="connsiteY12" fmla="*/ 617 h 41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033" h="411489">
                  <a:moveTo>
                    <a:pt x="22824" y="617"/>
                  </a:moveTo>
                  <a:cubicBezTo>
                    <a:pt x="15195" y="590"/>
                    <a:pt x="7572" y="1056"/>
                    <a:pt x="1" y="1989"/>
                  </a:cubicBezTo>
                  <a:lnTo>
                    <a:pt x="1" y="15705"/>
                  </a:lnTo>
                  <a:cubicBezTo>
                    <a:pt x="7571" y="14759"/>
                    <a:pt x="15195" y="14306"/>
                    <a:pt x="22824" y="14333"/>
                  </a:cubicBezTo>
                  <a:cubicBezTo>
                    <a:pt x="128791" y="5843"/>
                    <a:pt x="221598" y="84642"/>
                    <a:pt x="230114" y="190351"/>
                  </a:cubicBezTo>
                  <a:cubicBezTo>
                    <a:pt x="238631" y="296073"/>
                    <a:pt x="159632" y="388656"/>
                    <a:pt x="53666" y="397147"/>
                  </a:cubicBezTo>
                  <a:cubicBezTo>
                    <a:pt x="43402" y="397970"/>
                    <a:pt x="33088" y="397970"/>
                    <a:pt x="22824" y="397147"/>
                  </a:cubicBezTo>
                  <a:cubicBezTo>
                    <a:pt x="15195" y="397174"/>
                    <a:pt x="7571" y="396722"/>
                    <a:pt x="1" y="395775"/>
                  </a:cubicBezTo>
                  <a:lnTo>
                    <a:pt x="1" y="409491"/>
                  </a:lnTo>
                  <a:cubicBezTo>
                    <a:pt x="7572" y="410424"/>
                    <a:pt x="15195" y="410890"/>
                    <a:pt x="22824" y="410863"/>
                  </a:cubicBezTo>
                  <a:cubicBezTo>
                    <a:pt x="136384" y="419655"/>
                    <a:pt x="235589" y="334945"/>
                    <a:pt x="244405" y="221664"/>
                  </a:cubicBezTo>
                  <a:cubicBezTo>
                    <a:pt x="253221" y="108384"/>
                    <a:pt x="168311" y="9409"/>
                    <a:pt x="54750" y="617"/>
                  </a:cubicBezTo>
                  <a:cubicBezTo>
                    <a:pt x="44124" y="-206"/>
                    <a:pt x="33450" y="-206"/>
                    <a:pt x="22824" y="617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FFB722-3C5F-C9BA-C383-67268BD7D0BA}"/>
                </a:ext>
              </a:extLst>
            </p:cNvPr>
            <p:cNvSpPr/>
            <p:nvPr/>
          </p:nvSpPr>
          <p:spPr>
            <a:xfrm>
              <a:off x="0" y="0"/>
              <a:ext cx="653915" cy="682645"/>
            </a:xfrm>
            <a:custGeom>
              <a:avLst/>
              <a:gdLst>
                <a:gd name="connsiteX0" fmla="*/ 636861 w 653915"/>
                <a:gd name="connsiteY0" fmla="*/ 0 h 682645"/>
                <a:gd name="connsiteX1" fmla="*/ 623112 w 653915"/>
                <a:gd name="connsiteY1" fmla="*/ 0 h 682645"/>
                <a:gd name="connsiteX2" fmla="*/ 640161 w 653915"/>
                <a:gd name="connsiteY2" fmla="*/ 138120 h 682645"/>
                <a:gd name="connsiteX3" fmla="*/ 108069 w 653915"/>
                <a:gd name="connsiteY3" fmla="*/ 669204 h 682645"/>
                <a:gd name="connsiteX4" fmla="*/ 1 w 653915"/>
                <a:gd name="connsiteY4" fmla="*/ 658231 h 682645"/>
                <a:gd name="connsiteX5" fmla="*/ 1 w 653915"/>
                <a:gd name="connsiteY5" fmla="*/ 671947 h 682645"/>
                <a:gd name="connsiteX6" fmla="*/ 108069 w 653915"/>
                <a:gd name="connsiteY6" fmla="*/ 682645 h 682645"/>
                <a:gd name="connsiteX7" fmla="*/ 653910 w 653915"/>
                <a:gd name="connsiteY7" fmla="*/ 138120 h 682645"/>
                <a:gd name="connsiteX8" fmla="*/ 636861 w 653915"/>
                <a:gd name="connsiteY8" fmla="*/ 0 h 68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15" h="682645">
                  <a:moveTo>
                    <a:pt x="636861" y="0"/>
                  </a:moveTo>
                  <a:lnTo>
                    <a:pt x="623112" y="0"/>
                  </a:lnTo>
                  <a:cubicBezTo>
                    <a:pt x="634852" y="45093"/>
                    <a:pt x="640584" y="91533"/>
                    <a:pt x="640161" y="138120"/>
                  </a:cubicBezTo>
                  <a:cubicBezTo>
                    <a:pt x="639631" y="431104"/>
                    <a:pt x="401760" y="668525"/>
                    <a:pt x="108069" y="669204"/>
                  </a:cubicBezTo>
                  <a:cubicBezTo>
                    <a:pt x="71767" y="669189"/>
                    <a:pt x="35561" y="665513"/>
                    <a:pt x="1" y="658231"/>
                  </a:cubicBezTo>
                  <a:lnTo>
                    <a:pt x="1" y="671947"/>
                  </a:lnTo>
                  <a:cubicBezTo>
                    <a:pt x="35580" y="679070"/>
                    <a:pt x="71780" y="682652"/>
                    <a:pt x="108069" y="682645"/>
                  </a:cubicBezTo>
                  <a:cubicBezTo>
                    <a:pt x="409246" y="681967"/>
                    <a:pt x="653229" y="438572"/>
                    <a:pt x="653910" y="138120"/>
                  </a:cubicBezTo>
                  <a:cubicBezTo>
                    <a:pt x="654127" y="91545"/>
                    <a:pt x="648398" y="45132"/>
                    <a:pt x="636861" y="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AB205D-573D-8614-C488-40FE4B353330}"/>
                </a:ext>
              </a:extLst>
            </p:cNvPr>
            <p:cNvSpPr/>
            <p:nvPr/>
          </p:nvSpPr>
          <p:spPr>
            <a:xfrm>
              <a:off x="356789" y="6442904"/>
              <a:ext cx="72458" cy="417427"/>
            </a:xfrm>
            <a:custGeom>
              <a:avLst/>
              <a:gdLst>
                <a:gd name="connsiteX0" fmla="*/ 13750 w 72458"/>
                <a:gd name="connsiteY0" fmla="*/ 111560 h 417427"/>
                <a:gd name="connsiteX1" fmla="*/ 72459 w 72458"/>
                <a:gd name="connsiteY1" fmla="*/ 417427 h 417427"/>
                <a:gd name="connsiteX2" fmla="*/ 57610 w 72458"/>
                <a:gd name="connsiteY2" fmla="*/ 417427 h 417427"/>
                <a:gd name="connsiteX3" fmla="*/ 1 w 72458"/>
                <a:gd name="connsiteY3" fmla="*/ 111560 h 417427"/>
                <a:gd name="connsiteX4" fmla="*/ 6463 w 72458"/>
                <a:gd name="connsiteY4" fmla="*/ 6084 h 417427"/>
                <a:gd name="connsiteX5" fmla="*/ 14162 w 72458"/>
                <a:gd name="connsiteY5" fmla="*/ 50 h 417427"/>
                <a:gd name="connsiteX6" fmla="*/ 20212 w 72458"/>
                <a:gd name="connsiteY6" fmla="*/ 7731 h 417427"/>
                <a:gd name="connsiteX7" fmla="*/ 13750 w 72458"/>
                <a:gd name="connsiteY7" fmla="*/ 111560 h 41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58" h="417427">
                  <a:moveTo>
                    <a:pt x="13750" y="111560"/>
                  </a:moveTo>
                  <a:cubicBezTo>
                    <a:pt x="13604" y="216323"/>
                    <a:pt x="33531" y="320140"/>
                    <a:pt x="72459" y="417427"/>
                  </a:cubicBezTo>
                  <a:lnTo>
                    <a:pt x="57610" y="417427"/>
                  </a:lnTo>
                  <a:cubicBezTo>
                    <a:pt x="19470" y="319948"/>
                    <a:pt x="-69" y="216200"/>
                    <a:pt x="1" y="111560"/>
                  </a:cubicBezTo>
                  <a:cubicBezTo>
                    <a:pt x="13" y="76311"/>
                    <a:pt x="2170" y="41074"/>
                    <a:pt x="6463" y="6084"/>
                  </a:cubicBezTo>
                  <a:cubicBezTo>
                    <a:pt x="6918" y="2299"/>
                    <a:pt x="10366" y="-403"/>
                    <a:pt x="14162" y="50"/>
                  </a:cubicBezTo>
                  <a:cubicBezTo>
                    <a:pt x="17959" y="502"/>
                    <a:pt x="20667" y="3945"/>
                    <a:pt x="20212" y="7731"/>
                  </a:cubicBezTo>
                  <a:cubicBezTo>
                    <a:pt x="15920" y="42171"/>
                    <a:pt x="13762" y="76845"/>
                    <a:pt x="13750" y="1115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2AEC4F-1C60-F2C3-FE36-4C43F77DAC5A}"/>
                </a:ext>
              </a:extLst>
            </p:cNvPr>
            <p:cNvSpPr/>
            <p:nvPr/>
          </p:nvSpPr>
          <p:spPr>
            <a:xfrm>
              <a:off x="394587" y="5711885"/>
              <a:ext cx="878995" cy="600309"/>
            </a:xfrm>
            <a:custGeom>
              <a:avLst/>
              <a:gdLst>
                <a:gd name="connsiteX0" fmla="*/ 878996 w 878995"/>
                <a:gd name="connsiteY0" fmla="*/ 3160 h 600309"/>
                <a:gd name="connsiteX1" fmla="*/ 878996 w 878995"/>
                <a:gd name="connsiteY1" fmla="*/ 16876 h 600309"/>
                <a:gd name="connsiteX2" fmla="*/ 806813 w 878995"/>
                <a:gd name="connsiteY2" fmla="*/ 13721 h 600309"/>
                <a:gd name="connsiteX3" fmla="*/ 13488 w 878995"/>
                <a:gd name="connsiteY3" fmla="*/ 595417 h 600309"/>
                <a:gd name="connsiteX4" fmla="*/ 5168 w 878995"/>
                <a:gd name="connsiteY4" fmla="*/ 600053 h 600309"/>
                <a:gd name="connsiteX5" fmla="*/ 4826 w 878995"/>
                <a:gd name="connsiteY5" fmla="*/ 599943 h 600309"/>
                <a:gd name="connsiteX6" fmla="*/ 289 w 878995"/>
                <a:gd name="connsiteY6" fmla="*/ 591439 h 600309"/>
                <a:gd name="connsiteX7" fmla="*/ 806813 w 878995"/>
                <a:gd name="connsiteY7" fmla="*/ 5 h 600309"/>
                <a:gd name="connsiteX8" fmla="*/ 878996 w 878995"/>
                <a:gd name="connsiteY8" fmla="*/ 3160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95" h="600309">
                  <a:moveTo>
                    <a:pt x="878996" y="3160"/>
                  </a:moveTo>
                  <a:lnTo>
                    <a:pt x="878996" y="16876"/>
                  </a:lnTo>
                  <a:cubicBezTo>
                    <a:pt x="855210" y="14819"/>
                    <a:pt x="831149" y="13721"/>
                    <a:pt x="806813" y="13721"/>
                  </a:cubicBezTo>
                  <a:cubicBezTo>
                    <a:pt x="442891" y="12404"/>
                    <a:pt x="120860" y="248526"/>
                    <a:pt x="13488" y="595417"/>
                  </a:cubicBezTo>
                  <a:cubicBezTo>
                    <a:pt x="12473" y="598983"/>
                    <a:pt x="8748" y="601068"/>
                    <a:pt x="5168" y="600053"/>
                  </a:cubicBezTo>
                  <a:cubicBezTo>
                    <a:pt x="5054" y="600012"/>
                    <a:pt x="4938" y="599984"/>
                    <a:pt x="4826" y="599943"/>
                  </a:cubicBezTo>
                  <a:cubicBezTo>
                    <a:pt x="1236" y="598819"/>
                    <a:pt x="-785" y="595033"/>
                    <a:pt x="289" y="591439"/>
                  </a:cubicBezTo>
                  <a:cubicBezTo>
                    <a:pt x="109461" y="238787"/>
                    <a:pt x="436832" y="-1284"/>
                    <a:pt x="806813" y="5"/>
                  </a:cubicBezTo>
                  <a:cubicBezTo>
                    <a:pt x="831149" y="5"/>
                    <a:pt x="855210" y="1103"/>
                    <a:pt x="878996" y="31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F4D9DD-08AF-3A16-4E5C-0C5315E260DB}"/>
                </a:ext>
              </a:extLst>
            </p:cNvPr>
            <p:cNvSpPr/>
            <p:nvPr/>
          </p:nvSpPr>
          <p:spPr>
            <a:xfrm>
              <a:off x="934218" y="2561176"/>
              <a:ext cx="1780408" cy="1776114"/>
            </a:xfrm>
            <a:custGeom>
              <a:avLst/>
              <a:gdLst>
                <a:gd name="connsiteX0" fmla="*/ 569765 w 1139540"/>
                <a:gd name="connsiteY0" fmla="*/ 10 h 1136792"/>
                <a:gd name="connsiteX1" fmla="*/ 1 w 1139540"/>
                <a:gd name="connsiteY1" fmla="*/ 568401 h 1136792"/>
                <a:gd name="connsiteX2" fmla="*/ 569765 w 1139540"/>
                <a:gd name="connsiteY2" fmla="*/ 1136792 h 1136792"/>
                <a:gd name="connsiteX3" fmla="*/ 1139529 w 1139540"/>
                <a:gd name="connsiteY3" fmla="*/ 568401 h 1136792"/>
                <a:gd name="connsiteX4" fmla="*/ 576942 w 1139540"/>
                <a:gd name="connsiteY4" fmla="*/ 10 h 1136792"/>
                <a:gd name="connsiteX5" fmla="*/ 569765 w 1139540"/>
                <a:gd name="connsiteY5" fmla="*/ 10 h 1136792"/>
                <a:gd name="connsiteX6" fmla="*/ 569765 w 1139540"/>
                <a:gd name="connsiteY6" fmla="*/ 1123076 h 1136792"/>
                <a:gd name="connsiteX7" fmla="*/ 13750 w 1139540"/>
                <a:gd name="connsiteY7" fmla="*/ 568401 h 1136792"/>
                <a:gd name="connsiteX8" fmla="*/ 569765 w 1139540"/>
                <a:gd name="connsiteY8" fmla="*/ 13726 h 1136792"/>
                <a:gd name="connsiteX9" fmla="*/ 1125780 w 1139540"/>
                <a:gd name="connsiteY9" fmla="*/ 568401 h 1136792"/>
                <a:gd name="connsiteX10" fmla="*/ 578042 w 1139540"/>
                <a:gd name="connsiteY10" fmla="*/ 1123076 h 1136792"/>
                <a:gd name="connsiteX11" fmla="*/ 569765 w 1139540"/>
                <a:gd name="connsiteY11" fmla="*/ 1123076 h 1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540" h="1136792">
                  <a:moveTo>
                    <a:pt x="569765" y="10"/>
                  </a:moveTo>
                  <a:cubicBezTo>
                    <a:pt x="255092" y="10"/>
                    <a:pt x="1" y="254483"/>
                    <a:pt x="1" y="568401"/>
                  </a:cubicBezTo>
                  <a:cubicBezTo>
                    <a:pt x="1" y="882320"/>
                    <a:pt x="255092" y="1136792"/>
                    <a:pt x="569765" y="1136792"/>
                  </a:cubicBezTo>
                  <a:cubicBezTo>
                    <a:pt x="884441" y="1136792"/>
                    <a:pt x="1139529" y="882320"/>
                    <a:pt x="1139529" y="568401"/>
                  </a:cubicBezTo>
                  <a:cubicBezTo>
                    <a:pt x="1141509" y="256458"/>
                    <a:pt x="889625" y="1985"/>
                    <a:pt x="576942" y="10"/>
                  </a:cubicBezTo>
                  <a:cubicBezTo>
                    <a:pt x="574550" y="-3"/>
                    <a:pt x="572157" y="-3"/>
                    <a:pt x="569765" y="10"/>
                  </a:cubicBezTo>
                  <a:close/>
                  <a:moveTo>
                    <a:pt x="569765" y="1123076"/>
                  </a:moveTo>
                  <a:cubicBezTo>
                    <a:pt x="262686" y="1123076"/>
                    <a:pt x="13750" y="874734"/>
                    <a:pt x="13750" y="568401"/>
                  </a:cubicBezTo>
                  <a:cubicBezTo>
                    <a:pt x="13750" y="262068"/>
                    <a:pt x="262686" y="13726"/>
                    <a:pt x="569765" y="13726"/>
                  </a:cubicBezTo>
                  <a:cubicBezTo>
                    <a:pt x="876838" y="13726"/>
                    <a:pt x="1125780" y="262068"/>
                    <a:pt x="1125780" y="568401"/>
                  </a:cubicBezTo>
                  <a:cubicBezTo>
                    <a:pt x="1128063" y="872458"/>
                    <a:pt x="882833" y="1120800"/>
                    <a:pt x="578042" y="1123076"/>
                  </a:cubicBezTo>
                  <a:cubicBezTo>
                    <a:pt x="575292" y="1123104"/>
                    <a:pt x="572529" y="1123104"/>
                    <a:pt x="569765" y="1123076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8B27A-C38D-20BA-F1C0-C7DCD5D3F0B5}"/>
                </a:ext>
              </a:extLst>
            </p:cNvPr>
            <p:cNvSpPr/>
            <p:nvPr/>
          </p:nvSpPr>
          <p:spPr>
            <a:xfrm>
              <a:off x="0" y="1593596"/>
              <a:ext cx="895767" cy="863559"/>
            </a:xfrm>
            <a:custGeom>
              <a:avLst/>
              <a:gdLst>
                <a:gd name="connsiteX0" fmla="*/ 44135 w 717799"/>
                <a:gd name="connsiteY0" fmla="*/ 617924 h 691990"/>
                <a:gd name="connsiteX1" fmla="*/ 1 w 717799"/>
                <a:gd name="connsiteY1" fmla="*/ 691991 h 691990"/>
                <a:gd name="connsiteX2" fmla="*/ 1 w 717799"/>
                <a:gd name="connsiteY2" fmla="*/ 664559 h 691990"/>
                <a:gd name="connsiteX3" fmla="*/ 32449 w 717799"/>
                <a:gd name="connsiteY3" fmla="*/ 611066 h 691990"/>
                <a:gd name="connsiteX4" fmla="*/ 707806 w 717799"/>
                <a:gd name="connsiteY4" fmla="*/ 705 h 691990"/>
                <a:gd name="connsiteX5" fmla="*/ 717007 w 717799"/>
                <a:gd name="connsiteY5" fmla="*/ 3832 h 691990"/>
                <a:gd name="connsiteX6" fmla="*/ 717018 w 717799"/>
                <a:gd name="connsiteY6" fmla="*/ 3859 h 691990"/>
                <a:gd name="connsiteX7" fmla="*/ 714208 w 717799"/>
                <a:gd name="connsiteY7" fmla="*/ 12939 h 691990"/>
                <a:gd name="connsiteX8" fmla="*/ 713993 w 717799"/>
                <a:gd name="connsiteY8" fmla="*/ 13049 h 691990"/>
                <a:gd name="connsiteX9" fmla="*/ 44135 w 717799"/>
                <a:gd name="connsiteY9" fmla="*/ 617924 h 6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7799" h="691990">
                  <a:moveTo>
                    <a:pt x="44135" y="617924"/>
                  </a:moveTo>
                  <a:cubicBezTo>
                    <a:pt x="28736" y="642202"/>
                    <a:pt x="14025" y="667302"/>
                    <a:pt x="1" y="691991"/>
                  </a:cubicBezTo>
                  <a:lnTo>
                    <a:pt x="1" y="664559"/>
                  </a:lnTo>
                  <a:cubicBezTo>
                    <a:pt x="10450" y="646454"/>
                    <a:pt x="21312" y="628760"/>
                    <a:pt x="32449" y="611066"/>
                  </a:cubicBezTo>
                  <a:cubicBezTo>
                    <a:pt x="197533" y="349955"/>
                    <a:pt x="431084" y="138879"/>
                    <a:pt x="707806" y="705"/>
                  </a:cubicBezTo>
                  <a:cubicBezTo>
                    <a:pt x="711215" y="-969"/>
                    <a:pt x="715334" y="444"/>
                    <a:pt x="717007" y="3832"/>
                  </a:cubicBezTo>
                  <a:cubicBezTo>
                    <a:pt x="717011" y="3845"/>
                    <a:pt x="717014" y="3845"/>
                    <a:pt x="717018" y="3859"/>
                  </a:cubicBezTo>
                  <a:cubicBezTo>
                    <a:pt x="718756" y="7137"/>
                    <a:pt x="717498" y="11211"/>
                    <a:pt x="714208" y="12939"/>
                  </a:cubicBezTo>
                  <a:cubicBezTo>
                    <a:pt x="714136" y="12980"/>
                    <a:pt x="714065" y="13008"/>
                    <a:pt x="713993" y="13049"/>
                  </a:cubicBezTo>
                  <a:cubicBezTo>
                    <a:pt x="439567" y="149921"/>
                    <a:pt x="207918" y="359104"/>
                    <a:pt x="44135" y="617924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8349BF-0367-E754-2DBA-9CAB1B5B4A7F}"/>
                </a:ext>
              </a:extLst>
            </p:cNvPr>
            <p:cNvSpPr/>
            <p:nvPr/>
          </p:nvSpPr>
          <p:spPr>
            <a:xfrm>
              <a:off x="0" y="1373327"/>
              <a:ext cx="3933825" cy="4206769"/>
            </a:xfrm>
            <a:custGeom>
              <a:avLst/>
              <a:gdLst>
                <a:gd name="connsiteX0" fmla="*/ 3152266 w 3152265"/>
                <a:gd name="connsiteY0" fmla="*/ 1685285 h 3370981"/>
                <a:gd name="connsiteX1" fmla="*/ 1462497 w 3152265"/>
                <a:gd name="connsiteY1" fmla="*/ 3370982 h 3370981"/>
                <a:gd name="connsiteX2" fmla="*/ 1273583 w 3152265"/>
                <a:gd name="connsiteY2" fmla="*/ 3360558 h 3370981"/>
                <a:gd name="connsiteX3" fmla="*/ 1 w 3152265"/>
                <a:gd name="connsiteY3" fmla="*/ 2528956 h 3370981"/>
                <a:gd name="connsiteX4" fmla="*/ 1 w 3152265"/>
                <a:gd name="connsiteY4" fmla="*/ 2501524 h 3370981"/>
                <a:gd name="connsiteX5" fmla="*/ 2279113 w 3152265"/>
                <a:gd name="connsiteY5" fmla="*/ 3140951 h 3370981"/>
                <a:gd name="connsiteX6" fmla="*/ 2920084 w 3152265"/>
                <a:gd name="connsiteY6" fmla="*/ 867332 h 3370981"/>
                <a:gd name="connsiteX7" fmla="*/ 1017437 w 3152265"/>
                <a:gd name="connsiteY7" fmla="*/ 73792 h 3370981"/>
                <a:gd name="connsiteX8" fmla="*/ 1008706 w 3152265"/>
                <a:gd name="connsiteY8" fmla="*/ 68786 h 3370981"/>
                <a:gd name="connsiteX9" fmla="*/ 1013725 w 3152265"/>
                <a:gd name="connsiteY9" fmla="*/ 60076 h 3370981"/>
                <a:gd name="connsiteX10" fmla="*/ 1462359 w 3152265"/>
                <a:gd name="connsiteY10" fmla="*/ 0 h 3370981"/>
                <a:gd name="connsiteX11" fmla="*/ 3152266 w 3152265"/>
                <a:gd name="connsiteY11" fmla="*/ 1685285 h 337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265" h="3370981">
                  <a:moveTo>
                    <a:pt x="3152266" y="1685285"/>
                  </a:moveTo>
                  <a:cubicBezTo>
                    <a:pt x="3151510" y="2615957"/>
                    <a:pt x="2395417" y="3370228"/>
                    <a:pt x="1462497" y="3370982"/>
                  </a:cubicBezTo>
                  <a:cubicBezTo>
                    <a:pt x="1399388" y="3370982"/>
                    <a:pt x="1336314" y="3367498"/>
                    <a:pt x="1273583" y="3360558"/>
                  </a:cubicBezTo>
                  <a:cubicBezTo>
                    <a:pt x="741038" y="3300084"/>
                    <a:pt x="268646" y="2991638"/>
                    <a:pt x="1" y="2528956"/>
                  </a:cubicBezTo>
                  <a:lnTo>
                    <a:pt x="1" y="2501524"/>
                  </a:lnTo>
                  <a:cubicBezTo>
                    <a:pt x="452361" y="3305940"/>
                    <a:pt x="1472753" y="3592221"/>
                    <a:pt x="2279113" y="3140951"/>
                  </a:cubicBezTo>
                  <a:cubicBezTo>
                    <a:pt x="3085473" y="2689681"/>
                    <a:pt x="3372445" y="1671748"/>
                    <a:pt x="2920084" y="867332"/>
                  </a:cubicBezTo>
                  <a:cubicBezTo>
                    <a:pt x="2543839" y="198279"/>
                    <a:pt x="1759079" y="-129029"/>
                    <a:pt x="1017437" y="73792"/>
                  </a:cubicBezTo>
                  <a:cubicBezTo>
                    <a:pt x="1013641" y="74814"/>
                    <a:pt x="1009732" y="72573"/>
                    <a:pt x="1008706" y="68786"/>
                  </a:cubicBezTo>
                  <a:cubicBezTo>
                    <a:pt x="1007681" y="64998"/>
                    <a:pt x="1009928" y="61098"/>
                    <a:pt x="1013725" y="60076"/>
                  </a:cubicBezTo>
                  <a:cubicBezTo>
                    <a:pt x="1159900" y="20108"/>
                    <a:pt x="1310793" y="-97"/>
                    <a:pt x="1462359" y="0"/>
                  </a:cubicBezTo>
                  <a:cubicBezTo>
                    <a:pt x="2395170" y="681"/>
                    <a:pt x="3151276" y="754723"/>
                    <a:pt x="3152266" y="1685285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C74BA6-272C-9909-5C11-F56C0A56AE81}"/>
                </a:ext>
              </a:extLst>
            </p:cNvPr>
            <p:cNvSpPr/>
            <p:nvPr/>
          </p:nvSpPr>
          <p:spPr>
            <a:xfrm>
              <a:off x="1261263" y="2886075"/>
              <a:ext cx="1126316" cy="1126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F8D1E8-EEE5-9F73-EDC5-75D203AD2E26}"/>
                </a:ext>
              </a:extLst>
            </p:cNvPr>
            <p:cNvSpPr txBox="1"/>
            <p:nvPr/>
          </p:nvSpPr>
          <p:spPr>
            <a:xfrm>
              <a:off x="1597784" y="2934374"/>
              <a:ext cx="3475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Segoe"/>
                </a:rPr>
                <a:t>Linux Commands</a:t>
              </a:r>
              <a:endParaRPr lang="en-IN" sz="3200" b="1" dirty="0">
                <a:latin typeface="Sego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1A3502-A52F-B4BC-15C6-A53E575F9377}"/>
              </a:ext>
            </a:extLst>
          </p:cNvPr>
          <p:cNvGrpSpPr/>
          <p:nvPr/>
        </p:nvGrpSpPr>
        <p:grpSpPr>
          <a:xfrm>
            <a:off x="4441798" y="763124"/>
            <a:ext cx="7242231" cy="5331753"/>
            <a:chOff x="4356073" y="535042"/>
            <a:chExt cx="7242231" cy="533175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80EBBE-A230-84CD-BEE0-D69685000844}"/>
                </a:ext>
              </a:extLst>
            </p:cNvPr>
            <p:cNvGrpSpPr/>
            <p:nvPr/>
          </p:nvGrpSpPr>
          <p:grpSpPr>
            <a:xfrm>
              <a:off x="4356073" y="573142"/>
              <a:ext cx="3340127" cy="1196644"/>
              <a:chOff x="4000500" y="593836"/>
              <a:chExt cx="3933825" cy="1196644"/>
            </a:xfrm>
          </p:grpSpPr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6B561280-7721-A9AB-A7A6-6308E78FA6D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3E20EF-3137-CF0A-90D4-B1093DACB650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6C34B-0A7B-4F5D-5835-2451F1D8B1D4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B2816-85AC-98C3-A252-9E0E312C6CE5}"/>
                </a:ext>
              </a:extLst>
            </p:cNvPr>
            <p:cNvGrpSpPr/>
            <p:nvPr/>
          </p:nvGrpSpPr>
          <p:grpSpPr>
            <a:xfrm>
              <a:off x="4356073" y="2621646"/>
              <a:ext cx="3340127" cy="1196644"/>
              <a:chOff x="4000500" y="593836"/>
              <a:chExt cx="3933825" cy="1196644"/>
            </a:xfrm>
          </p:grpSpPr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3350B739-E336-B265-965D-FDC06E170221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CC4B1CD-A2E7-78A3-3094-C342DA7129D2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653E4A-7CB2-F010-E165-18C2FF8AC3E9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D9A003-10CF-7BEA-5800-AD931B3A2D33}"/>
                </a:ext>
              </a:extLst>
            </p:cNvPr>
            <p:cNvGrpSpPr/>
            <p:nvPr/>
          </p:nvGrpSpPr>
          <p:grpSpPr>
            <a:xfrm>
              <a:off x="4356073" y="4670151"/>
              <a:ext cx="3340127" cy="1196644"/>
              <a:chOff x="4000500" y="593836"/>
              <a:chExt cx="3933825" cy="1196644"/>
            </a:xfrm>
          </p:grpSpPr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193C45FE-EFCD-2A25-0A6D-DA7DFF3C55B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1D2C8B-61A5-E0C3-1C92-8E8ED6FA78BE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67886BF-8077-4490-F2E9-D0B8DB459A28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AF9B54-D96F-1977-0246-9D791FF32855}"/>
                </a:ext>
              </a:extLst>
            </p:cNvPr>
            <p:cNvGrpSpPr/>
            <p:nvPr/>
          </p:nvGrpSpPr>
          <p:grpSpPr>
            <a:xfrm>
              <a:off x="8258176" y="573142"/>
              <a:ext cx="3340127" cy="1196644"/>
              <a:chOff x="4000500" y="593836"/>
              <a:chExt cx="3933825" cy="1196644"/>
            </a:xfrm>
          </p:grpSpPr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8F687AD2-FB43-BCA9-6422-0DA2DDB5370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9B23F1-B979-B5FE-6449-AFDD24669E7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007E61A-7987-D232-2E43-6304E4287510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A7EAAC-CC93-ABB0-5DB7-6DEE206CED17}"/>
                </a:ext>
              </a:extLst>
            </p:cNvPr>
            <p:cNvGrpSpPr/>
            <p:nvPr/>
          </p:nvGrpSpPr>
          <p:grpSpPr>
            <a:xfrm>
              <a:off x="8258177" y="2621646"/>
              <a:ext cx="3340127" cy="1196644"/>
              <a:chOff x="4000500" y="593836"/>
              <a:chExt cx="3933825" cy="1196644"/>
            </a:xfrm>
          </p:grpSpPr>
          <p:sp>
            <p:nvSpPr>
              <p:cNvPr id="48" name="Rectangle: Top Corners Rounded 47">
                <a:extLst>
                  <a:ext uri="{FF2B5EF4-FFF2-40B4-BE49-F238E27FC236}">
                    <a16:creationId xmlns:a16="http://schemas.microsoft.com/office/drawing/2014/main" id="{84E7FC9A-BCA2-C26F-2031-472C929FC35C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BF354C-9F43-A5FD-28CD-8BAD1AE02EE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63CDD-950A-C5D2-5491-19D1668D30B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E34D66-2CAB-E6B5-7FA5-6012D7103DB9}"/>
                </a:ext>
              </a:extLst>
            </p:cNvPr>
            <p:cNvGrpSpPr/>
            <p:nvPr/>
          </p:nvGrpSpPr>
          <p:grpSpPr>
            <a:xfrm>
              <a:off x="8258177" y="4670151"/>
              <a:ext cx="3340127" cy="1196644"/>
              <a:chOff x="4000500" y="593836"/>
              <a:chExt cx="3933825" cy="1196644"/>
            </a:xfrm>
          </p:grpSpPr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499CE7DA-3BED-AF52-61E7-3730AD7E7D16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76C435-3E2A-1DA8-1E2D-5B7C1DED4816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6738C0-A704-2E2A-5D84-7271787DC11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5F3ED-11D9-2C0B-EEA9-9020FCBFF894}"/>
                </a:ext>
              </a:extLst>
            </p:cNvPr>
            <p:cNvSpPr txBox="1"/>
            <p:nvPr/>
          </p:nvSpPr>
          <p:spPr>
            <a:xfrm>
              <a:off x="4508936" y="886682"/>
              <a:ext cx="3034400" cy="838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df</a:t>
              </a: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 -h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Display amount of disk space available on file system having each filename argument in human readable format.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725810-FE7E-7DF1-A4D2-96ACB5F64257}"/>
                </a:ext>
              </a:extLst>
            </p:cNvPr>
            <p:cNvSpPr txBox="1"/>
            <p:nvPr/>
          </p:nvSpPr>
          <p:spPr>
            <a:xfrm>
              <a:off x="4508936" y="2979146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i="0" dirty="0" err="1" smtClean="0">
                  <a:solidFill>
                    <a:srgbClr val="374151"/>
                  </a:solidFill>
                  <a:effectLst/>
                  <a:latin typeface="Segoe"/>
                </a:rPr>
                <a:t>whoami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check logged in user in a session.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9604F-FEA3-5792-5295-A35D54CAB704}"/>
                </a:ext>
              </a:extLst>
            </p:cNvPr>
            <p:cNvSpPr txBox="1"/>
            <p:nvPr/>
          </p:nvSpPr>
          <p:spPr>
            <a:xfrm>
              <a:off x="4508936" y="5027651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i="0" dirty="0" err="1" smtClean="0">
                  <a:solidFill>
                    <a:srgbClr val="374151"/>
                  </a:solidFill>
                  <a:effectLst/>
                  <a:latin typeface="Segoe"/>
                </a:rPr>
                <a:t>su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Switch User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D0582B-F566-51F7-D9F4-B591F2820048}"/>
                </a:ext>
              </a:extLst>
            </p:cNvPr>
            <p:cNvSpPr txBox="1"/>
            <p:nvPr/>
          </p:nvSpPr>
          <p:spPr>
            <a:xfrm>
              <a:off x="8411039" y="930642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>
                  <a:solidFill>
                    <a:srgbClr val="374151"/>
                  </a:solidFill>
                  <a:latin typeface="Segoe"/>
                </a:rPr>
                <a:t>i</a:t>
              </a:r>
              <a:r>
                <a:rPr lang="en-US" sz="1200" b="1" i="0" dirty="0" err="1" smtClean="0">
                  <a:solidFill>
                    <a:srgbClr val="374151"/>
                  </a:solidFill>
                  <a:effectLst/>
                  <a:latin typeface="Segoe"/>
                </a:rPr>
                <a:t>nit</a:t>
              </a:r>
              <a:r>
                <a:rPr lang="en-US" sz="1200" b="1" i="0" dirty="0" smtClean="0">
                  <a:solidFill>
                    <a:srgbClr val="374151"/>
                  </a:solidFill>
                  <a:effectLst/>
                  <a:latin typeface="Segoe"/>
                </a:rPr>
                <a:t> 6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reboot / restart.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3A0CF8-50A1-9309-0EA6-924934E57562}"/>
                </a:ext>
              </a:extLst>
            </p:cNvPr>
            <p:cNvSpPr txBox="1"/>
            <p:nvPr/>
          </p:nvSpPr>
          <p:spPr>
            <a:xfrm>
              <a:off x="8411040" y="2979146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>
                  <a:solidFill>
                    <a:srgbClr val="374151"/>
                  </a:solidFill>
                  <a:latin typeface="Segoe"/>
                </a:rPr>
                <a:t>i</a:t>
              </a:r>
              <a:r>
                <a:rPr lang="en-US" sz="1200" b="1" i="0" dirty="0" err="1" smtClean="0">
                  <a:solidFill>
                    <a:srgbClr val="374151"/>
                  </a:solidFill>
                  <a:effectLst/>
                  <a:latin typeface="Segoe"/>
                </a:rPr>
                <a:t>nit</a:t>
              </a:r>
              <a:r>
                <a:rPr lang="en-US" sz="1200" b="1" i="0" dirty="0" smtClean="0">
                  <a:solidFill>
                    <a:srgbClr val="374151"/>
                  </a:solidFill>
                  <a:effectLst/>
                  <a:latin typeface="Segoe"/>
                </a:rPr>
                <a:t> 0</a:t>
              </a:r>
              <a:endParaRPr lang="en-US" sz="1200" b="1" dirty="0">
                <a:solidFill>
                  <a:srgbClr val="374151"/>
                </a:solidFill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shutdown 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B9E85D-F5EB-666E-90DD-CAFA029D2322}"/>
                </a:ext>
              </a:extLst>
            </p:cNvPr>
            <p:cNvSpPr txBox="1"/>
            <p:nvPr/>
          </p:nvSpPr>
          <p:spPr>
            <a:xfrm>
              <a:off x="8411040" y="5027651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200" b="1" i="0" dirty="0" smtClean="0">
                  <a:solidFill>
                    <a:srgbClr val="374151"/>
                  </a:solidFill>
                  <a:effectLst/>
                  <a:latin typeface="Segoe"/>
                </a:rPr>
                <a:t>exit</a:t>
              </a:r>
              <a:endParaRPr lang="en-IN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exit the terminal with ending session.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D40F2F-FBB7-B5B1-E9EF-76F8D2D614C7}"/>
                </a:ext>
              </a:extLst>
            </p:cNvPr>
            <p:cNvSpPr txBox="1"/>
            <p:nvPr/>
          </p:nvSpPr>
          <p:spPr>
            <a:xfrm>
              <a:off x="4465980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13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E7F9C-A30D-9C5C-54AE-357FCC64EB13}"/>
                </a:ext>
              </a:extLst>
            </p:cNvPr>
            <p:cNvSpPr txBox="1"/>
            <p:nvPr/>
          </p:nvSpPr>
          <p:spPr>
            <a:xfrm>
              <a:off x="4465980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14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38C425-904F-5526-3AEB-7618882EDF7D}"/>
                </a:ext>
              </a:extLst>
            </p:cNvPr>
            <p:cNvSpPr txBox="1"/>
            <p:nvPr/>
          </p:nvSpPr>
          <p:spPr>
            <a:xfrm>
              <a:off x="4465980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15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998877-BF76-785A-7D5F-88652047BB09}"/>
                </a:ext>
              </a:extLst>
            </p:cNvPr>
            <p:cNvSpPr txBox="1"/>
            <p:nvPr/>
          </p:nvSpPr>
          <p:spPr>
            <a:xfrm>
              <a:off x="8368083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16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F0B70A-E7EC-AA7A-625F-4BC970334C0F}"/>
                </a:ext>
              </a:extLst>
            </p:cNvPr>
            <p:cNvSpPr txBox="1"/>
            <p:nvPr/>
          </p:nvSpPr>
          <p:spPr>
            <a:xfrm>
              <a:off x="8368084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17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D81366-F650-9B5A-A39B-C392464D7B81}"/>
                </a:ext>
              </a:extLst>
            </p:cNvPr>
            <p:cNvSpPr txBox="1"/>
            <p:nvPr/>
          </p:nvSpPr>
          <p:spPr>
            <a:xfrm>
              <a:off x="8368084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18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</p:grpSp>
      <p:pic>
        <p:nvPicPr>
          <p:cNvPr id="1026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4" y="2837364"/>
            <a:ext cx="990574" cy="11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16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E05E-EC72-DA58-2599-B32B53A1460B}"/>
              </a:ext>
            </a:extLst>
          </p:cNvPr>
          <p:cNvGrpSpPr/>
          <p:nvPr/>
        </p:nvGrpSpPr>
        <p:grpSpPr>
          <a:xfrm>
            <a:off x="-1" y="0"/>
            <a:ext cx="5073162" cy="6860331"/>
            <a:chOff x="-1" y="0"/>
            <a:chExt cx="5073162" cy="68603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F13DC-D1B6-A804-11B2-4E6648ECE10E}"/>
                </a:ext>
              </a:extLst>
            </p:cNvPr>
            <p:cNvSpPr/>
            <p:nvPr/>
          </p:nvSpPr>
          <p:spPr>
            <a:xfrm>
              <a:off x="-1" y="0"/>
              <a:ext cx="2190752" cy="6860331"/>
            </a:xfrm>
            <a:custGeom>
              <a:avLst/>
              <a:gdLst>
                <a:gd name="connsiteX0" fmla="*/ 0 w 1273582"/>
                <a:gd name="connsiteY0" fmla="*/ 0 h 6860331"/>
                <a:gd name="connsiteX1" fmla="*/ 1273583 w 1273582"/>
                <a:gd name="connsiteY1" fmla="*/ 0 h 6860331"/>
                <a:gd name="connsiteX2" fmla="*/ 1273583 w 1273582"/>
                <a:gd name="connsiteY2" fmla="*/ 6860332 h 6860331"/>
                <a:gd name="connsiteX3" fmla="*/ 0 w 1273582"/>
                <a:gd name="connsiteY3" fmla="*/ 6860332 h 6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82" h="6860331">
                  <a:moveTo>
                    <a:pt x="0" y="0"/>
                  </a:moveTo>
                  <a:lnTo>
                    <a:pt x="1273583" y="0"/>
                  </a:lnTo>
                  <a:lnTo>
                    <a:pt x="1273583" y="6860332"/>
                  </a:lnTo>
                  <a:lnTo>
                    <a:pt x="0" y="6860332"/>
                  </a:lnTo>
                  <a:close/>
                </a:path>
              </a:pathLst>
            </a:custGeom>
            <a:solidFill>
              <a:schemeClr val="accent2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B7E195-AA4B-64FC-6795-B15E741AE81B}"/>
                </a:ext>
              </a:extLst>
            </p:cNvPr>
            <p:cNvSpPr/>
            <p:nvPr/>
          </p:nvSpPr>
          <p:spPr>
            <a:xfrm>
              <a:off x="0" y="4663782"/>
              <a:ext cx="245033" cy="411489"/>
            </a:xfrm>
            <a:custGeom>
              <a:avLst/>
              <a:gdLst>
                <a:gd name="connsiteX0" fmla="*/ 22824 w 245033"/>
                <a:gd name="connsiteY0" fmla="*/ 617 h 411489"/>
                <a:gd name="connsiteX1" fmla="*/ 1 w 245033"/>
                <a:gd name="connsiteY1" fmla="*/ 1989 h 411489"/>
                <a:gd name="connsiteX2" fmla="*/ 1 w 245033"/>
                <a:gd name="connsiteY2" fmla="*/ 15705 h 411489"/>
                <a:gd name="connsiteX3" fmla="*/ 22824 w 245033"/>
                <a:gd name="connsiteY3" fmla="*/ 14333 h 411489"/>
                <a:gd name="connsiteX4" fmla="*/ 230114 w 245033"/>
                <a:gd name="connsiteY4" fmla="*/ 190351 h 411489"/>
                <a:gd name="connsiteX5" fmla="*/ 53666 w 245033"/>
                <a:gd name="connsiteY5" fmla="*/ 397147 h 411489"/>
                <a:gd name="connsiteX6" fmla="*/ 22824 w 245033"/>
                <a:gd name="connsiteY6" fmla="*/ 397147 h 411489"/>
                <a:gd name="connsiteX7" fmla="*/ 1 w 245033"/>
                <a:gd name="connsiteY7" fmla="*/ 395775 h 411489"/>
                <a:gd name="connsiteX8" fmla="*/ 1 w 245033"/>
                <a:gd name="connsiteY8" fmla="*/ 409491 h 411489"/>
                <a:gd name="connsiteX9" fmla="*/ 22824 w 245033"/>
                <a:gd name="connsiteY9" fmla="*/ 410863 h 411489"/>
                <a:gd name="connsiteX10" fmla="*/ 244405 w 245033"/>
                <a:gd name="connsiteY10" fmla="*/ 221664 h 411489"/>
                <a:gd name="connsiteX11" fmla="*/ 54750 w 245033"/>
                <a:gd name="connsiteY11" fmla="*/ 617 h 411489"/>
                <a:gd name="connsiteX12" fmla="*/ 22824 w 245033"/>
                <a:gd name="connsiteY12" fmla="*/ 617 h 41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033" h="411489">
                  <a:moveTo>
                    <a:pt x="22824" y="617"/>
                  </a:moveTo>
                  <a:cubicBezTo>
                    <a:pt x="15195" y="590"/>
                    <a:pt x="7572" y="1056"/>
                    <a:pt x="1" y="1989"/>
                  </a:cubicBezTo>
                  <a:lnTo>
                    <a:pt x="1" y="15705"/>
                  </a:lnTo>
                  <a:cubicBezTo>
                    <a:pt x="7571" y="14759"/>
                    <a:pt x="15195" y="14306"/>
                    <a:pt x="22824" y="14333"/>
                  </a:cubicBezTo>
                  <a:cubicBezTo>
                    <a:pt x="128791" y="5843"/>
                    <a:pt x="221598" y="84642"/>
                    <a:pt x="230114" y="190351"/>
                  </a:cubicBezTo>
                  <a:cubicBezTo>
                    <a:pt x="238631" y="296073"/>
                    <a:pt x="159632" y="388656"/>
                    <a:pt x="53666" y="397147"/>
                  </a:cubicBezTo>
                  <a:cubicBezTo>
                    <a:pt x="43402" y="397970"/>
                    <a:pt x="33088" y="397970"/>
                    <a:pt x="22824" y="397147"/>
                  </a:cubicBezTo>
                  <a:cubicBezTo>
                    <a:pt x="15195" y="397174"/>
                    <a:pt x="7571" y="396722"/>
                    <a:pt x="1" y="395775"/>
                  </a:cubicBezTo>
                  <a:lnTo>
                    <a:pt x="1" y="409491"/>
                  </a:lnTo>
                  <a:cubicBezTo>
                    <a:pt x="7572" y="410424"/>
                    <a:pt x="15195" y="410890"/>
                    <a:pt x="22824" y="410863"/>
                  </a:cubicBezTo>
                  <a:cubicBezTo>
                    <a:pt x="136384" y="419655"/>
                    <a:pt x="235589" y="334945"/>
                    <a:pt x="244405" y="221664"/>
                  </a:cubicBezTo>
                  <a:cubicBezTo>
                    <a:pt x="253221" y="108384"/>
                    <a:pt x="168311" y="9409"/>
                    <a:pt x="54750" y="617"/>
                  </a:cubicBezTo>
                  <a:cubicBezTo>
                    <a:pt x="44124" y="-206"/>
                    <a:pt x="33450" y="-206"/>
                    <a:pt x="22824" y="617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FFB722-3C5F-C9BA-C383-67268BD7D0BA}"/>
                </a:ext>
              </a:extLst>
            </p:cNvPr>
            <p:cNvSpPr/>
            <p:nvPr/>
          </p:nvSpPr>
          <p:spPr>
            <a:xfrm>
              <a:off x="0" y="0"/>
              <a:ext cx="653915" cy="682645"/>
            </a:xfrm>
            <a:custGeom>
              <a:avLst/>
              <a:gdLst>
                <a:gd name="connsiteX0" fmla="*/ 636861 w 653915"/>
                <a:gd name="connsiteY0" fmla="*/ 0 h 682645"/>
                <a:gd name="connsiteX1" fmla="*/ 623112 w 653915"/>
                <a:gd name="connsiteY1" fmla="*/ 0 h 682645"/>
                <a:gd name="connsiteX2" fmla="*/ 640161 w 653915"/>
                <a:gd name="connsiteY2" fmla="*/ 138120 h 682645"/>
                <a:gd name="connsiteX3" fmla="*/ 108069 w 653915"/>
                <a:gd name="connsiteY3" fmla="*/ 669204 h 682645"/>
                <a:gd name="connsiteX4" fmla="*/ 1 w 653915"/>
                <a:gd name="connsiteY4" fmla="*/ 658231 h 682645"/>
                <a:gd name="connsiteX5" fmla="*/ 1 w 653915"/>
                <a:gd name="connsiteY5" fmla="*/ 671947 h 682645"/>
                <a:gd name="connsiteX6" fmla="*/ 108069 w 653915"/>
                <a:gd name="connsiteY6" fmla="*/ 682645 h 682645"/>
                <a:gd name="connsiteX7" fmla="*/ 653910 w 653915"/>
                <a:gd name="connsiteY7" fmla="*/ 138120 h 682645"/>
                <a:gd name="connsiteX8" fmla="*/ 636861 w 653915"/>
                <a:gd name="connsiteY8" fmla="*/ 0 h 68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15" h="682645">
                  <a:moveTo>
                    <a:pt x="636861" y="0"/>
                  </a:moveTo>
                  <a:lnTo>
                    <a:pt x="623112" y="0"/>
                  </a:lnTo>
                  <a:cubicBezTo>
                    <a:pt x="634852" y="45093"/>
                    <a:pt x="640584" y="91533"/>
                    <a:pt x="640161" y="138120"/>
                  </a:cubicBezTo>
                  <a:cubicBezTo>
                    <a:pt x="639631" y="431104"/>
                    <a:pt x="401760" y="668525"/>
                    <a:pt x="108069" y="669204"/>
                  </a:cubicBezTo>
                  <a:cubicBezTo>
                    <a:pt x="71767" y="669189"/>
                    <a:pt x="35561" y="665513"/>
                    <a:pt x="1" y="658231"/>
                  </a:cubicBezTo>
                  <a:lnTo>
                    <a:pt x="1" y="671947"/>
                  </a:lnTo>
                  <a:cubicBezTo>
                    <a:pt x="35580" y="679070"/>
                    <a:pt x="71780" y="682652"/>
                    <a:pt x="108069" y="682645"/>
                  </a:cubicBezTo>
                  <a:cubicBezTo>
                    <a:pt x="409246" y="681967"/>
                    <a:pt x="653229" y="438572"/>
                    <a:pt x="653910" y="138120"/>
                  </a:cubicBezTo>
                  <a:cubicBezTo>
                    <a:pt x="654127" y="91545"/>
                    <a:pt x="648398" y="45132"/>
                    <a:pt x="636861" y="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AB205D-573D-8614-C488-40FE4B353330}"/>
                </a:ext>
              </a:extLst>
            </p:cNvPr>
            <p:cNvSpPr/>
            <p:nvPr/>
          </p:nvSpPr>
          <p:spPr>
            <a:xfrm>
              <a:off x="356789" y="6442904"/>
              <a:ext cx="72458" cy="417427"/>
            </a:xfrm>
            <a:custGeom>
              <a:avLst/>
              <a:gdLst>
                <a:gd name="connsiteX0" fmla="*/ 13750 w 72458"/>
                <a:gd name="connsiteY0" fmla="*/ 111560 h 417427"/>
                <a:gd name="connsiteX1" fmla="*/ 72459 w 72458"/>
                <a:gd name="connsiteY1" fmla="*/ 417427 h 417427"/>
                <a:gd name="connsiteX2" fmla="*/ 57610 w 72458"/>
                <a:gd name="connsiteY2" fmla="*/ 417427 h 417427"/>
                <a:gd name="connsiteX3" fmla="*/ 1 w 72458"/>
                <a:gd name="connsiteY3" fmla="*/ 111560 h 417427"/>
                <a:gd name="connsiteX4" fmla="*/ 6463 w 72458"/>
                <a:gd name="connsiteY4" fmla="*/ 6084 h 417427"/>
                <a:gd name="connsiteX5" fmla="*/ 14162 w 72458"/>
                <a:gd name="connsiteY5" fmla="*/ 50 h 417427"/>
                <a:gd name="connsiteX6" fmla="*/ 20212 w 72458"/>
                <a:gd name="connsiteY6" fmla="*/ 7731 h 417427"/>
                <a:gd name="connsiteX7" fmla="*/ 13750 w 72458"/>
                <a:gd name="connsiteY7" fmla="*/ 111560 h 41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58" h="417427">
                  <a:moveTo>
                    <a:pt x="13750" y="111560"/>
                  </a:moveTo>
                  <a:cubicBezTo>
                    <a:pt x="13604" y="216323"/>
                    <a:pt x="33531" y="320140"/>
                    <a:pt x="72459" y="417427"/>
                  </a:cubicBezTo>
                  <a:lnTo>
                    <a:pt x="57610" y="417427"/>
                  </a:lnTo>
                  <a:cubicBezTo>
                    <a:pt x="19470" y="319948"/>
                    <a:pt x="-69" y="216200"/>
                    <a:pt x="1" y="111560"/>
                  </a:cubicBezTo>
                  <a:cubicBezTo>
                    <a:pt x="13" y="76311"/>
                    <a:pt x="2170" y="41074"/>
                    <a:pt x="6463" y="6084"/>
                  </a:cubicBezTo>
                  <a:cubicBezTo>
                    <a:pt x="6918" y="2299"/>
                    <a:pt x="10366" y="-403"/>
                    <a:pt x="14162" y="50"/>
                  </a:cubicBezTo>
                  <a:cubicBezTo>
                    <a:pt x="17959" y="502"/>
                    <a:pt x="20667" y="3945"/>
                    <a:pt x="20212" y="7731"/>
                  </a:cubicBezTo>
                  <a:cubicBezTo>
                    <a:pt x="15920" y="42171"/>
                    <a:pt x="13762" y="76845"/>
                    <a:pt x="13750" y="1115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2AEC4F-1C60-F2C3-FE36-4C43F77DAC5A}"/>
                </a:ext>
              </a:extLst>
            </p:cNvPr>
            <p:cNvSpPr/>
            <p:nvPr/>
          </p:nvSpPr>
          <p:spPr>
            <a:xfrm>
              <a:off x="394587" y="5711885"/>
              <a:ext cx="878995" cy="600309"/>
            </a:xfrm>
            <a:custGeom>
              <a:avLst/>
              <a:gdLst>
                <a:gd name="connsiteX0" fmla="*/ 878996 w 878995"/>
                <a:gd name="connsiteY0" fmla="*/ 3160 h 600309"/>
                <a:gd name="connsiteX1" fmla="*/ 878996 w 878995"/>
                <a:gd name="connsiteY1" fmla="*/ 16876 h 600309"/>
                <a:gd name="connsiteX2" fmla="*/ 806813 w 878995"/>
                <a:gd name="connsiteY2" fmla="*/ 13721 h 600309"/>
                <a:gd name="connsiteX3" fmla="*/ 13488 w 878995"/>
                <a:gd name="connsiteY3" fmla="*/ 595417 h 600309"/>
                <a:gd name="connsiteX4" fmla="*/ 5168 w 878995"/>
                <a:gd name="connsiteY4" fmla="*/ 600053 h 600309"/>
                <a:gd name="connsiteX5" fmla="*/ 4826 w 878995"/>
                <a:gd name="connsiteY5" fmla="*/ 599943 h 600309"/>
                <a:gd name="connsiteX6" fmla="*/ 289 w 878995"/>
                <a:gd name="connsiteY6" fmla="*/ 591439 h 600309"/>
                <a:gd name="connsiteX7" fmla="*/ 806813 w 878995"/>
                <a:gd name="connsiteY7" fmla="*/ 5 h 600309"/>
                <a:gd name="connsiteX8" fmla="*/ 878996 w 878995"/>
                <a:gd name="connsiteY8" fmla="*/ 3160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95" h="600309">
                  <a:moveTo>
                    <a:pt x="878996" y="3160"/>
                  </a:moveTo>
                  <a:lnTo>
                    <a:pt x="878996" y="16876"/>
                  </a:lnTo>
                  <a:cubicBezTo>
                    <a:pt x="855210" y="14819"/>
                    <a:pt x="831149" y="13721"/>
                    <a:pt x="806813" y="13721"/>
                  </a:cubicBezTo>
                  <a:cubicBezTo>
                    <a:pt x="442891" y="12404"/>
                    <a:pt x="120860" y="248526"/>
                    <a:pt x="13488" y="595417"/>
                  </a:cubicBezTo>
                  <a:cubicBezTo>
                    <a:pt x="12473" y="598983"/>
                    <a:pt x="8748" y="601068"/>
                    <a:pt x="5168" y="600053"/>
                  </a:cubicBezTo>
                  <a:cubicBezTo>
                    <a:pt x="5054" y="600012"/>
                    <a:pt x="4938" y="599984"/>
                    <a:pt x="4826" y="599943"/>
                  </a:cubicBezTo>
                  <a:cubicBezTo>
                    <a:pt x="1236" y="598819"/>
                    <a:pt x="-785" y="595033"/>
                    <a:pt x="289" y="591439"/>
                  </a:cubicBezTo>
                  <a:cubicBezTo>
                    <a:pt x="109461" y="238787"/>
                    <a:pt x="436832" y="-1284"/>
                    <a:pt x="806813" y="5"/>
                  </a:cubicBezTo>
                  <a:cubicBezTo>
                    <a:pt x="831149" y="5"/>
                    <a:pt x="855210" y="1103"/>
                    <a:pt x="878996" y="31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F4D9DD-08AF-3A16-4E5C-0C5315E260DB}"/>
                </a:ext>
              </a:extLst>
            </p:cNvPr>
            <p:cNvSpPr/>
            <p:nvPr/>
          </p:nvSpPr>
          <p:spPr>
            <a:xfrm>
              <a:off x="934218" y="2561176"/>
              <a:ext cx="1780408" cy="1776114"/>
            </a:xfrm>
            <a:custGeom>
              <a:avLst/>
              <a:gdLst>
                <a:gd name="connsiteX0" fmla="*/ 569765 w 1139540"/>
                <a:gd name="connsiteY0" fmla="*/ 10 h 1136792"/>
                <a:gd name="connsiteX1" fmla="*/ 1 w 1139540"/>
                <a:gd name="connsiteY1" fmla="*/ 568401 h 1136792"/>
                <a:gd name="connsiteX2" fmla="*/ 569765 w 1139540"/>
                <a:gd name="connsiteY2" fmla="*/ 1136792 h 1136792"/>
                <a:gd name="connsiteX3" fmla="*/ 1139529 w 1139540"/>
                <a:gd name="connsiteY3" fmla="*/ 568401 h 1136792"/>
                <a:gd name="connsiteX4" fmla="*/ 576942 w 1139540"/>
                <a:gd name="connsiteY4" fmla="*/ 10 h 1136792"/>
                <a:gd name="connsiteX5" fmla="*/ 569765 w 1139540"/>
                <a:gd name="connsiteY5" fmla="*/ 10 h 1136792"/>
                <a:gd name="connsiteX6" fmla="*/ 569765 w 1139540"/>
                <a:gd name="connsiteY6" fmla="*/ 1123076 h 1136792"/>
                <a:gd name="connsiteX7" fmla="*/ 13750 w 1139540"/>
                <a:gd name="connsiteY7" fmla="*/ 568401 h 1136792"/>
                <a:gd name="connsiteX8" fmla="*/ 569765 w 1139540"/>
                <a:gd name="connsiteY8" fmla="*/ 13726 h 1136792"/>
                <a:gd name="connsiteX9" fmla="*/ 1125780 w 1139540"/>
                <a:gd name="connsiteY9" fmla="*/ 568401 h 1136792"/>
                <a:gd name="connsiteX10" fmla="*/ 578042 w 1139540"/>
                <a:gd name="connsiteY10" fmla="*/ 1123076 h 1136792"/>
                <a:gd name="connsiteX11" fmla="*/ 569765 w 1139540"/>
                <a:gd name="connsiteY11" fmla="*/ 1123076 h 1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540" h="1136792">
                  <a:moveTo>
                    <a:pt x="569765" y="10"/>
                  </a:moveTo>
                  <a:cubicBezTo>
                    <a:pt x="255092" y="10"/>
                    <a:pt x="1" y="254483"/>
                    <a:pt x="1" y="568401"/>
                  </a:cubicBezTo>
                  <a:cubicBezTo>
                    <a:pt x="1" y="882320"/>
                    <a:pt x="255092" y="1136792"/>
                    <a:pt x="569765" y="1136792"/>
                  </a:cubicBezTo>
                  <a:cubicBezTo>
                    <a:pt x="884441" y="1136792"/>
                    <a:pt x="1139529" y="882320"/>
                    <a:pt x="1139529" y="568401"/>
                  </a:cubicBezTo>
                  <a:cubicBezTo>
                    <a:pt x="1141509" y="256458"/>
                    <a:pt x="889625" y="1985"/>
                    <a:pt x="576942" y="10"/>
                  </a:cubicBezTo>
                  <a:cubicBezTo>
                    <a:pt x="574550" y="-3"/>
                    <a:pt x="572157" y="-3"/>
                    <a:pt x="569765" y="10"/>
                  </a:cubicBezTo>
                  <a:close/>
                  <a:moveTo>
                    <a:pt x="569765" y="1123076"/>
                  </a:moveTo>
                  <a:cubicBezTo>
                    <a:pt x="262686" y="1123076"/>
                    <a:pt x="13750" y="874734"/>
                    <a:pt x="13750" y="568401"/>
                  </a:cubicBezTo>
                  <a:cubicBezTo>
                    <a:pt x="13750" y="262068"/>
                    <a:pt x="262686" y="13726"/>
                    <a:pt x="569765" y="13726"/>
                  </a:cubicBezTo>
                  <a:cubicBezTo>
                    <a:pt x="876838" y="13726"/>
                    <a:pt x="1125780" y="262068"/>
                    <a:pt x="1125780" y="568401"/>
                  </a:cubicBezTo>
                  <a:cubicBezTo>
                    <a:pt x="1128063" y="872458"/>
                    <a:pt x="882833" y="1120800"/>
                    <a:pt x="578042" y="1123076"/>
                  </a:cubicBezTo>
                  <a:cubicBezTo>
                    <a:pt x="575292" y="1123104"/>
                    <a:pt x="572529" y="1123104"/>
                    <a:pt x="569765" y="1123076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8B27A-C38D-20BA-F1C0-C7DCD5D3F0B5}"/>
                </a:ext>
              </a:extLst>
            </p:cNvPr>
            <p:cNvSpPr/>
            <p:nvPr/>
          </p:nvSpPr>
          <p:spPr>
            <a:xfrm>
              <a:off x="0" y="1593596"/>
              <a:ext cx="895767" cy="863559"/>
            </a:xfrm>
            <a:custGeom>
              <a:avLst/>
              <a:gdLst>
                <a:gd name="connsiteX0" fmla="*/ 44135 w 717799"/>
                <a:gd name="connsiteY0" fmla="*/ 617924 h 691990"/>
                <a:gd name="connsiteX1" fmla="*/ 1 w 717799"/>
                <a:gd name="connsiteY1" fmla="*/ 691991 h 691990"/>
                <a:gd name="connsiteX2" fmla="*/ 1 w 717799"/>
                <a:gd name="connsiteY2" fmla="*/ 664559 h 691990"/>
                <a:gd name="connsiteX3" fmla="*/ 32449 w 717799"/>
                <a:gd name="connsiteY3" fmla="*/ 611066 h 691990"/>
                <a:gd name="connsiteX4" fmla="*/ 707806 w 717799"/>
                <a:gd name="connsiteY4" fmla="*/ 705 h 691990"/>
                <a:gd name="connsiteX5" fmla="*/ 717007 w 717799"/>
                <a:gd name="connsiteY5" fmla="*/ 3832 h 691990"/>
                <a:gd name="connsiteX6" fmla="*/ 717018 w 717799"/>
                <a:gd name="connsiteY6" fmla="*/ 3859 h 691990"/>
                <a:gd name="connsiteX7" fmla="*/ 714208 w 717799"/>
                <a:gd name="connsiteY7" fmla="*/ 12939 h 691990"/>
                <a:gd name="connsiteX8" fmla="*/ 713993 w 717799"/>
                <a:gd name="connsiteY8" fmla="*/ 13049 h 691990"/>
                <a:gd name="connsiteX9" fmla="*/ 44135 w 717799"/>
                <a:gd name="connsiteY9" fmla="*/ 617924 h 6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7799" h="691990">
                  <a:moveTo>
                    <a:pt x="44135" y="617924"/>
                  </a:moveTo>
                  <a:cubicBezTo>
                    <a:pt x="28736" y="642202"/>
                    <a:pt x="14025" y="667302"/>
                    <a:pt x="1" y="691991"/>
                  </a:cubicBezTo>
                  <a:lnTo>
                    <a:pt x="1" y="664559"/>
                  </a:lnTo>
                  <a:cubicBezTo>
                    <a:pt x="10450" y="646454"/>
                    <a:pt x="21312" y="628760"/>
                    <a:pt x="32449" y="611066"/>
                  </a:cubicBezTo>
                  <a:cubicBezTo>
                    <a:pt x="197533" y="349955"/>
                    <a:pt x="431084" y="138879"/>
                    <a:pt x="707806" y="705"/>
                  </a:cubicBezTo>
                  <a:cubicBezTo>
                    <a:pt x="711215" y="-969"/>
                    <a:pt x="715334" y="444"/>
                    <a:pt x="717007" y="3832"/>
                  </a:cubicBezTo>
                  <a:cubicBezTo>
                    <a:pt x="717011" y="3845"/>
                    <a:pt x="717014" y="3845"/>
                    <a:pt x="717018" y="3859"/>
                  </a:cubicBezTo>
                  <a:cubicBezTo>
                    <a:pt x="718756" y="7137"/>
                    <a:pt x="717498" y="11211"/>
                    <a:pt x="714208" y="12939"/>
                  </a:cubicBezTo>
                  <a:cubicBezTo>
                    <a:pt x="714136" y="12980"/>
                    <a:pt x="714065" y="13008"/>
                    <a:pt x="713993" y="13049"/>
                  </a:cubicBezTo>
                  <a:cubicBezTo>
                    <a:pt x="439567" y="149921"/>
                    <a:pt x="207918" y="359104"/>
                    <a:pt x="44135" y="617924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8349BF-0367-E754-2DBA-9CAB1B5B4A7F}"/>
                </a:ext>
              </a:extLst>
            </p:cNvPr>
            <p:cNvSpPr/>
            <p:nvPr/>
          </p:nvSpPr>
          <p:spPr>
            <a:xfrm>
              <a:off x="0" y="1373327"/>
              <a:ext cx="3933825" cy="4206769"/>
            </a:xfrm>
            <a:custGeom>
              <a:avLst/>
              <a:gdLst>
                <a:gd name="connsiteX0" fmla="*/ 3152266 w 3152265"/>
                <a:gd name="connsiteY0" fmla="*/ 1685285 h 3370981"/>
                <a:gd name="connsiteX1" fmla="*/ 1462497 w 3152265"/>
                <a:gd name="connsiteY1" fmla="*/ 3370982 h 3370981"/>
                <a:gd name="connsiteX2" fmla="*/ 1273583 w 3152265"/>
                <a:gd name="connsiteY2" fmla="*/ 3360558 h 3370981"/>
                <a:gd name="connsiteX3" fmla="*/ 1 w 3152265"/>
                <a:gd name="connsiteY3" fmla="*/ 2528956 h 3370981"/>
                <a:gd name="connsiteX4" fmla="*/ 1 w 3152265"/>
                <a:gd name="connsiteY4" fmla="*/ 2501524 h 3370981"/>
                <a:gd name="connsiteX5" fmla="*/ 2279113 w 3152265"/>
                <a:gd name="connsiteY5" fmla="*/ 3140951 h 3370981"/>
                <a:gd name="connsiteX6" fmla="*/ 2920084 w 3152265"/>
                <a:gd name="connsiteY6" fmla="*/ 867332 h 3370981"/>
                <a:gd name="connsiteX7" fmla="*/ 1017437 w 3152265"/>
                <a:gd name="connsiteY7" fmla="*/ 73792 h 3370981"/>
                <a:gd name="connsiteX8" fmla="*/ 1008706 w 3152265"/>
                <a:gd name="connsiteY8" fmla="*/ 68786 h 3370981"/>
                <a:gd name="connsiteX9" fmla="*/ 1013725 w 3152265"/>
                <a:gd name="connsiteY9" fmla="*/ 60076 h 3370981"/>
                <a:gd name="connsiteX10" fmla="*/ 1462359 w 3152265"/>
                <a:gd name="connsiteY10" fmla="*/ 0 h 3370981"/>
                <a:gd name="connsiteX11" fmla="*/ 3152266 w 3152265"/>
                <a:gd name="connsiteY11" fmla="*/ 1685285 h 337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265" h="3370981">
                  <a:moveTo>
                    <a:pt x="3152266" y="1685285"/>
                  </a:moveTo>
                  <a:cubicBezTo>
                    <a:pt x="3151510" y="2615957"/>
                    <a:pt x="2395417" y="3370228"/>
                    <a:pt x="1462497" y="3370982"/>
                  </a:cubicBezTo>
                  <a:cubicBezTo>
                    <a:pt x="1399388" y="3370982"/>
                    <a:pt x="1336314" y="3367498"/>
                    <a:pt x="1273583" y="3360558"/>
                  </a:cubicBezTo>
                  <a:cubicBezTo>
                    <a:pt x="741038" y="3300084"/>
                    <a:pt x="268646" y="2991638"/>
                    <a:pt x="1" y="2528956"/>
                  </a:cubicBezTo>
                  <a:lnTo>
                    <a:pt x="1" y="2501524"/>
                  </a:lnTo>
                  <a:cubicBezTo>
                    <a:pt x="452361" y="3305940"/>
                    <a:pt x="1472753" y="3592221"/>
                    <a:pt x="2279113" y="3140951"/>
                  </a:cubicBezTo>
                  <a:cubicBezTo>
                    <a:pt x="3085473" y="2689681"/>
                    <a:pt x="3372445" y="1671748"/>
                    <a:pt x="2920084" y="867332"/>
                  </a:cubicBezTo>
                  <a:cubicBezTo>
                    <a:pt x="2543839" y="198279"/>
                    <a:pt x="1759079" y="-129029"/>
                    <a:pt x="1017437" y="73792"/>
                  </a:cubicBezTo>
                  <a:cubicBezTo>
                    <a:pt x="1013641" y="74814"/>
                    <a:pt x="1009732" y="72573"/>
                    <a:pt x="1008706" y="68786"/>
                  </a:cubicBezTo>
                  <a:cubicBezTo>
                    <a:pt x="1007681" y="64998"/>
                    <a:pt x="1009928" y="61098"/>
                    <a:pt x="1013725" y="60076"/>
                  </a:cubicBezTo>
                  <a:cubicBezTo>
                    <a:pt x="1159900" y="20108"/>
                    <a:pt x="1310793" y="-97"/>
                    <a:pt x="1462359" y="0"/>
                  </a:cubicBezTo>
                  <a:cubicBezTo>
                    <a:pt x="2395170" y="681"/>
                    <a:pt x="3151276" y="754723"/>
                    <a:pt x="3152266" y="1685285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C74BA6-272C-9909-5C11-F56C0A56AE81}"/>
                </a:ext>
              </a:extLst>
            </p:cNvPr>
            <p:cNvSpPr/>
            <p:nvPr/>
          </p:nvSpPr>
          <p:spPr>
            <a:xfrm>
              <a:off x="1261263" y="2886075"/>
              <a:ext cx="1126316" cy="1126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F8D1E8-EEE5-9F73-EDC5-75D203AD2E26}"/>
                </a:ext>
              </a:extLst>
            </p:cNvPr>
            <p:cNvSpPr txBox="1"/>
            <p:nvPr/>
          </p:nvSpPr>
          <p:spPr>
            <a:xfrm>
              <a:off x="1597784" y="2934374"/>
              <a:ext cx="3475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Segoe"/>
                </a:rPr>
                <a:t>Linux Commands</a:t>
              </a:r>
              <a:endParaRPr lang="en-IN" sz="3200" b="1" dirty="0">
                <a:latin typeface="Segoe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82609" y="1026378"/>
            <a:ext cx="6799349" cy="4645891"/>
            <a:chOff x="4441798" y="801224"/>
            <a:chExt cx="3340127" cy="331083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80EBBE-A230-84CD-BEE0-D69685000844}"/>
                </a:ext>
              </a:extLst>
            </p:cNvPr>
            <p:cNvGrpSpPr/>
            <p:nvPr/>
          </p:nvGrpSpPr>
          <p:grpSpPr>
            <a:xfrm>
              <a:off x="4441798" y="801224"/>
              <a:ext cx="3340127" cy="1196644"/>
              <a:chOff x="4000500" y="593836"/>
              <a:chExt cx="3933825" cy="1196644"/>
            </a:xfrm>
          </p:grpSpPr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6B561280-7721-A9AB-A7A6-6308E78FA6D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3E20EF-3137-CF0A-90D4-B1093DACB650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6C34B-0A7B-4F5D-5835-2451F1D8B1D4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B2816-85AC-98C3-A252-9E0E312C6CE5}"/>
                </a:ext>
              </a:extLst>
            </p:cNvPr>
            <p:cNvGrpSpPr/>
            <p:nvPr/>
          </p:nvGrpSpPr>
          <p:grpSpPr>
            <a:xfrm>
              <a:off x="4441798" y="2849728"/>
              <a:ext cx="3340127" cy="1196644"/>
              <a:chOff x="4000500" y="593836"/>
              <a:chExt cx="3933825" cy="1196644"/>
            </a:xfrm>
          </p:grpSpPr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3350B739-E336-B265-965D-FDC06E170221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CC4B1CD-A2E7-78A3-3094-C342DA7129D2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653E4A-7CB2-F010-E165-18C2FF8AC3E9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5F3ED-11D9-2C0B-EEA9-9020FCBFF894}"/>
                </a:ext>
              </a:extLst>
            </p:cNvPr>
            <p:cNvSpPr txBox="1"/>
            <p:nvPr/>
          </p:nvSpPr>
          <p:spPr>
            <a:xfrm>
              <a:off x="4594661" y="1114764"/>
              <a:ext cx="3034400" cy="11185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cp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copy file.</a:t>
              </a:r>
            </a:p>
            <a:p>
              <a:r>
                <a:rPr lang="en-US" sz="105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cp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xyz/</a:t>
              </a:r>
              <a:r>
                <a:rPr lang="en-US" sz="105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abc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/123</a:t>
              </a:r>
              <a:r>
                <a:rPr lang="en-US" sz="1050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/&lt;total 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path &amp; name of the file to be </a:t>
              </a:r>
              <a:r>
                <a:rPr lang="en-US" sz="1050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copied&gt; 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(space) </a:t>
              </a:r>
              <a:r>
                <a:rPr lang="en-US" sz="105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mno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</a:t>
              </a:r>
              <a:r>
                <a:rPr lang="en-US" sz="105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pqr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</a:t>
              </a:r>
              <a:r>
                <a:rPr lang="en-US" sz="105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stu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050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&lt;(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total path &amp; where to be copied</a:t>
              </a:r>
              <a:r>
                <a:rPr lang="en-US" sz="1050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)&gt;</a:t>
              </a:r>
              <a:endParaRPr lang="en-IN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 lvl="1">
                <a:lnSpc>
                  <a:spcPct val="150000"/>
                </a:lnSpc>
              </a:pPr>
              <a:r>
                <a:rPr lang="en-US" sz="1100" dirty="0"/>
                <a:t>“HERE xyz,abc,123,mno,pqr,stu are directories”</a:t>
              </a:r>
              <a:endParaRPr lang="en-IN" sz="1100" dirty="0"/>
            </a:p>
            <a:p>
              <a:pPr algn="l">
                <a:spcAft>
                  <a:spcPts val="600"/>
                </a:spcAft>
              </a:pPr>
              <a:endParaRPr lang="en-US" sz="1050" b="0" i="0" dirty="0" smtClean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725810-FE7E-7DF1-A4D2-96ACB5F64257}"/>
                </a:ext>
              </a:extLst>
            </p:cNvPr>
            <p:cNvSpPr txBox="1"/>
            <p:nvPr/>
          </p:nvSpPr>
          <p:spPr>
            <a:xfrm>
              <a:off x="4594661" y="3171668"/>
              <a:ext cx="3034400" cy="940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mv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move file.</a:t>
              </a:r>
            </a:p>
            <a:p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mv  xyz/</a:t>
              </a:r>
              <a:r>
                <a:rPr lang="en-US" sz="105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abc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/123</a:t>
              </a:r>
              <a:r>
                <a:rPr lang="en-US" sz="1050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/&lt;total 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path &amp; name of the file to be </a:t>
              </a:r>
              <a:r>
                <a:rPr lang="en-US" sz="1050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moved&gt; 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(space) </a:t>
              </a:r>
              <a:r>
                <a:rPr lang="en-US" sz="105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mno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</a:t>
              </a:r>
              <a:r>
                <a:rPr lang="en-US" sz="105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pqr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/</a:t>
              </a:r>
              <a:r>
                <a:rPr lang="en-US" sz="1050" dirty="0" err="1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stu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050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&lt;(total </a:t>
              </a:r>
              <a:r>
                <a:rPr lang="en-US" sz="105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path &amp; where to be moved</a:t>
              </a:r>
              <a:r>
                <a:rPr lang="en-US" sz="1050" dirty="0" smtClean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)&gt;</a:t>
              </a:r>
              <a:endParaRPr lang="en-IN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050" dirty="0">
                  <a:latin typeface="Segoe"/>
                </a:rPr>
                <a:t>          </a:t>
              </a:r>
              <a:r>
                <a:rPr lang="en-US" sz="1000" dirty="0">
                  <a:latin typeface="Segoe"/>
                </a:rPr>
                <a:t>“HERE xyz,abc,123,mno,pqr,stu are directories”</a:t>
              </a:r>
              <a:endParaRPr lang="en-IN" sz="1000" dirty="0">
                <a:latin typeface="Segoe"/>
              </a:endParaRPr>
            </a:p>
            <a:p>
              <a:pPr algn="l">
                <a:spcAft>
                  <a:spcPts val="600"/>
                </a:spcAft>
              </a:pP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D40F2F-FBB7-B5B1-E9EF-76F8D2D614C7}"/>
                </a:ext>
              </a:extLst>
            </p:cNvPr>
            <p:cNvSpPr txBox="1"/>
            <p:nvPr/>
          </p:nvSpPr>
          <p:spPr>
            <a:xfrm>
              <a:off x="4551705" y="806986"/>
              <a:ext cx="495023" cy="2412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19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E7F9C-A30D-9C5C-54AE-357FCC64EB13}"/>
                </a:ext>
              </a:extLst>
            </p:cNvPr>
            <p:cNvSpPr txBox="1"/>
            <p:nvPr/>
          </p:nvSpPr>
          <p:spPr>
            <a:xfrm>
              <a:off x="4551705" y="2848197"/>
              <a:ext cx="495023" cy="2412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20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</p:grpSp>
      <p:pic>
        <p:nvPicPr>
          <p:cNvPr id="1026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4" y="2837364"/>
            <a:ext cx="990574" cy="11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3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E05E-EC72-DA58-2599-B32B53A1460B}"/>
              </a:ext>
            </a:extLst>
          </p:cNvPr>
          <p:cNvGrpSpPr/>
          <p:nvPr/>
        </p:nvGrpSpPr>
        <p:grpSpPr>
          <a:xfrm>
            <a:off x="-1" y="0"/>
            <a:ext cx="5073162" cy="6860331"/>
            <a:chOff x="-1" y="0"/>
            <a:chExt cx="5073162" cy="68603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F13DC-D1B6-A804-11B2-4E6648ECE10E}"/>
                </a:ext>
              </a:extLst>
            </p:cNvPr>
            <p:cNvSpPr/>
            <p:nvPr/>
          </p:nvSpPr>
          <p:spPr>
            <a:xfrm>
              <a:off x="-1" y="0"/>
              <a:ext cx="2190752" cy="6860331"/>
            </a:xfrm>
            <a:custGeom>
              <a:avLst/>
              <a:gdLst>
                <a:gd name="connsiteX0" fmla="*/ 0 w 1273582"/>
                <a:gd name="connsiteY0" fmla="*/ 0 h 6860331"/>
                <a:gd name="connsiteX1" fmla="*/ 1273583 w 1273582"/>
                <a:gd name="connsiteY1" fmla="*/ 0 h 6860331"/>
                <a:gd name="connsiteX2" fmla="*/ 1273583 w 1273582"/>
                <a:gd name="connsiteY2" fmla="*/ 6860332 h 6860331"/>
                <a:gd name="connsiteX3" fmla="*/ 0 w 1273582"/>
                <a:gd name="connsiteY3" fmla="*/ 6860332 h 6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82" h="6860331">
                  <a:moveTo>
                    <a:pt x="0" y="0"/>
                  </a:moveTo>
                  <a:lnTo>
                    <a:pt x="1273583" y="0"/>
                  </a:lnTo>
                  <a:lnTo>
                    <a:pt x="1273583" y="6860332"/>
                  </a:lnTo>
                  <a:lnTo>
                    <a:pt x="0" y="6860332"/>
                  </a:lnTo>
                  <a:close/>
                </a:path>
              </a:pathLst>
            </a:custGeom>
            <a:solidFill>
              <a:schemeClr val="accent2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B7E195-AA4B-64FC-6795-B15E741AE81B}"/>
                </a:ext>
              </a:extLst>
            </p:cNvPr>
            <p:cNvSpPr/>
            <p:nvPr/>
          </p:nvSpPr>
          <p:spPr>
            <a:xfrm>
              <a:off x="0" y="4663782"/>
              <a:ext cx="245033" cy="411489"/>
            </a:xfrm>
            <a:custGeom>
              <a:avLst/>
              <a:gdLst>
                <a:gd name="connsiteX0" fmla="*/ 22824 w 245033"/>
                <a:gd name="connsiteY0" fmla="*/ 617 h 411489"/>
                <a:gd name="connsiteX1" fmla="*/ 1 w 245033"/>
                <a:gd name="connsiteY1" fmla="*/ 1989 h 411489"/>
                <a:gd name="connsiteX2" fmla="*/ 1 w 245033"/>
                <a:gd name="connsiteY2" fmla="*/ 15705 h 411489"/>
                <a:gd name="connsiteX3" fmla="*/ 22824 w 245033"/>
                <a:gd name="connsiteY3" fmla="*/ 14333 h 411489"/>
                <a:gd name="connsiteX4" fmla="*/ 230114 w 245033"/>
                <a:gd name="connsiteY4" fmla="*/ 190351 h 411489"/>
                <a:gd name="connsiteX5" fmla="*/ 53666 w 245033"/>
                <a:gd name="connsiteY5" fmla="*/ 397147 h 411489"/>
                <a:gd name="connsiteX6" fmla="*/ 22824 w 245033"/>
                <a:gd name="connsiteY6" fmla="*/ 397147 h 411489"/>
                <a:gd name="connsiteX7" fmla="*/ 1 w 245033"/>
                <a:gd name="connsiteY7" fmla="*/ 395775 h 411489"/>
                <a:gd name="connsiteX8" fmla="*/ 1 w 245033"/>
                <a:gd name="connsiteY8" fmla="*/ 409491 h 411489"/>
                <a:gd name="connsiteX9" fmla="*/ 22824 w 245033"/>
                <a:gd name="connsiteY9" fmla="*/ 410863 h 411489"/>
                <a:gd name="connsiteX10" fmla="*/ 244405 w 245033"/>
                <a:gd name="connsiteY10" fmla="*/ 221664 h 411489"/>
                <a:gd name="connsiteX11" fmla="*/ 54750 w 245033"/>
                <a:gd name="connsiteY11" fmla="*/ 617 h 411489"/>
                <a:gd name="connsiteX12" fmla="*/ 22824 w 245033"/>
                <a:gd name="connsiteY12" fmla="*/ 617 h 41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033" h="411489">
                  <a:moveTo>
                    <a:pt x="22824" y="617"/>
                  </a:moveTo>
                  <a:cubicBezTo>
                    <a:pt x="15195" y="590"/>
                    <a:pt x="7572" y="1056"/>
                    <a:pt x="1" y="1989"/>
                  </a:cubicBezTo>
                  <a:lnTo>
                    <a:pt x="1" y="15705"/>
                  </a:lnTo>
                  <a:cubicBezTo>
                    <a:pt x="7571" y="14759"/>
                    <a:pt x="15195" y="14306"/>
                    <a:pt x="22824" y="14333"/>
                  </a:cubicBezTo>
                  <a:cubicBezTo>
                    <a:pt x="128791" y="5843"/>
                    <a:pt x="221598" y="84642"/>
                    <a:pt x="230114" y="190351"/>
                  </a:cubicBezTo>
                  <a:cubicBezTo>
                    <a:pt x="238631" y="296073"/>
                    <a:pt x="159632" y="388656"/>
                    <a:pt x="53666" y="397147"/>
                  </a:cubicBezTo>
                  <a:cubicBezTo>
                    <a:pt x="43402" y="397970"/>
                    <a:pt x="33088" y="397970"/>
                    <a:pt x="22824" y="397147"/>
                  </a:cubicBezTo>
                  <a:cubicBezTo>
                    <a:pt x="15195" y="397174"/>
                    <a:pt x="7571" y="396722"/>
                    <a:pt x="1" y="395775"/>
                  </a:cubicBezTo>
                  <a:lnTo>
                    <a:pt x="1" y="409491"/>
                  </a:lnTo>
                  <a:cubicBezTo>
                    <a:pt x="7572" y="410424"/>
                    <a:pt x="15195" y="410890"/>
                    <a:pt x="22824" y="410863"/>
                  </a:cubicBezTo>
                  <a:cubicBezTo>
                    <a:pt x="136384" y="419655"/>
                    <a:pt x="235589" y="334945"/>
                    <a:pt x="244405" y="221664"/>
                  </a:cubicBezTo>
                  <a:cubicBezTo>
                    <a:pt x="253221" y="108384"/>
                    <a:pt x="168311" y="9409"/>
                    <a:pt x="54750" y="617"/>
                  </a:cubicBezTo>
                  <a:cubicBezTo>
                    <a:pt x="44124" y="-206"/>
                    <a:pt x="33450" y="-206"/>
                    <a:pt x="22824" y="617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FFB722-3C5F-C9BA-C383-67268BD7D0BA}"/>
                </a:ext>
              </a:extLst>
            </p:cNvPr>
            <p:cNvSpPr/>
            <p:nvPr/>
          </p:nvSpPr>
          <p:spPr>
            <a:xfrm>
              <a:off x="0" y="0"/>
              <a:ext cx="653915" cy="682645"/>
            </a:xfrm>
            <a:custGeom>
              <a:avLst/>
              <a:gdLst>
                <a:gd name="connsiteX0" fmla="*/ 636861 w 653915"/>
                <a:gd name="connsiteY0" fmla="*/ 0 h 682645"/>
                <a:gd name="connsiteX1" fmla="*/ 623112 w 653915"/>
                <a:gd name="connsiteY1" fmla="*/ 0 h 682645"/>
                <a:gd name="connsiteX2" fmla="*/ 640161 w 653915"/>
                <a:gd name="connsiteY2" fmla="*/ 138120 h 682645"/>
                <a:gd name="connsiteX3" fmla="*/ 108069 w 653915"/>
                <a:gd name="connsiteY3" fmla="*/ 669204 h 682645"/>
                <a:gd name="connsiteX4" fmla="*/ 1 w 653915"/>
                <a:gd name="connsiteY4" fmla="*/ 658231 h 682645"/>
                <a:gd name="connsiteX5" fmla="*/ 1 w 653915"/>
                <a:gd name="connsiteY5" fmla="*/ 671947 h 682645"/>
                <a:gd name="connsiteX6" fmla="*/ 108069 w 653915"/>
                <a:gd name="connsiteY6" fmla="*/ 682645 h 682645"/>
                <a:gd name="connsiteX7" fmla="*/ 653910 w 653915"/>
                <a:gd name="connsiteY7" fmla="*/ 138120 h 682645"/>
                <a:gd name="connsiteX8" fmla="*/ 636861 w 653915"/>
                <a:gd name="connsiteY8" fmla="*/ 0 h 68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15" h="682645">
                  <a:moveTo>
                    <a:pt x="636861" y="0"/>
                  </a:moveTo>
                  <a:lnTo>
                    <a:pt x="623112" y="0"/>
                  </a:lnTo>
                  <a:cubicBezTo>
                    <a:pt x="634852" y="45093"/>
                    <a:pt x="640584" y="91533"/>
                    <a:pt x="640161" y="138120"/>
                  </a:cubicBezTo>
                  <a:cubicBezTo>
                    <a:pt x="639631" y="431104"/>
                    <a:pt x="401760" y="668525"/>
                    <a:pt x="108069" y="669204"/>
                  </a:cubicBezTo>
                  <a:cubicBezTo>
                    <a:pt x="71767" y="669189"/>
                    <a:pt x="35561" y="665513"/>
                    <a:pt x="1" y="658231"/>
                  </a:cubicBezTo>
                  <a:lnTo>
                    <a:pt x="1" y="671947"/>
                  </a:lnTo>
                  <a:cubicBezTo>
                    <a:pt x="35580" y="679070"/>
                    <a:pt x="71780" y="682652"/>
                    <a:pt x="108069" y="682645"/>
                  </a:cubicBezTo>
                  <a:cubicBezTo>
                    <a:pt x="409246" y="681967"/>
                    <a:pt x="653229" y="438572"/>
                    <a:pt x="653910" y="138120"/>
                  </a:cubicBezTo>
                  <a:cubicBezTo>
                    <a:pt x="654127" y="91545"/>
                    <a:pt x="648398" y="45132"/>
                    <a:pt x="636861" y="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AB205D-573D-8614-C488-40FE4B353330}"/>
                </a:ext>
              </a:extLst>
            </p:cNvPr>
            <p:cNvSpPr/>
            <p:nvPr/>
          </p:nvSpPr>
          <p:spPr>
            <a:xfrm>
              <a:off x="356789" y="6442904"/>
              <a:ext cx="72458" cy="417427"/>
            </a:xfrm>
            <a:custGeom>
              <a:avLst/>
              <a:gdLst>
                <a:gd name="connsiteX0" fmla="*/ 13750 w 72458"/>
                <a:gd name="connsiteY0" fmla="*/ 111560 h 417427"/>
                <a:gd name="connsiteX1" fmla="*/ 72459 w 72458"/>
                <a:gd name="connsiteY1" fmla="*/ 417427 h 417427"/>
                <a:gd name="connsiteX2" fmla="*/ 57610 w 72458"/>
                <a:gd name="connsiteY2" fmla="*/ 417427 h 417427"/>
                <a:gd name="connsiteX3" fmla="*/ 1 w 72458"/>
                <a:gd name="connsiteY3" fmla="*/ 111560 h 417427"/>
                <a:gd name="connsiteX4" fmla="*/ 6463 w 72458"/>
                <a:gd name="connsiteY4" fmla="*/ 6084 h 417427"/>
                <a:gd name="connsiteX5" fmla="*/ 14162 w 72458"/>
                <a:gd name="connsiteY5" fmla="*/ 50 h 417427"/>
                <a:gd name="connsiteX6" fmla="*/ 20212 w 72458"/>
                <a:gd name="connsiteY6" fmla="*/ 7731 h 417427"/>
                <a:gd name="connsiteX7" fmla="*/ 13750 w 72458"/>
                <a:gd name="connsiteY7" fmla="*/ 111560 h 41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58" h="417427">
                  <a:moveTo>
                    <a:pt x="13750" y="111560"/>
                  </a:moveTo>
                  <a:cubicBezTo>
                    <a:pt x="13604" y="216323"/>
                    <a:pt x="33531" y="320140"/>
                    <a:pt x="72459" y="417427"/>
                  </a:cubicBezTo>
                  <a:lnTo>
                    <a:pt x="57610" y="417427"/>
                  </a:lnTo>
                  <a:cubicBezTo>
                    <a:pt x="19470" y="319948"/>
                    <a:pt x="-69" y="216200"/>
                    <a:pt x="1" y="111560"/>
                  </a:cubicBezTo>
                  <a:cubicBezTo>
                    <a:pt x="13" y="76311"/>
                    <a:pt x="2170" y="41074"/>
                    <a:pt x="6463" y="6084"/>
                  </a:cubicBezTo>
                  <a:cubicBezTo>
                    <a:pt x="6918" y="2299"/>
                    <a:pt x="10366" y="-403"/>
                    <a:pt x="14162" y="50"/>
                  </a:cubicBezTo>
                  <a:cubicBezTo>
                    <a:pt x="17959" y="502"/>
                    <a:pt x="20667" y="3945"/>
                    <a:pt x="20212" y="7731"/>
                  </a:cubicBezTo>
                  <a:cubicBezTo>
                    <a:pt x="15920" y="42171"/>
                    <a:pt x="13762" y="76845"/>
                    <a:pt x="13750" y="1115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2AEC4F-1C60-F2C3-FE36-4C43F77DAC5A}"/>
                </a:ext>
              </a:extLst>
            </p:cNvPr>
            <p:cNvSpPr/>
            <p:nvPr/>
          </p:nvSpPr>
          <p:spPr>
            <a:xfrm>
              <a:off x="394587" y="5711885"/>
              <a:ext cx="878995" cy="600309"/>
            </a:xfrm>
            <a:custGeom>
              <a:avLst/>
              <a:gdLst>
                <a:gd name="connsiteX0" fmla="*/ 878996 w 878995"/>
                <a:gd name="connsiteY0" fmla="*/ 3160 h 600309"/>
                <a:gd name="connsiteX1" fmla="*/ 878996 w 878995"/>
                <a:gd name="connsiteY1" fmla="*/ 16876 h 600309"/>
                <a:gd name="connsiteX2" fmla="*/ 806813 w 878995"/>
                <a:gd name="connsiteY2" fmla="*/ 13721 h 600309"/>
                <a:gd name="connsiteX3" fmla="*/ 13488 w 878995"/>
                <a:gd name="connsiteY3" fmla="*/ 595417 h 600309"/>
                <a:gd name="connsiteX4" fmla="*/ 5168 w 878995"/>
                <a:gd name="connsiteY4" fmla="*/ 600053 h 600309"/>
                <a:gd name="connsiteX5" fmla="*/ 4826 w 878995"/>
                <a:gd name="connsiteY5" fmla="*/ 599943 h 600309"/>
                <a:gd name="connsiteX6" fmla="*/ 289 w 878995"/>
                <a:gd name="connsiteY6" fmla="*/ 591439 h 600309"/>
                <a:gd name="connsiteX7" fmla="*/ 806813 w 878995"/>
                <a:gd name="connsiteY7" fmla="*/ 5 h 600309"/>
                <a:gd name="connsiteX8" fmla="*/ 878996 w 878995"/>
                <a:gd name="connsiteY8" fmla="*/ 3160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95" h="600309">
                  <a:moveTo>
                    <a:pt x="878996" y="3160"/>
                  </a:moveTo>
                  <a:lnTo>
                    <a:pt x="878996" y="16876"/>
                  </a:lnTo>
                  <a:cubicBezTo>
                    <a:pt x="855210" y="14819"/>
                    <a:pt x="831149" y="13721"/>
                    <a:pt x="806813" y="13721"/>
                  </a:cubicBezTo>
                  <a:cubicBezTo>
                    <a:pt x="442891" y="12404"/>
                    <a:pt x="120860" y="248526"/>
                    <a:pt x="13488" y="595417"/>
                  </a:cubicBezTo>
                  <a:cubicBezTo>
                    <a:pt x="12473" y="598983"/>
                    <a:pt x="8748" y="601068"/>
                    <a:pt x="5168" y="600053"/>
                  </a:cubicBezTo>
                  <a:cubicBezTo>
                    <a:pt x="5054" y="600012"/>
                    <a:pt x="4938" y="599984"/>
                    <a:pt x="4826" y="599943"/>
                  </a:cubicBezTo>
                  <a:cubicBezTo>
                    <a:pt x="1236" y="598819"/>
                    <a:pt x="-785" y="595033"/>
                    <a:pt x="289" y="591439"/>
                  </a:cubicBezTo>
                  <a:cubicBezTo>
                    <a:pt x="109461" y="238787"/>
                    <a:pt x="436832" y="-1284"/>
                    <a:pt x="806813" y="5"/>
                  </a:cubicBezTo>
                  <a:cubicBezTo>
                    <a:pt x="831149" y="5"/>
                    <a:pt x="855210" y="1103"/>
                    <a:pt x="878996" y="31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F4D9DD-08AF-3A16-4E5C-0C5315E260DB}"/>
                </a:ext>
              </a:extLst>
            </p:cNvPr>
            <p:cNvSpPr/>
            <p:nvPr/>
          </p:nvSpPr>
          <p:spPr>
            <a:xfrm>
              <a:off x="934218" y="2561176"/>
              <a:ext cx="1780408" cy="1776114"/>
            </a:xfrm>
            <a:custGeom>
              <a:avLst/>
              <a:gdLst>
                <a:gd name="connsiteX0" fmla="*/ 569765 w 1139540"/>
                <a:gd name="connsiteY0" fmla="*/ 10 h 1136792"/>
                <a:gd name="connsiteX1" fmla="*/ 1 w 1139540"/>
                <a:gd name="connsiteY1" fmla="*/ 568401 h 1136792"/>
                <a:gd name="connsiteX2" fmla="*/ 569765 w 1139540"/>
                <a:gd name="connsiteY2" fmla="*/ 1136792 h 1136792"/>
                <a:gd name="connsiteX3" fmla="*/ 1139529 w 1139540"/>
                <a:gd name="connsiteY3" fmla="*/ 568401 h 1136792"/>
                <a:gd name="connsiteX4" fmla="*/ 576942 w 1139540"/>
                <a:gd name="connsiteY4" fmla="*/ 10 h 1136792"/>
                <a:gd name="connsiteX5" fmla="*/ 569765 w 1139540"/>
                <a:gd name="connsiteY5" fmla="*/ 10 h 1136792"/>
                <a:gd name="connsiteX6" fmla="*/ 569765 w 1139540"/>
                <a:gd name="connsiteY6" fmla="*/ 1123076 h 1136792"/>
                <a:gd name="connsiteX7" fmla="*/ 13750 w 1139540"/>
                <a:gd name="connsiteY7" fmla="*/ 568401 h 1136792"/>
                <a:gd name="connsiteX8" fmla="*/ 569765 w 1139540"/>
                <a:gd name="connsiteY8" fmla="*/ 13726 h 1136792"/>
                <a:gd name="connsiteX9" fmla="*/ 1125780 w 1139540"/>
                <a:gd name="connsiteY9" fmla="*/ 568401 h 1136792"/>
                <a:gd name="connsiteX10" fmla="*/ 578042 w 1139540"/>
                <a:gd name="connsiteY10" fmla="*/ 1123076 h 1136792"/>
                <a:gd name="connsiteX11" fmla="*/ 569765 w 1139540"/>
                <a:gd name="connsiteY11" fmla="*/ 1123076 h 1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540" h="1136792">
                  <a:moveTo>
                    <a:pt x="569765" y="10"/>
                  </a:moveTo>
                  <a:cubicBezTo>
                    <a:pt x="255092" y="10"/>
                    <a:pt x="1" y="254483"/>
                    <a:pt x="1" y="568401"/>
                  </a:cubicBezTo>
                  <a:cubicBezTo>
                    <a:pt x="1" y="882320"/>
                    <a:pt x="255092" y="1136792"/>
                    <a:pt x="569765" y="1136792"/>
                  </a:cubicBezTo>
                  <a:cubicBezTo>
                    <a:pt x="884441" y="1136792"/>
                    <a:pt x="1139529" y="882320"/>
                    <a:pt x="1139529" y="568401"/>
                  </a:cubicBezTo>
                  <a:cubicBezTo>
                    <a:pt x="1141509" y="256458"/>
                    <a:pt x="889625" y="1985"/>
                    <a:pt x="576942" y="10"/>
                  </a:cubicBezTo>
                  <a:cubicBezTo>
                    <a:pt x="574550" y="-3"/>
                    <a:pt x="572157" y="-3"/>
                    <a:pt x="569765" y="10"/>
                  </a:cubicBezTo>
                  <a:close/>
                  <a:moveTo>
                    <a:pt x="569765" y="1123076"/>
                  </a:moveTo>
                  <a:cubicBezTo>
                    <a:pt x="262686" y="1123076"/>
                    <a:pt x="13750" y="874734"/>
                    <a:pt x="13750" y="568401"/>
                  </a:cubicBezTo>
                  <a:cubicBezTo>
                    <a:pt x="13750" y="262068"/>
                    <a:pt x="262686" y="13726"/>
                    <a:pt x="569765" y="13726"/>
                  </a:cubicBezTo>
                  <a:cubicBezTo>
                    <a:pt x="876838" y="13726"/>
                    <a:pt x="1125780" y="262068"/>
                    <a:pt x="1125780" y="568401"/>
                  </a:cubicBezTo>
                  <a:cubicBezTo>
                    <a:pt x="1128063" y="872458"/>
                    <a:pt x="882833" y="1120800"/>
                    <a:pt x="578042" y="1123076"/>
                  </a:cubicBezTo>
                  <a:cubicBezTo>
                    <a:pt x="575292" y="1123104"/>
                    <a:pt x="572529" y="1123104"/>
                    <a:pt x="569765" y="1123076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8B27A-C38D-20BA-F1C0-C7DCD5D3F0B5}"/>
                </a:ext>
              </a:extLst>
            </p:cNvPr>
            <p:cNvSpPr/>
            <p:nvPr/>
          </p:nvSpPr>
          <p:spPr>
            <a:xfrm>
              <a:off x="0" y="1593596"/>
              <a:ext cx="895767" cy="863559"/>
            </a:xfrm>
            <a:custGeom>
              <a:avLst/>
              <a:gdLst>
                <a:gd name="connsiteX0" fmla="*/ 44135 w 717799"/>
                <a:gd name="connsiteY0" fmla="*/ 617924 h 691990"/>
                <a:gd name="connsiteX1" fmla="*/ 1 w 717799"/>
                <a:gd name="connsiteY1" fmla="*/ 691991 h 691990"/>
                <a:gd name="connsiteX2" fmla="*/ 1 w 717799"/>
                <a:gd name="connsiteY2" fmla="*/ 664559 h 691990"/>
                <a:gd name="connsiteX3" fmla="*/ 32449 w 717799"/>
                <a:gd name="connsiteY3" fmla="*/ 611066 h 691990"/>
                <a:gd name="connsiteX4" fmla="*/ 707806 w 717799"/>
                <a:gd name="connsiteY4" fmla="*/ 705 h 691990"/>
                <a:gd name="connsiteX5" fmla="*/ 717007 w 717799"/>
                <a:gd name="connsiteY5" fmla="*/ 3832 h 691990"/>
                <a:gd name="connsiteX6" fmla="*/ 717018 w 717799"/>
                <a:gd name="connsiteY6" fmla="*/ 3859 h 691990"/>
                <a:gd name="connsiteX7" fmla="*/ 714208 w 717799"/>
                <a:gd name="connsiteY7" fmla="*/ 12939 h 691990"/>
                <a:gd name="connsiteX8" fmla="*/ 713993 w 717799"/>
                <a:gd name="connsiteY8" fmla="*/ 13049 h 691990"/>
                <a:gd name="connsiteX9" fmla="*/ 44135 w 717799"/>
                <a:gd name="connsiteY9" fmla="*/ 617924 h 6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7799" h="691990">
                  <a:moveTo>
                    <a:pt x="44135" y="617924"/>
                  </a:moveTo>
                  <a:cubicBezTo>
                    <a:pt x="28736" y="642202"/>
                    <a:pt x="14025" y="667302"/>
                    <a:pt x="1" y="691991"/>
                  </a:cubicBezTo>
                  <a:lnTo>
                    <a:pt x="1" y="664559"/>
                  </a:lnTo>
                  <a:cubicBezTo>
                    <a:pt x="10450" y="646454"/>
                    <a:pt x="21312" y="628760"/>
                    <a:pt x="32449" y="611066"/>
                  </a:cubicBezTo>
                  <a:cubicBezTo>
                    <a:pt x="197533" y="349955"/>
                    <a:pt x="431084" y="138879"/>
                    <a:pt x="707806" y="705"/>
                  </a:cubicBezTo>
                  <a:cubicBezTo>
                    <a:pt x="711215" y="-969"/>
                    <a:pt x="715334" y="444"/>
                    <a:pt x="717007" y="3832"/>
                  </a:cubicBezTo>
                  <a:cubicBezTo>
                    <a:pt x="717011" y="3845"/>
                    <a:pt x="717014" y="3845"/>
                    <a:pt x="717018" y="3859"/>
                  </a:cubicBezTo>
                  <a:cubicBezTo>
                    <a:pt x="718756" y="7137"/>
                    <a:pt x="717498" y="11211"/>
                    <a:pt x="714208" y="12939"/>
                  </a:cubicBezTo>
                  <a:cubicBezTo>
                    <a:pt x="714136" y="12980"/>
                    <a:pt x="714065" y="13008"/>
                    <a:pt x="713993" y="13049"/>
                  </a:cubicBezTo>
                  <a:cubicBezTo>
                    <a:pt x="439567" y="149921"/>
                    <a:pt x="207918" y="359104"/>
                    <a:pt x="44135" y="617924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8349BF-0367-E754-2DBA-9CAB1B5B4A7F}"/>
                </a:ext>
              </a:extLst>
            </p:cNvPr>
            <p:cNvSpPr/>
            <p:nvPr/>
          </p:nvSpPr>
          <p:spPr>
            <a:xfrm>
              <a:off x="0" y="1373327"/>
              <a:ext cx="3933825" cy="4206769"/>
            </a:xfrm>
            <a:custGeom>
              <a:avLst/>
              <a:gdLst>
                <a:gd name="connsiteX0" fmla="*/ 3152266 w 3152265"/>
                <a:gd name="connsiteY0" fmla="*/ 1685285 h 3370981"/>
                <a:gd name="connsiteX1" fmla="*/ 1462497 w 3152265"/>
                <a:gd name="connsiteY1" fmla="*/ 3370982 h 3370981"/>
                <a:gd name="connsiteX2" fmla="*/ 1273583 w 3152265"/>
                <a:gd name="connsiteY2" fmla="*/ 3360558 h 3370981"/>
                <a:gd name="connsiteX3" fmla="*/ 1 w 3152265"/>
                <a:gd name="connsiteY3" fmla="*/ 2528956 h 3370981"/>
                <a:gd name="connsiteX4" fmla="*/ 1 w 3152265"/>
                <a:gd name="connsiteY4" fmla="*/ 2501524 h 3370981"/>
                <a:gd name="connsiteX5" fmla="*/ 2279113 w 3152265"/>
                <a:gd name="connsiteY5" fmla="*/ 3140951 h 3370981"/>
                <a:gd name="connsiteX6" fmla="*/ 2920084 w 3152265"/>
                <a:gd name="connsiteY6" fmla="*/ 867332 h 3370981"/>
                <a:gd name="connsiteX7" fmla="*/ 1017437 w 3152265"/>
                <a:gd name="connsiteY7" fmla="*/ 73792 h 3370981"/>
                <a:gd name="connsiteX8" fmla="*/ 1008706 w 3152265"/>
                <a:gd name="connsiteY8" fmla="*/ 68786 h 3370981"/>
                <a:gd name="connsiteX9" fmla="*/ 1013725 w 3152265"/>
                <a:gd name="connsiteY9" fmla="*/ 60076 h 3370981"/>
                <a:gd name="connsiteX10" fmla="*/ 1462359 w 3152265"/>
                <a:gd name="connsiteY10" fmla="*/ 0 h 3370981"/>
                <a:gd name="connsiteX11" fmla="*/ 3152266 w 3152265"/>
                <a:gd name="connsiteY11" fmla="*/ 1685285 h 337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265" h="3370981">
                  <a:moveTo>
                    <a:pt x="3152266" y="1685285"/>
                  </a:moveTo>
                  <a:cubicBezTo>
                    <a:pt x="3151510" y="2615957"/>
                    <a:pt x="2395417" y="3370228"/>
                    <a:pt x="1462497" y="3370982"/>
                  </a:cubicBezTo>
                  <a:cubicBezTo>
                    <a:pt x="1399388" y="3370982"/>
                    <a:pt x="1336314" y="3367498"/>
                    <a:pt x="1273583" y="3360558"/>
                  </a:cubicBezTo>
                  <a:cubicBezTo>
                    <a:pt x="741038" y="3300084"/>
                    <a:pt x="268646" y="2991638"/>
                    <a:pt x="1" y="2528956"/>
                  </a:cubicBezTo>
                  <a:lnTo>
                    <a:pt x="1" y="2501524"/>
                  </a:lnTo>
                  <a:cubicBezTo>
                    <a:pt x="452361" y="3305940"/>
                    <a:pt x="1472753" y="3592221"/>
                    <a:pt x="2279113" y="3140951"/>
                  </a:cubicBezTo>
                  <a:cubicBezTo>
                    <a:pt x="3085473" y="2689681"/>
                    <a:pt x="3372445" y="1671748"/>
                    <a:pt x="2920084" y="867332"/>
                  </a:cubicBezTo>
                  <a:cubicBezTo>
                    <a:pt x="2543839" y="198279"/>
                    <a:pt x="1759079" y="-129029"/>
                    <a:pt x="1017437" y="73792"/>
                  </a:cubicBezTo>
                  <a:cubicBezTo>
                    <a:pt x="1013641" y="74814"/>
                    <a:pt x="1009732" y="72573"/>
                    <a:pt x="1008706" y="68786"/>
                  </a:cubicBezTo>
                  <a:cubicBezTo>
                    <a:pt x="1007681" y="64998"/>
                    <a:pt x="1009928" y="61098"/>
                    <a:pt x="1013725" y="60076"/>
                  </a:cubicBezTo>
                  <a:cubicBezTo>
                    <a:pt x="1159900" y="20108"/>
                    <a:pt x="1310793" y="-97"/>
                    <a:pt x="1462359" y="0"/>
                  </a:cubicBezTo>
                  <a:cubicBezTo>
                    <a:pt x="2395170" y="681"/>
                    <a:pt x="3151276" y="754723"/>
                    <a:pt x="3152266" y="1685285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C74BA6-272C-9909-5C11-F56C0A56AE81}"/>
                </a:ext>
              </a:extLst>
            </p:cNvPr>
            <p:cNvSpPr/>
            <p:nvPr/>
          </p:nvSpPr>
          <p:spPr>
            <a:xfrm>
              <a:off x="1261263" y="2886075"/>
              <a:ext cx="1126316" cy="1126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F8D1E8-EEE5-9F73-EDC5-75D203AD2E26}"/>
                </a:ext>
              </a:extLst>
            </p:cNvPr>
            <p:cNvSpPr txBox="1"/>
            <p:nvPr/>
          </p:nvSpPr>
          <p:spPr>
            <a:xfrm>
              <a:off x="1597784" y="2934374"/>
              <a:ext cx="3475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Segoe"/>
                </a:rPr>
                <a:t>Linux Commands</a:t>
              </a:r>
              <a:endParaRPr lang="en-IN" sz="3200" b="1" dirty="0">
                <a:latin typeface="Segoe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80EBBE-A230-84CD-BEE0-D69685000844}"/>
              </a:ext>
            </a:extLst>
          </p:cNvPr>
          <p:cNvGrpSpPr/>
          <p:nvPr/>
        </p:nvGrpSpPr>
        <p:grpSpPr>
          <a:xfrm>
            <a:off x="4482609" y="767064"/>
            <a:ext cx="6799349" cy="1679177"/>
            <a:chOff x="4000500" y="593836"/>
            <a:chExt cx="3933825" cy="1196644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6B561280-7721-A9AB-A7A6-6308E78FA6D0}"/>
                </a:ext>
              </a:extLst>
            </p:cNvPr>
            <p:cNvSpPr/>
            <p:nvPr/>
          </p:nvSpPr>
          <p:spPr>
            <a:xfrm rot="5400000">
              <a:off x="4175892" y="418444"/>
              <a:ext cx="563615" cy="9144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3E20EF-3137-CF0A-90D4-B1093DACB650}"/>
                </a:ext>
              </a:extLst>
            </p:cNvPr>
            <p:cNvSpPr/>
            <p:nvPr/>
          </p:nvSpPr>
          <p:spPr>
            <a:xfrm>
              <a:off x="4000500" y="847725"/>
              <a:ext cx="3933825" cy="899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F6C34B-0A7B-4F5D-5835-2451F1D8B1D4}"/>
                </a:ext>
              </a:extLst>
            </p:cNvPr>
            <p:cNvSpPr/>
            <p:nvPr/>
          </p:nvSpPr>
          <p:spPr>
            <a:xfrm>
              <a:off x="4000500" y="1744761"/>
              <a:ext cx="3933825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0B2816-85AC-98C3-A252-9E0E312C6CE5}"/>
              </a:ext>
            </a:extLst>
          </p:cNvPr>
          <p:cNvGrpSpPr/>
          <p:nvPr/>
        </p:nvGrpSpPr>
        <p:grpSpPr>
          <a:xfrm>
            <a:off x="4482609" y="3105271"/>
            <a:ext cx="6799349" cy="1679177"/>
            <a:chOff x="4000500" y="593836"/>
            <a:chExt cx="3933825" cy="1196644"/>
          </a:xfrm>
        </p:grpSpPr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3350B739-E336-B265-965D-FDC06E170221}"/>
                </a:ext>
              </a:extLst>
            </p:cNvPr>
            <p:cNvSpPr/>
            <p:nvPr/>
          </p:nvSpPr>
          <p:spPr>
            <a:xfrm rot="5400000">
              <a:off x="4175892" y="418444"/>
              <a:ext cx="563615" cy="91440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C4B1CD-A2E7-78A3-3094-C342DA7129D2}"/>
                </a:ext>
              </a:extLst>
            </p:cNvPr>
            <p:cNvSpPr/>
            <p:nvPr/>
          </p:nvSpPr>
          <p:spPr>
            <a:xfrm>
              <a:off x="4000500" y="847725"/>
              <a:ext cx="3933825" cy="899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653E4A-7CB2-F010-E165-18C2FF8AC3E9}"/>
                </a:ext>
              </a:extLst>
            </p:cNvPr>
            <p:cNvSpPr/>
            <p:nvPr/>
          </p:nvSpPr>
          <p:spPr>
            <a:xfrm>
              <a:off x="4000500" y="1744761"/>
              <a:ext cx="3933825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15F3ED-11D9-2C0B-EEA9-9020FCBFF894}"/>
              </a:ext>
            </a:extLst>
          </p:cNvPr>
          <p:cNvSpPr txBox="1"/>
          <p:nvPr/>
        </p:nvSpPr>
        <p:spPr>
          <a:xfrm>
            <a:off x="4793785" y="1207036"/>
            <a:ext cx="6176994" cy="131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b="1" dirty="0" err="1" smtClean="0">
                <a:solidFill>
                  <a:srgbClr val="374151"/>
                </a:solidFill>
                <a:latin typeface="Segoe"/>
              </a:rPr>
              <a:t>chown</a:t>
            </a:r>
            <a:r>
              <a:rPr lang="en-US" sz="1200" b="1" dirty="0" smtClean="0">
                <a:solidFill>
                  <a:srgbClr val="374151"/>
                </a:solidFill>
                <a:latin typeface="Segoe"/>
              </a:rPr>
              <a:t> </a:t>
            </a:r>
            <a:endParaRPr lang="en-US" sz="1200" b="1" i="0" dirty="0">
              <a:solidFill>
                <a:srgbClr val="374151"/>
              </a:solidFill>
              <a:effectLst/>
              <a:latin typeface="Segoe"/>
            </a:endParaRPr>
          </a:p>
          <a:p>
            <a:pPr algn="l">
              <a:spcAft>
                <a:spcPts val="600"/>
              </a:spcAft>
            </a:pPr>
            <a:r>
              <a:rPr lang="en-US" sz="1050" b="0" i="0" dirty="0" smtClean="0">
                <a:solidFill>
                  <a:srgbClr val="374151"/>
                </a:solidFill>
                <a:effectLst/>
                <a:latin typeface="Segoe"/>
              </a:rPr>
              <a:t>To change ownership of files or directories.</a:t>
            </a:r>
          </a:p>
          <a:p>
            <a:r>
              <a:rPr lang="en-US" sz="105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chown</a:t>
            </a:r>
            <a:r>
              <a:rPr lang="en-US" sz="105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&lt;(name 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of the new user</a:t>
            </a:r>
            <a:r>
              <a:rPr lang="en-US" sz="105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)&gt;:&lt;(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group name</a:t>
            </a:r>
            <a:r>
              <a:rPr lang="en-US" sz="105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)&gt; 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105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space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105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file name</a:t>
            </a:r>
          </a:p>
          <a:p>
            <a:r>
              <a:rPr lang="en-US" sz="1050" dirty="0" err="1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e.g</a:t>
            </a:r>
            <a:r>
              <a:rPr lang="en-US" sz="105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sz="105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chown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-R  </a:t>
            </a:r>
            <a:r>
              <a:rPr lang="en-US" sz="105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oracle:dba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test (here R stands for </a:t>
            </a:r>
            <a:r>
              <a:rPr lang="en-US" sz="105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recursive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050" b="0" i="0" dirty="0" smtClean="0">
              <a:solidFill>
                <a:srgbClr val="374151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>
              <a:spcAft>
                <a:spcPts val="600"/>
              </a:spcAft>
            </a:pPr>
            <a:endParaRPr lang="en-US" sz="1050" b="0" i="0" dirty="0">
              <a:solidFill>
                <a:srgbClr val="374151"/>
              </a:solidFill>
              <a:effectLst/>
              <a:latin typeface="Sego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25810-FE7E-7DF1-A4D2-96ACB5F64257}"/>
              </a:ext>
            </a:extLst>
          </p:cNvPr>
          <p:cNvSpPr txBox="1"/>
          <p:nvPr/>
        </p:nvSpPr>
        <p:spPr>
          <a:xfrm>
            <a:off x="4793785" y="3504278"/>
            <a:ext cx="6176994" cy="14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b="1" dirty="0" err="1" smtClean="0">
                <a:solidFill>
                  <a:srgbClr val="374151"/>
                </a:solidFill>
                <a:latin typeface="Segoe"/>
              </a:rPr>
              <a:t>chmod</a:t>
            </a:r>
            <a:endParaRPr lang="en-US" sz="1200" b="1" i="0" dirty="0">
              <a:solidFill>
                <a:srgbClr val="374151"/>
              </a:solidFill>
              <a:effectLst/>
              <a:latin typeface="Segoe"/>
            </a:endParaRPr>
          </a:p>
          <a:p>
            <a:pPr algn="l">
              <a:spcAft>
                <a:spcPts val="600"/>
              </a:spcAft>
            </a:pPr>
            <a:r>
              <a:rPr lang="en-US" sz="1050" b="0" i="0" dirty="0" smtClean="0">
                <a:solidFill>
                  <a:srgbClr val="374151"/>
                </a:solidFill>
                <a:effectLst/>
                <a:latin typeface="Segoe"/>
              </a:rPr>
              <a:t>To change read, write,	execute permission of files or directories.</a:t>
            </a:r>
          </a:p>
          <a:p>
            <a:r>
              <a:rPr lang="en-US" sz="105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chmod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u=</a:t>
            </a:r>
            <a:r>
              <a:rPr lang="en-US" sz="105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rwx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,g=</a:t>
            </a:r>
            <a:r>
              <a:rPr lang="en-US" sz="105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rx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o=r  test</a:t>
            </a:r>
            <a:endParaRPr lang="en-IN" sz="10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50" dirty="0" smtClean="0">
                <a:latin typeface="Segoe"/>
              </a:rPr>
              <a:t>we </a:t>
            </a:r>
            <a:r>
              <a:rPr lang="en-US" sz="1050" dirty="0">
                <a:latin typeface="Segoe"/>
              </a:rPr>
              <a:t>can do this numerically </a:t>
            </a:r>
            <a:r>
              <a:rPr lang="en-US" sz="1050" dirty="0" smtClean="0">
                <a:latin typeface="Segoe"/>
              </a:rPr>
              <a:t>also,</a:t>
            </a:r>
          </a:p>
          <a:p>
            <a:pPr>
              <a:lnSpc>
                <a:spcPct val="150000"/>
              </a:lnSpc>
            </a:pPr>
            <a:r>
              <a:rPr lang="en-US" sz="105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chmod</a:t>
            </a:r>
            <a:r>
              <a:rPr lang="en-US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754 test</a:t>
            </a:r>
            <a:endParaRPr lang="en-IN" sz="105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n-US" sz="1050" b="0" i="0" dirty="0">
              <a:solidFill>
                <a:srgbClr val="374151"/>
              </a:solidFill>
              <a:effectLst/>
              <a:latin typeface="Segoe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D40F2F-FBB7-B5B1-E9EF-76F8D2D614C7}"/>
              </a:ext>
            </a:extLst>
          </p:cNvPr>
          <p:cNvSpPr txBox="1"/>
          <p:nvPr/>
        </p:nvSpPr>
        <p:spPr>
          <a:xfrm>
            <a:off x="4706342" y="775149"/>
            <a:ext cx="1007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Segoe"/>
              </a:rPr>
              <a:t>21</a:t>
            </a:r>
            <a:endParaRPr lang="en-US" sz="1200" b="0" i="0" dirty="0">
              <a:solidFill>
                <a:schemeClr val="bg1"/>
              </a:solidFill>
              <a:effectLst/>
              <a:latin typeface="Sego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4E7F9C-A30D-9C5C-54AE-357FCC64EB13}"/>
              </a:ext>
            </a:extLst>
          </p:cNvPr>
          <p:cNvSpPr txBox="1"/>
          <p:nvPr/>
        </p:nvSpPr>
        <p:spPr>
          <a:xfrm>
            <a:off x="4706342" y="3103123"/>
            <a:ext cx="1007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Segoe"/>
              </a:rPr>
              <a:t>22</a:t>
            </a:r>
            <a:endParaRPr lang="en-US" sz="1200" b="0" i="0" dirty="0">
              <a:solidFill>
                <a:schemeClr val="bg1"/>
              </a:solidFill>
              <a:effectLst/>
              <a:latin typeface="Segoe"/>
            </a:endParaRPr>
          </a:p>
        </p:txBody>
      </p:sp>
      <p:pic>
        <p:nvPicPr>
          <p:cNvPr id="1026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4" y="2837364"/>
            <a:ext cx="990574" cy="11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7653E4A-7CB2-F010-E165-18C2FF8AC3E9}"/>
              </a:ext>
            </a:extLst>
          </p:cNvPr>
          <p:cNvSpPr/>
          <p:nvPr/>
        </p:nvSpPr>
        <p:spPr>
          <a:xfrm>
            <a:off x="4482608" y="6170210"/>
            <a:ext cx="6799349" cy="641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13073"/>
              </p:ext>
            </p:extLst>
          </p:nvPr>
        </p:nvGraphicFramePr>
        <p:xfrm>
          <a:off x="5494896" y="4887829"/>
          <a:ext cx="4396449" cy="124358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5577">
                  <a:extLst>
                    <a:ext uri="{9D8B030D-6E8A-4147-A177-3AD203B41FA5}">
                      <a16:colId xmlns:a16="http://schemas.microsoft.com/office/drawing/2014/main" val="2691617568"/>
                    </a:ext>
                  </a:extLst>
                </a:gridCol>
                <a:gridCol w="1040291">
                  <a:extLst>
                    <a:ext uri="{9D8B030D-6E8A-4147-A177-3AD203B41FA5}">
                      <a16:colId xmlns:a16="http://schemas.microsoft.com/office/drawing/2014/main" val="462498055"/>
                    </a:ext>
                  </a:extLst>
                </a:gridCol>
                <a:gridCol w="1040290">
                  <a:extLst>
                    <a:ext uri="{9D8B030D-6E8A-4147-A177-3AD203B41FA5}">
                      <a16:colId xmlns:a16="http://schemas.microsoft.com/office/drawing/2014/main" val="1845888135"/>
                    </a:ext>
                  </a:extLst>
                </a:gridCol>
                <a:gridCol w="1040291">
                  <a:extLst>
                    <a:ext uri="{9D8B030D-6E8A-4147-A177-3AD203B41FA5}">
                      <a16:colId xmlns:a16="http://schemas.microsoft.com/office/drawing/2014/main" val="2895938970"/>
                    </a:ext>
                  </a:extLst>
                </a:gridCol>
              </a:tblGrid>
              <a:tr h="282048"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Groups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Permissions /</a:t>
                      </a:r>
                      <a:r>
                        <a:rPr lang="en-IN" sz="800" baseline="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Numeric Value / Alphabetic Code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46972"/>
                  </a:ext>
                </a:extLst>
              </a:tr>
              <a:tr h="198228"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Owner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Read</a:t>
                      </a:r>
                      <a:r>
                        <a:rPr lang="en-IN" sz="800" baseline="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4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51394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Group member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Write</a:t>
                      </a:r>
                      <a:r>
                        <a:rPr lang="en-IN" sz="800" baseline="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2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w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98874"/>
                  </a:ext>
                </a:extLst>
              </a:tr>
              <a:tr h="218290"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Others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Execute 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1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e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59065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No permission 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 smtClean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0</a:t>
                      </a:r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3386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90426"/>
              </p:ext>
            </p:extLst>
          </p:nvPr>
        </p:nvGraphicFramePr>
        <p:xfrm>
          <a:off x="6585438" y="4887830"/>
          <a:ext cx="3305907" cy="1282380"/>
        </p:xfrm>
        <a:graphic>
          <a:graphicData uri="http://schemas.openxmlformats.org/drawingml/2006/table">
            <a:tbl>
              <a:tblPr/>
              <a:tblGrid>
                <a:gridCol w="3305907">
                  <a:extLst>
                    <a:ext uri="{9D8B030D-6E8A-4147-A177-3AD203B41FA5}">
                      <a16:colId xmlns:a16="http://schemas.microsoft.com/office/drawing/2014/main" val="214044977"/>
                    </a:ext>
                  </a:extLst>
                </a:gridCol>
              </a:tblGrid>
              <a:tr h="12823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4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98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E05E-EC72-DA58-2599-B32B53A1460B}"/>
              </a:ext>
            </a:extLst>
          </p:cNvPr>
          <p:cNvGrpSpPr/>
          <p:nvPr/>
        </p:nvGrpSpPr>
        <p:grpSpPr>
          <a:xfrm>
            <a:off x="-1" y="0"/>
            <a:ext cx="5073162" cy="6860331"/>
            <a:chOff x="-1" y="0"/>
            <a:chExt cx="5073162" cy="68603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F13DC-D1B6-A804-11B2-4E6648ECE10E}"/>
                </a:ext>
              </a:extLst>
            </p:cNvPr>
            <p:cNvSpPr/>
            <p:nvPr/>
          </p:nvSpPr>
          <p:spPr>
            <a:xfrm>
              <a:off x="-1" y="0"/>
              <a:ext cx="2190752" cy="6860331"/>
            </a:xfrm>
            <a:custGeom>
              <a:avLst/>
              <a:gdLst>
                <a:gd name="connsiteX0" fmla="*/ 0 w 1273582"/>
                <a:gd name="connsiteY0" fmla="*/ 0 h 6860331"/>
                <a:gd name="connsiteX1" fmla="*/ 1273583 w 1273582"/>
                <a:gd name="connsiteY1" fmla="*/ 0 h 6860331"/>
                <a:gd name="connsiteX2" fmla="*/ 1273583 w 1273582"/>
                <a:gd name="connsiteY2" fmla="*/ 6860332 h 6860331"/>
                <a:gd name="connsiteX3" fmla="*/ 0 w 1273582"/>
                <a:gd name="connsiteY3" fmla="*/ 6860332 h 6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82" h="6860331">
                  <a:moveTo>
                    <a:pt x="0" y="0"/>
                  </a:moveTo>
                  <a:lnTo>
                    <a:pt x="1273583" y="0"/>
                  </a:lnTo>
                  <a:lnTo>
                    <a:pt x="1273583" y="6860332"/>
                  </a:lnTo>
                  <a:lnTo>
                    <a:pt x="0" y="6860332"/>
                  </a:lnTo>
                  <a:close/>
                </a:path>
              </a:pathLst>
            </a:custGeom>
            <a:solidFill>
              <a:schemeClr val="accent2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B7E195-AA4B-64FC-6795-B15E741AE81B}"/>
                </a:ext>
              </a:extLst>
            </p:cNvPr>
            <p:cNvSpPr/>
            <p:nvPr/>
          </p:nvSpPr>
          <p:spPr>
            <a:xfrm>
              <a:off x="0" y="4663782"/>
              <a:ext cx="245033" cy="411489"/>
            </a:xfrm>
            <a:custGeom>
              <a:avLst/>
              <a:gdLst>
                <a:gd name="connsiteX0" fmla="*/ 22824 w 245033"/>
                <a:gd name="connsiteY0" fmla="*/ 617 h 411489"/>
                <a:gd name="connsiteX1" fmla="*/ 1 w 245033"/>
                <a:gd name="connsiteY1" fmla="*/ 1989 h 411489"/>
                <a:gd name="connsiteX2" fmla="*/ 1 w 245033"/>
                <a:gd name="connsiteY2" fmla="*/ 15705 h 411489"/>
                <a:gd name="connsiteX3" fmla="*/ 22824 w 245033"/>
                <a:gd name="connsiteY3" fmla="*/ 14333 h 411489"/>
                <a:gd name="connsiteX4" fmla="*/ 230114 w 245033"/>
                <a:gd name="connsiteY4" fmla="*/ 190351 h 411489"/>
                <a:gd name="connsiteX5" fmla="*/ 53666 w 245033"/>
                <a:gd name="connsiteY5" fmla="*/ 397147 h 411489"/>
                <a:gd name="connsiteX6" fmla="*/ 22824 w 245033"/>
                <a:gd name="connsiteY6" fmla="*/ 397147 h 411489"/>
                <a:gd name="connsiteX7" fmla="*/ 1 w 245033"/>
                <a:gd name="connsiteY7" fmla="*/ 395775 h 411489"/>
                <a:gd name="connsiteX8" fmla="*/ 1 w 245033"/>
                <a:gd name="connsiteY8" fmla="*/ 409491 h 411489"/>
                <a:gd name="connsiteX9" fmla="*/ 22824 w 245033"/>
                <a:gd name="connsiteY9" fmla="*/ 410863 h 411489"/>
                <a:gd name="connsiteX10" fmla="*/ 244405 w 245033"/>
                <a:gd name="connsiteY10" fmla="*/ 221664 h 411489"/>
                <a:gd name="connsiteX11" fmla="*/ 54750 w 245033"/>
                <a:gd name="connsiteY11" fmla="*/ 617 h 411489"/>
                <a:gd name="connsiteX12" fmla="*/ 22824 w 245033"/>
                <a:gd name="connsiteY12" fmla="*/ 617 h 41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033" h="411489">
                  <a:moveTo>
                    <a:pt x="22824" y="617"/>
                  </a:moveTo>
                  <a:cubicBezTo>
                    <a:pt x="15195" y="590"/>
                    <a:pt x="7572" y="1056"/>
                    <a:pt x="1" y="1989"/>
                  </a:cubicBezTo>
                  <a:lnTo>
                    <a:pt x="1" y="15705"/>
                  </a:lnTo>
                  <a:cubicBezTo>
                    <a:pt x="7571" y="14759"/>
                    <a:pt x="15195" y="14306"/>
                    <a:pt x="22824" y="14333"/>
                  </a:cubicBezTo>
                  <a:cubicBezTo>
                    <a:pt x="128791" y="5843"/>
                    <a:pt x="221598" y="84642"/>
                    <a:pt x="230114" y="190351"/>
                  </a:cubicBezTo>
                  <a:cubicBezTo>
                    <a:pt x="238631" y="296073"/>
                    <a:pt x="159632" y="388656"/>
                    <a:pt x="53666" y="397147"/>
                  </a:cubicBezTo>
                  <a:cubicBezTo>
                    <a:pt x="43402" y="397970"/>
                    <a:pt x="33088" y="397970"/>
                    <a:pt x="22824" y="397147"/>
                  </a:cubicBezTo>
                  <a:cubicBezTo>
                    <a:pt x="15195" y="397174"/>
                    <a:pt x="7571" y="396722"/>
                    <a:pt x="1" y="395775"/>
                  </a:cubicBezTo>
                  <a:lnTo>
                    <a:pt x="1" y="409491"/>
                  </a:lnTo>
                  <a:cubicBezTo>
                    <a:pt x="7572" y="410424"/>
                    <a:pt x="15195" y="410890"/>
                    <a:pt x="22824" y="410863"/>
                  </a:cubicBezTo>
                  <a:cubicBezTo>
                    <a:pt x="136384" y="419655"/>
                    <a:pt x="235589" y="334945"/>
                    <a:pt x="244405" y="221664"/>
                  </a:cubicBezTo>
                  <a:cubicBezTo>
                    <a:pt x="253221" y="108384"/>
                    <a:pt x="168311" y="9409"/>
                    <a:pt x="54750" y="617"/>
                  </a:cubicBezTo>
                  <a:cubicBezTo>
                    <a:pt x="44124" y="-206"/>
                    <a:pt x="33450" y="-206"/>
                    <a:pt x="22824" y="617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FFB722-3C5F-C9BA-C383-67268BD7D0BA}"/>
                </a:ext>
              </a:extLst>
            </p:cNvPr>
            <p:cNvSpPr/>
            <p:nvPr/>
          </p:nvSpPr>
          <p:spPr>
            <a:xfrm>
              <a:off x="0" y="0"/>
              <a:ext cx="653915" cy="682645"/>
            </a:xfrm>
            <a:custGeom>
              <a:avLst/>
              <a:gdLst>
                <a:gd name="connsiteX0" fmla="*/ 636861 w 653915"/>
                <a:gd name="connsiteY0" fmla="*/ 0 h 682645"/>
                <a:gd name="connsiteX1" fmla="*/ 623112 w 653915"/>
                <a:gd name="connsiteY1" fmla="*/ 0 h 682645"/>
                <a:gd name="connsiteX2" fmla="*/ 640161 w 653915"/>
                <a:gd name="connsiteY2" fmla="*/ 138120 h 682645"/>
                <a:gd name="connsiteX3" fmla="*/ 108069 w 653915"/>
                <a:gd name="connsiteY3" fmla="*/ 669204 h 682645"/>
                <a:gd name="connsiteX4" fmla="*/ 1 w 653915"/>
                <a:gd name="connsiteY4" fmla="*/ 658231 h 682645"/>
                <a:gd name="connsiteX5" fmla="*/ 1 w 653915"/>
                <a:gd name="connsiteY5" fmla="*/ 671947 h 682645"/>
                <a:gd name="connsiteX6" fmla="*/ 108069 w 653915"/>
                <a:gd name="connsiteY6" fmla="*/ 682645 h 682645"/>
                <a:gd name="connsiteX7" fmla="*/ 653910 w 653915"/>
                <a:gd name="connsiteY7" fmla="*/ 138120 h 682645"/>
                <a:gd name="connsiteX8" fmla="*/ 636861 w 653915"/>
                <a:gd name="connsiteY8" fmla="*/ 0 h 68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15" h="682645">
                  <a:moveTo>
                    <a:pt x="636861" y="0"/>
                  </a:moveTo>
                  <a:lnTo>
                    <a:pt x="623112" y="0"/>
                  </a:lnTo>
                  <a:cubicBezTo>
                    <a:pt x="634852" y="45093"/>
                    <a:pt x="640584" y="91533"/>
                    <a:pt x="640161" y="138120"/>
                  </a:cubicBezTo>
                  <a:cubicBezTo>
                    <a:pt x="639631" y="431104"/>
                    <a:pt x="401760" y="668525"/>
                    <a:pt x="108069" y="669204"/>
                  </a:cubicBezTo>
                  <a:cubicBezTo>
                    <a:pt x="71767" y="669189"/>
                    <a:pt x="35561" y="665513"/>
                    <a:pt x="1" y="658231"/>
                  </a:cubicBezTo>
                  <a:lnTo>
                    <a:pt x="1" y="671947"/>
                  </a:lnTo>
                  <a:cubicBezTo>
                    <a:pt x="35580" y="679070"/>
                    <a:pt x="71780" y="682652"/>
                    <a:pt x="108069" y="682645"/>
                  </a:cubicBezTo>
                  <a:cubicBezTo>
                    <a:pt x="409246" y="681967"/>
                    <a:pt x="653229" y="438572"/>
                    <a:pt x="653910" y="138120"/>
                  </a:cubicBezTo>
                  <a:cubicBezTo>
                    <a:pt x="654127" y="91545"/>
                    <a:pt x="648398" y="45132"/>
                    <a:pt x="636861" y="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AB205D-573D-8614-C488-40FE4B353330}"/>
                </a:ext>
              </a:extLst>
            </p:cNvPr>
            <p:cNvSpPr/>
            <p:nvPr/>
          </p:nvSpPr>
          <p:spPr>
            <a:xfrm>
              <a:off x="356789" y="6442904"/>
              <a:ext cx="72458" cy="417427"/>
            </a:xfrm>
            <a:custGeom>
              <a:avLst/>
              <a:gdLst>
                <a:gd name="connsiteX0" fmla="*/ 13750 w 72458"/>
                <a:gd name="connsiteY0" fmla="*/ 111560 h 417427"/>
                <a:gd name="connsiteX1" fmla="*/ 72459 w 72458"/>
                <a:gd name="connsiteY1" fmla="*/ 417427 h 417427"/>
                <a:gd name="connsiteX2" fmla="*/ 57610 w 72458"/>
                <a:gd name="connsiteY2" fmla="*/ 417427 h 417427"/>
                <a:gd name="connsiteX3" fmla="*/ 1 w 72458"/>
                <a:gd name="connsiteY3" fmla="*/ 111560 h 417427"/>
                <a:gd name="connsiteX4" fmla="*/ 6463 w 72458"/>
                <a:gd name="connsiteY4" fmla="*/ 6084 h 417427"/>
                <a:gd name="connsiteX5" fmla="*/ 14162 w 72458"/>
                <a:gd name="connsiteY5" fmla="*/ 50 h 417427"/>
                <a:gd name="connsiteX6" fmla="*/ 20212 w 72458"/>
                <a:gd name="connsiteY6" fmla="*/ 7731 h 417427"/>
                <a:gd name="connsiteX7" fmla="*/ 13750 w 72458"/>
                <a:gd name="connsiteY7" fmla="*/ 111560 h 41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58" h="417427">
                  <a:moveTo>
                    <a:pt x="13750" y="111560"/>
                  </a:moveTo>
                  <a:cubicBezTo>
                    <a:pt x="13604" y="216323"/>
                    <a:pt x="33531" y="320140"/>
                    <a:pt x="72459" y="417427"/>
                  </a:cubicBezTo>
                  <a:lnTo>
                    <a:pt x="57610" y="417427"/>
                  </a:lnTo>
                  <a:cubicBezTo>
                    <a:pt x="19470" y="319948"/>
                    <a:pt x="-69" y="216200"/>
                    <a:pt x="1" y="111560"/>
                  </a:cubicBezTo>
                  <a:cubicBezTo>
                    <a:pt x="13" y="76311"/>
                    <a:pt x="2170" y="41074"/>
                    <a:pt x="6463" y="6084"/>
                  </a:cubicBezTo>
                  <a:cubicBezTo>
                    <a:pt x="6918" y="2299"/>
                    <a:pt x="10366" y="-403"/>
                    <a:pt x="14162" y="50"/>
                  </a:cubicBezTo>
                  <a:cubicBezTo>
                    <a:pt x="17959" y="502"/>
                    <a:pt x="20667" y="3945"/>
                    <a:pt x="20212" y="7731"/>
                  </a:cubicBezTo>
                  <a:cubicBezTo>
                    <a:pt x="15920" y="42171"/>
                    <a:pt x="13762" y="76845"/>
                    <a:pt x="13750" y="1115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2AEC4F-1C60-F2C3-FE36-4C43F77DAC5A}"/>
                </a:ext>
              </a:extLst>
            </p:cNvPr>
            <p:cNvSpPr/>
            <p:nvPr/>
          </p:nvSpPr>
          <p:spPr>
            <a:xfrm>
              <a:off x="394587" y="5711885"/>
              <a:ext cx="878995" cy="600309"/>
            </a:xfrm>
            <a:custGeom>
              <a:avLst/>
              <a:gdLst>
                <a:gd name="connsiteX0" fmla="*/ 878996 w 878995"/>
                <a:gd name="connsiteY0" fmla="*/ 3160 h 600309"/>
                <a:gd name="connsiteX1" fmla="*/ 878996 w 878995"/>
                <a:gd name="connsiteY1" fmla="*/ 16876 h 600309"/>
                <a:gd name="connsiteX2" fmla="*/ 806813 w 878995"/>
                <a:gd name="connsiteY2" fmla="*/ 13721 h 600309"/>
                <a:gd name="connsiteX3" fmla="*/ 13488 w 878995"/>
                <a:gd name="connsiteY3" fmla="*/ 595417 h 600309"/>
                <a:gd name="connsiteX4" fmla="*/ 5168 w 878995"/>
                <a:gd name="connsiteY4" fmla="*/ 600053 h 600309"/>
                <a:gd name="connsiteX5" fmla="*/ 4826 w 878995"/>
                <a:gd name="connsiteY5" fmla="*/ 599943 h 600309"/>
                <a:gd name="connsiteX6" fmla="*/ 289 w 878995"/>
                <a:gd name="connsiteY6" fmla="*/ 591439 h 600309"/>
                <a:gd name="connsiteX7" fmla="*/ 806813 w 878995"/>
                <a:gd name="connsiteY7" fmla="*/ 5 h 600309"/>
                <a:gd name="connsiteX8" fmla="*/ 878996 w 878995"/>
                <a:gd name="connsiteY8" fmla="*/ 3160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95" h="600309">
                  <a:moveTo>
                    <a:pt x="878996" y="3160"/>
                  </a:moveTo>
                  <a:lnTo>
                    <a:pt x="878996" y="16876"/>
                  </a:lnTo>
                  <a:cubicBezTo>
                    <a:pt x="855210" y="14819"/>
                    <a:pt x="831149" y="13721"/>
                    <a:pt x="806813" y="13721"/>
                  </a:cubicBezTo>
                  <a:cubicBezTo>
                    <a:pt x="442891" y="12404"/>
                    <a:pt x="120860" y="248526"/>
                    <a:pt x="13488" y="595417"/>
                  </a:cubicBezTo>
                  <a:cubicBezTo>
                    <a:pt x="12473" y="598983"/>
                    <a:pt x="8748" y="601068"/>
                    <a:pt x="5168" y="600053"/>
                  </a:cubicBezTo>
                  <a:cubicBezTo>
                    <a:pt x="5054" y="600012"/>
                    <a:pt x="4938" y="599984"/>
                    <a:pt x="4826" y="599943"/>
                  </a:cubicBezTo>
                  <a:cubicBezTo>
                    <a:pt x="1236" y="598819"/>
                    <a:pt x="-785" y="595033"/>
                    <a:pt x="289" y="591439"/>
                  </a:cubicBezTo>
                  <a:cubicBezTo>
                    <a:pt x="109461" y="238787"/>
                    <a:pt x="436832" y="-1284"/>
                    <a:pt x="806813" y="5"/>
                  </a:cubicBezTo>
                  <a:cubicBezTo>
                    <a:pt x="831149" y="5"/>
                    <a:pt x="855210" y="1103"/>
                    <a:pt x="878996" y="31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F4D9DD-08AF-3A16-4E5C-0C5315E260DB}"/>
                </a:ext>
              </a:extLst>
            </p:cNvPr>
            <p:cNvSpPr/>
            <p:nvPr/>
          </p:nvSpPr>
          <p:spPr>
            <a:xfrm>
              <a:off x="934218" y="2561176"/>
              <a:ext cx="1780408" cy="1776114"/>
            </a:xfrm>
            <a:custGeom>
              <a:avLst/>
              <a:gdLst>
                <a:gd name="connsiteX0" fmla="*/ 569765 w 1139540"/>
                <a:gd name="connsiteY0" fmla="*/ 10 h 1136792"/>
                <a:gd name="connsiteX1" fmla="*/ 1 w 1139540"/>
                <a:gd name="connsiteY1" fmla="*/ 568401 h 1136792"/>
                <a:gd name="connsiteX2" fmla="*/ 569765 w 1139540"/>
                <a:gd name="connsiteY2" fmla="*/ 1136792 h 1136792"/>
                <a:gd name="connsiteX3" fmla="*/ 1139529 w 1139540"/>
                <a:gd name="connsiteY3" fmla="*/ 568401 h 1136792"/>
                <a:gd name="connsiteX4" fmla="*/ 576942 w 1139540"/>
                <a:gd name="connsiteY4" fmla="*/ 10 h 1136792"/>
                <a:gd name="connsiteX5" fmla="*/ 569765 w 1139540"/>
                <a:gd name="connsiteY5" fmla="*/ 10 h 1136792"/>
                <a:gd name="connsiteX6" fmla="*/ 569765 w 1139540"/>
                <a:gd name="connsiteY6" fmla="*/ 1123076 h 1136792"/>
                <a:gd name="connsiteX7" fmla="*/ 13750 w 1139540"/>
                <a:gd name="connsiteY7" fmla="*/ 568401 h 1136792"/>
                <a:gd name="connsiteX8" fmla="*/ 569765 w 1139540"/>
                <a:gd name="connsiteY8" fmla="*/ 13726 h 1136792"/>
                <a:gd name="connsiteX9" fmla="*/ 1125780 w 1139540"/>
                <a:gd name="connsiteY9" fmla="*/ 568401 h 1136792"/>
                <a:gd name="connsiteX10" fmla="*/ 578042 w 1139540"/>
                <a:gd name="connsiteY10" fmla="*/ 1123076 h 1136792"/>
                <a:gd name="connsiteX11" fmla="*/ 569765 w 1139540"/>
                <a:gd name="connsiteY11" fmla="*/ 1123076 h 1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540" h="1136792">
                  <a:moveTo>
                    <a:pt x="569765" y="10"/>
                  </a:moveTo>
                  <a:cubicBezTo>
                    <a:pt x="255092" y="10"/>
                    <a:pt x="1" y="254483"/>
                    <a:pt x="1" y="568401"/>
                  </a:cubicBezTo>
                  <a:cubicBezTo>
                    <a:pt x="1" y="882320"/>
                    <a:pt x="255092" y="1136792"/>
                    <a:pt x="569765" y="1136792"/>
                  </a:cubicBezTo>
                  <a:cubicBezTo>
                    <a:pt x="884441" y="1136792"/>
                    <a:pt x="1139529" y="882320"/>
                    <a:pt x="1139529" y="568401"/>
                  </a:cubicBezTo>
                  <a:cubicBezTo>
                    <a:pt x="1141509" y="256458"/>
                    <a:pt x="889625" y="1985"/>
                    <a:pt x="576942" y="10"/>
                  </a:cubicBezTo>
                  <a:cubicBezTo>
                    <a:pt x="574550" y="-3"/>
                    <a:pt x="572157" y="-3"/>
                    <a:pt x="569765" y="10"/>
                  </a:cubicBezTo>
                  <a:close/>
                  <a:moveTo>
                    <a:pt x="569765" y="1123076"/>
                  </a:moveTo>
                  <a:cubicBezTo>
                    <a:pt x="262686" y="1123076"/>
                    <a:pt x="13750" y="874734"/>
                    <a:pt x="13750" y="568401"/>
                  </a:cubicBezTo>
                  <a:cubicBezTo>
                    <a:pt x="13750" y="262068"/>
                    <a:pt x="262686" y="13726"/>
                    <a:pt x="569765" y="13726"/>
                  </a:cubicBezTo>
                  <a:cubicBezTo>
                    <a:pt x="876838" y="13726"/>
                    <a:pt x="1125780" y="262068"/>
                    <a:pt x="1125780" y="568401"/>
                  </a:cubicBezTo>
                  <a:cubicBezTo>
                    <a:pt x="1128063" y="872458"/>
                    <a:pt x="882833" y="1120800"/>
                    <a:pt x="578042" y="1123076"/>
                  </a:cubicBezTo>
                  <a:cubicBezTo>
                    <a:pt x="575292" y="1123104"/>
                    <a:pt x="572529" y="1123104"/>
                    <a:pt x="569765" y="1123076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8B27A-C38D-20BA-F1C0-C7DCD5D3F0B5}"/>
                </a:ext>
              </a:extLst>
            </p:cNvPr>
            <p:cNvSpPr/>
            <p:nvPr/>
          </p:nvSpPr>
          <p:spPr>
            <a:xfrm>
              <a:off x="0" y="1593596"/>
              <a:ext cx="895767" cy="863559"/>
            </a:xfrm>
            <a:custGeom>
              <a:avLst/>
              <a:gdLst>
                <a:gd name="connsiteX0" fmla="*/ 44135 w 717799"/>
                <a:gd name="connsiteY0" fmla="*/ 617924 h 691990"/>
                <a:gd name="connsiteX1" fmla="*/ 1 w 717799"/>
                <a:gd name="connsiteY1" fmla="*/ 691991 h 691990"/>
                <a:gd name="connsiteX2" fmla="*/ 1 w 717799"/>
                <a:gd name="connsiteY2" fmla="*/ 664559 h 691990"/>
                <a:gd name="connsiteX3" fmla="*/ 32449 w 717799"/>
                <a:gd name="connsiteY3" fmla="*/ 611066 h 691990"/>
                <a:gd name="connsiteX4" fmla="*/ 707806 w 717799"/>
                <a:gd name="connsiteY4" fmla="*/ 705 h 691990"/>
                <a:gd name="connsiteX5" fmla="*/ 717007 w 717799"/>
                <a:gd name="connsiteY5" fmla="*/ 3832 h 691990"/>
                <a:gd name="connsiteX6" fmla="*/ 717018 w 717799"/>
                <a:gd name="connsiteY6" fmla="*/ 3859 h 691990"/>
                <a:gd name="connsiteX7" fmla="*/ 714208 w 717799"/>
                <a:gd name="connsiteY7" fmla="*/ 12939 h 691990"/>
                <a:gd name="connsiteX8" fmla="*/ 713993 w 717799"/>
                <a:gd name="connsiteY8" fmla="*/ 13049 h 691990"/>
                <a:gd name="connsiteX9" fmla="*/ 44135 w 717799"/>
                <a:gd name="connsiteY9" fmla="*/ 617924 h 6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7799" h="691990">
                  <a:moveTo>
                    <a:pt x="44135" y="617924"/>
                  </a:moveTo>
                  <a:cubicBezTo>
                    <a:pt x="28736" y="642202"/>
                    <a:pt x="14025" y="667302"/>
                    <a:pt x="1" y="691991"/>
                  </a:cubicBezTo>
                  <a:lnTo>
                    <a:pt x="1" y="664559"/>
                  </a:lnTo>
                  <a:cubicBezTo>
                    <a:pt x="10450" y="646454"/>
                    <a:pt x="21312" y="628760"/>
                    <a:pt x="32449" y="611066"/>
                  </a:cubicBezTo>
                  <a:cubicBezTo>
                    <a:pt x="197533" y="349955"/>
                    <a:pt x="431084" y="138879"/>
                    <a:pt x="707806" y="705"/>
                  </a:cubicBezTo>
                  <a:cubicBezTo>
                    <a:pt x="711215" y="-969"/>
                    <a:pt x="715334" y="444"/>
                    <a:pt x="717007" y="3832"/>
                  </a:cubicBezTo>
                  <a:cubicBezTo>
                    <a:pt x="717011" y="3845"/>
                    <a:pt x="717014" y="3845"/>
                    <a:pt x="717018" y="3859"/>
                  </a:cubicBezTo>
                  <a:cubicBezTo>
                    <a:pt x="718756" y="7137"/>
                    <a:pt x="717498" y="11211"/>
                    <a:pt x="714208" y="12939"/>
                  </a:cubicBezTo>
                  <a:cubicBezTo>
                    <a:pt x="714136" y="12980"/>
                    <a:pt x="714065" y="13008"/>
                    <a:pt x="713993" y="13049"/>
                  </a:cubicBezTo>
                  <a:cubicBezTo>
                    <a:pt x="439567" y="149921"/>
                    <a:pt x="207918" y="359104"/>
                    <a:pt x="44135" y="617924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8349BF-0367-E754-2DBA-9CAB1B5B4A7F}"/>
                </a:ext>
              </a:extLst>
            </p:cNvPr>
            <p:cNvSpPr/>
            <p:nvPr/>
          </p:nvSpPr>
          <p:spPr>
            <a:xfrm>
              <a:off x="0" y="1373327"/>
              <a:ext cx="3933825" cy="4206769"/>
            </a:xfrm>
            <a:custGeom>
              <a:avLst/>
              <a:gdLst>
                <a:gd name="connsiteX0" fmla="*/ 3152266 w 3152265"/>
                <a:gd name="connsiteY0" fmla="*/ 1685285 h 3370981"/>
                <a:gd name="connsiteX1" fmla="*/ 1462497 w 3152265"/>
                <a:gd name="connsiteY1" fmla="*/ 3370982 h 3370981"/>
                <a:gd name="connsiteX2" fmla="*/ 1273583 w 3152265"/>
                <a:gd name="connsiteY2" fmla="*/ 3360558 h 3370981"/>
                <a:gd name="connsiteX3" fmla="*/ 1 w 3152265"/>
                <a:gd name="connsiteY3" fmla="*/ 2528956 h 3370981"/>
                <a:gd name="connsiteX4" fmla="*/ 1 w 3152265"/>
                <a:gd name="connsiteY4" fmla="*/ 2501524 h 3370981"/>
                <a:gd name="connsiteX5" fmla="*/ 2279113 w 3152265"/>
                <a:gd name="connsiteY5" fmla="*/ 3140951 h 3370981"/>
                <a:gd name="connsiteX6" fmla="*/ 2920084 w 3152265"/>
                <a:gd name="connsiteY6" fmla="*/ 867332 h 3370981"/>
                <a:gd name="connsiteX7" fmla="*/ 1017437 w 3152265"/>
                <a:gd name="connsiteY7" fmla="*/ 73792 h 3370981"/>
                <a:gd name="connsiteX8" fmla="*/ 1008706 w 3152265"/>
                <a:gd name="connsiteY8" fmla="*/ 68786 h 3370981"/>
                <a:gd name="connsiteX9" fmla="*/ 1013725 w 3152265"/>
                <a:gd name="connsiteY9" fmla="*/ 60076 h 3370981"/>
                <a:gd name="connsiteX10" fmla="*/ 1462359 w 3152265"/>
                <a:gd name="connsiteY10" fmla="*/ 0 h 3370981"/>
                <a:gd name="connsiteX11" fmla="*/ 3152266 w 3152265"/>
                <a:gd name="connsiteY11" fmla="*/ 1685285 h 337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265" h="3370981">
                  <a:moveTo>
                    <a:pt x="3152266" y="1685285"/>
                  </a:moveTo>
                  <a:cubicBezTo>
                    <a:pt x="3151510" y="2615957"/>
                    <a:pt x="2395417" y="3370228"/>
                    <a:pt x="1462497" y="3370982"/>
                  </a:cubicBezTo>
                  <a:cubicBezTo>
                    <a:pt x="1399388" y="3370982"/>
                    <a:pt x="1336314" y="3367498"/>
                    <a:pt x="1273583" y="3360558"/>
                  </a:cubicBezTo>
                  <a:cubicBezTo>
                    <a:pt x="741038" y="3300084"/>
                    <a:pt x="268646" y="2991638"/>
                    <a:pt x="1" y="2528956"/>
                  </a:cubicBezTo>
                  <a:lnTo>
                    <a:pt x="1" y="2501524"/>
                  </a:lnTo>
                  <a:cubicBezTo>
                    <a:pt x="452361" y="3305940"/>
                    <a:pt x="1472753" y="3592221"/>
                    <a:pt x="2279113" y="3140951"/>
                  </a:cubicBezTo>
                  <a:cubicBezTo>
                    <a:pt x="3085473" y="2689681"/>
                    <a:pt x="3372445" y="1671748"/>
                    <a:pt x="2920084" y="867332"/>
                  </a:cubicBezTo>
                  <a:cubicBezTo>
                    <a:pt x="2543839" y="198279"/>
                    <a:pt x="1759079" y="-129029"/>
                    <a:pt x="1017437" y="73792"/>
                  </a:cubicBezTo>
                  <a:cubicBezTo>
                    <a:pt x="1013641" y="74814"/>
                    <a:pt x="1009732" y="72573"/>
                    <a:pt x="1008706" y="68786"/>
                  </a:cubicBezTo>
                  <a:cubicBezTo>
                    <a:pt x="1007681" y="64998"/>
                    <a:pt x="1009928" y="61098"/>
                    <a:pt x="1013725" y="60076"/>
                  </a:cubicBezTo>
                  <a:cubicBezTo>
                    <a:pt x="1159900" y="20108"/>
                    <a:pt x="1310793" y="-97"/>
                    <a:pt x="1462359" y="0"/>
                  </a:cubicBezTo>
                  <a:cubicBezTo>
                    <a:pt x="2395170" y="681"/>
                    <a:pt x="3151276" y="754723"/>
                    <a:pt x="3152266" y="1685285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C74BA6-272C-9909-5C11-F56C0A56AE81}"/>
                </a:ext>
              </a:extLst>
            </p:cNvPr>
            <p:cNvSpPr/>
            <p:nvPr/>
          </p:nvSpPr>
          <p:spPr>
            <a:xfrm>
              <a:off x="1261263" y="2886075"/>
              <a:ext cx="1126316" cy="1126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F8D1E8-EEE5-9F73-EDC5-75D203AD2E26}"/>
                </a:ext>
              </a:extLst>
            </p:cNvPr>
            <p:cNvSpPr txBox="1"/>
            <p:nvPr/>
          </p:nvSpPr>
          <p:spPr>
            <a:xfrm>
              <a:off x="1597784" y="2934374"/>
              <a:ext cx="3475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Segoe"/>
                </a:rPr>
                <a:t>Linux Commands</a:t>
              </a:r>
              <a:endParaRPr lang="en-IN" sz="3200" b="1" dirty="0">
                <a:latin typeface="Sego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1A3502-A52F-B4BC-15C6-A53E575F9377}"/>
              </a:ext>
            </a:extLst>
          </p:cNvPr>
          <p:cNvGrpSpPr/>
          <p:nvPr/>
        </p:nvGrpSpPr>
        <p:grpSpPr>
          <a:xfrm>
            <a:off x="4441797" y="763124"/>
            <a:ext cx="7242232" cy="5331753"/>
            <a:chOff x="4356072" y="535042"/>
            <a:chExt cx="7242232" cy="533175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80EBBE-A230-84CD-BEE0-D69685000844}"/>
                </a:ext>
              </a:extLst>
            </p:cNvPr>
            <p:cNvGrpSpPr/>
            <p:nvPr/>
          </p:nvGrpSpPr>
          <p:grpSpPr>
            <a:xfrm>
              <a:off x="4356073" y="573142"/>
              <a:ext cx="3340127" cy="1196644"/>
              <a:chOff x="4000500" y="593836"/>
              <a:chExt cx="3933825" cy="1196644"/>
            </a:xfrm>
          </p:grpSpPr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6B561280-7721-A9AB-A7A6-6308E78FA6D0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3E20EF-3137-CF0A-90D4-B1093DACB650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6C34B-0A7B-4F5D-5835-2451F1D8B1D4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B2816-85AC-98C3-A252-9E0E312C6CE5}"/>
                </a:ext>
              </a:extLst>
            </p:cNvPr>
            <p:cNvGrpSpPr/>
            <p:nvPr/>
          </p:nvGrpSpPr>
          <p:grpSpPr>
            <a:xfrm>
              <a:off x="4356072" y="2621648"/>
              <a:ext cx="3340128" cy="1196642"/>
              <a:chOff x="4000499" y="593838"/>
              <a:chExt cx="3933826" cy="1196642"/>
            </a:xfrm>
          </p:grpSpPr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3350B739-E336-B265-965D-FDC06E170221}"/>
                  </a:ext>
                </a:extLst>
              </p:cNvPr>
              <p:cNvSpPr/>
              <p:nvPr/>
            </p:nvSpPr>
            <p:spPr>
              <a:xfrm rot="5400000">
                <a:off x="4175892" y="418445"/>
                <a:ext cx="563615" cy="9144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CC4B1CD-A2E7-78A3-3094-C342DA7129D2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653E4A-7CB2-F010-E165-18C2FF8AC3E9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D9A003-10CF-7BEA-5800-AD931B3A2D33}"/>
                </a:ext>
              </a:extLst>
            </p:cNvPr>
            <p:cNvGrpSpPr/>
            <p:nvPr/>
          </p:nvGrpSpPr>
          <p:grpSpPr>
            <a:xfrm>
              <a:off x="4356072" y="4670153"/>
              <a:ext cx="3340128" cy="1196642"/>
              <a:chOff x="4000499" y="593838"/>
              <a:chExt cx="3933826" cy="1196642"/>
            </a:xfrm>
          </p:grpSpPr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193C45FE-EFCD-2A25-0A6D-DA7DFF3C55B0}"/>
                  </a:ext>
                </a:extLst>
              </p:cNvPr>
              <p:cNvSpPr/>
              <p:nvPr/>
            </p:nvSpPr>
            <p:spPr>
              <a:xfrm rot="5400000">
                <a:off x="4175892" y="418445"/>
                <a:ext cx="563615" cy="9144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1D2C8B-61A5-E0C3-1C92-8E8ED6FA78BE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67886BF-8077-4490-F2E9-D0B8DB459A28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AF9B54-D96F-1977-0246-9D791FF32855}"/>
                </a:ext>
              </a:extLst>
            </p:cNvPr>
            <p:cNvGrpSpPr/>
            <p:nvPr/>
          </p:nvGrpSpPr>
          <p:grpSpPr>
            <a:xfrm>
              <a:off x="8258175" y="573144"/>
              <a:ext cx="3340128" cy="1196642"/>
              <a:chOff x="4000499" y="593838"/>
              <a:chExt cx="3933826" cy="1196642"/>
            </a:xfrm>
          </p:grpSpPr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8F687AD2-FB43-BCA9-6422-0DA2DDB53700}"/>
                  </a:ext>
                </a:extLst>
              </p:cNvPr>
              <p:cNvSpPr/>
              <p:nvPr/>
            </p:nvSpPr>
            <p:spPr>
              <a:xfrm rot="5400000">
                <a:off x="4175892" y="418445"/>
                <a:ext cx="563615" cy="9144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9B23F1-B979-B5FE-6449-AFDD24669E7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007E61A-7987-D232-2E43-6304E4287510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A7EAAC-CC93-ABB0-5DB7-6DEE206CED17}"/>
                </a:ext>
              </a:extLst>
            </p:cNvPr>
            <p:cNvGrpSpPr/>
            <p:nvPr/>
          </p:nvGrpSpPr>
          <p:grpSpPr>
            <a:xfrm>
              <a:off x="8258176" y="2621648"/>
              <a:ext cx="3340128" cy="1196642"/>
              <a:chOff x="4000499" y="593838"/>
              <a:chExt cx="3933826" cy="1196642"/>
            </a:xfrm>
          </p:grpSpPr>
          <p:sp>
            <p:nvSpPr>
              <p:cNvPr id="48" name="Rectangle: Top Corners Rounded 47">
                <a:extLst>
                  <a:ext uri="{FF2B5EF4-FFF2-40B4-BE49-F238E27FC236}">
                    <a16:creationId xmlns:a16="http://schemas.microsoft.com/office/drawing/2014/main" id="{84E7FC9A-BCA2-C26F-2031-472C929FC35C}"/>
                  </a:ext>
                </a:extLst>
              </p:cNvPr>
              <p:cNvSpPr/>
              <p:nvPr/>
            </p:nvSpPr>
            <p:spPr>
              <a:xfrm rot="5400000">
                <a:off x="4175892" y="418445"/>
                <a:ext cx="563615" cy="9144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BF354C-9F43-A5FD-28CD-8BAD1AE02EE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63CDD-950A-C5D2-5491-19D1668D30B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E34D66-2CAB-E6B5-7FA5-6012D7103DB9}"/>
                </a:ext>
              </a:extLst>
            </p:cNvPr>
            <p:cNvGrpSpPr/>
            <p:nvPr/>
          </p:nvGrpSpPr>
          <p:grpSpPr>
            <a:xfrm>
              <a:off x="8258177" y="4670151"/>
              <a:ext cx="3340127" cy="1196644"/>
              <a:chOff x="4000500" y="593836"/>
              <a:chExt cx="3933825" cy="1196644"/>
            </a:xfrm>
          </p:grpSpPr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499CE7DA-3BED-AF52-61E7-3730AD7E7D16}"/>
                  </a:ext>
                </a:extLst>
              </p:cNvPr>
              <p:cNvSpPr/>
              <p:nvPr/>
            </p:nvSpPr>
            <p:spPr>
              <a:xfrm rot="5400000">
                <a:off x="4175892" y="418444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76C435-3E2A-1DA8-1E2D-5B7C1DED4816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6738C0-A704-2E2A-5D84-7271787DC11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5F3ED-11D9-2C0B-EEA9-9020FCBFF894}"/>
                </a:ext>
              </a:extLst>
            </p:cNvPr>
            <p:cNvSpPr txBox="1"/>
            <p:nvPr/>
          </p:nvSpPr>
          <p:spPr>
            <a:xfrm>
              <a:off x="4508936" y="886682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>
                  <a:solidFill>
                    <a:srgbClr val="374151"/>
                  </a:solidFill>
                  <a:latin typeface="Segoe"/>
                </a:rPr>
                <a:t>i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To insert in vi text editor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725810-FE7E-7DF1-A4D2-96ACB5F64257}"/>
                </a:ext>
              </a:extLst>
            </p:cNvPr>
            <p:cNvSpPr txBox="1"/>
            <p:nvPr/>
          </p:nvSpPr>
          <p:spPr>
            <a:xfrm>
              <a:off x="4508936" y="2979146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:q / :q!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exit without saving file / forceful exit 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9604F-FEA3-5792-5295-A35D54CAB704}"/>
                </a:ext>
              </a:extLst>
            </p:cNvPr>
            <p:cNvSpPr txBox="1"/>
            <p:nvPr/>
          </p:nvSpPr>
          <p:spPr>
            <a:xfrm>
              <a:off x="4508936" y="5027651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:w / :w!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To save the file / forceful save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D0582B-F566-51F7-D9F4-B591F2820048}"/>
                </a:ext>
              </a:extLst>
            </p:cNvPr>
            <p:cNvSpPr txBox="1"/>
            <p:nvPr/>
          </p:nvSpPr>
          <p:spPr>
            <a:xfrm>
              <a:off x="8411039" y="930642"/>
              <a:ext cx="3034400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:</a:t>
              </a: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wq</a:t>
              </a: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 / :</a:t>
              </a: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wq</a:t>
              </a: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!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save and exit instantly / forceful save and exit.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3A0CF8-50A1-9309-0EA6-924934E57562}"/>
                </a:ext>
              </a:extLst>
            </p:cNvPr>
            <p:cNvSpPr txBox="1"/>
            <p:nvPr/>
          </p:nvSpPr>
          <p:spPr>
            <a:xfrm>
              <a:off x="8411040" y="2979146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Esc key</a:t>
              </a:r>
              <a:endParaRPr lang="en-US" sz="1200" b="1" dirty="0">
                <a:solidFill>
                  <a:srgbClr val="374151"/>
                </a:solidFill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enable command mode from any mode 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B9E85D-F5EB-666E-90DD-CAFA029D2322}"/>
                </a:ext>
              </a:extLst>
            </p:cNvPr>
            <p:cNvSpPr txBox="1"/>
            <p:nvPr/>
          </p:nvSpPr>
          <p:spPr>
            <a:xfrm>
              <a:off x="8411040" y="5027651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200" b="1" dirty="0" err="1" smtClean="0">
                  <a:solidFill>
                    <a:srgbClr val="374151"/>
                  </a:solidFill>
                  <a:latin typeface="Segoe"/>
                </a:rPr>
                <a:t>xclock</a:t>
              </a:r>
              <a:endParaRPr lang="en-IN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know whether </a:t>
              </a:r>
              <a:r>
                <a:rPr lang="en-US" sz="1050" b="0" i="0" dirty="0" err="1" smtClean="0">
                  <a:solidFill>
                    <a:srgbClr val="374151"/>
                  </a:solidFill>
                  <a:effectLst/>
                  <a:latin typeface="Segoe"/>
                </a:rPr>
                <a:t>xclock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 is running(on terminal).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D40F2F-FBB7-B5B1-E9EF-76F8D2D614C7}"/>
                </a:ext>
              </a:extLst>
            </p:cNvPr>
            <p:cNvSpPr txBox="1"/>
            <p:nvPr/>
          </p:nvSpPr>
          <p:spPr>
            <a:xfrm>
              <a:off x="4465980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23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E7F9C-A30D-9C5C-54AE-357FCC64EB13}"/>
                </a:ext>
              </a:extLst>
            </p:cNvPr>
            <p:cNvSpPr txBox="1"/>
            <p:nvPr/>
          </p:nvSpPr>
          <p:spPr>
            <a:xfrm>
              <a:off x="4465980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4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38C425-904F-5526-3AEB-7618882EDF7D}"/>
                </a:ext>
              </a:extLst>
            </p:cNvPr>
            <p:cNvSpPr txBox="1"/>
            <p:nvPr/>
          </p:nvSpPr>
          <p:spPr>
            <a:xfrm>
              <a:off x="4465980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5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998877-BF76-785A-7D5F-88652047BB09}"/>
                </a:ext>
              </a:extLst>
            </p:cNvPr>
            <p:cNvSpPr txBox="1"/>
            <p:nvPr/>
          </p:nvSpPr>
          <p:spPr>
            <a:xfrm>
              <a:off x="8368083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6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F0B70A-E7EC-AA7A-625F-4BC970334C0F}"/>
                </a:ext>
              </a:extLst>
            </p:cNvPr>
            <p:cNvSpPr txBox="1"/>
            <p:nvPr/>
          </p:nvSpPr>
          <p:spPr>
            <a:xfrm>
              <a:off x="8368084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7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D81366-F650-9B5A-A39B-C392464D7B81}"/>
                </a:ext>
              </a:extLst>
            </p:cNvPr>
            <p:cNvSpPr txBox="1"/>
            <p:nvPr/>
          </p:nvSpPr>
          <p:spPr>
            <a:xfrm>
              <a:off x="8368084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Segoe"/>
                </a:rPr>
                <a:t>2</a:t>
              </a: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8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</p:grpSp>
      <p:pic>
        <p:nvPicPr>
          <p:cNvPr id="1026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4" y="2837364"/>
            <a:ext cx="990574" cy="11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DF8D1E8-EEE5-9F73-EDC5-75D203AD2E26}"/>
              </a:ext>
            </a:extLst>
          </p:cNvPr>
          <p:cNvSpPr txBox="1"/>
          <p:nvPr/>
        </p:nvSpPr>
        <p:spPr>
          <a:xfrm>
            <a:off x="2184372" y="63520"/>
            <a:ext cx="347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chemeClr val="accent3"/>
                </a:solidFill>
                <a:latin typeface="Segoe"/>
              </a:rPr>
              <a:t>(vi editor commands)</a:t>
            </a:r>
            <a:endParaRPr lang="en-IN" sz="1400" b="1" u="sng" dirty="0">
              <a:solidFill>
                <a:schemeClr val="accent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0193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E05E-EC72-DA58-2599-B32B53A1460B}"/>
              </a:ext>
            </a:extLst>
          </p:cNvPr>
          <p:cNvGrpSpPr/>
          <p:nvPr/>
        </p:nvGrpSpPr>
        <p:grpSpPr>
          <a:xfrm>
            <a:off x="-1" y="0"/>
            <a:ext cx="5073162" cy="6860331"/>
            <a:chOff x="-1" y="0"/>
            <a:chExt cx="5073162" cy="68603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F13DC-D1B6-A804-11B2-4E6648ECE10E}"/>
                </a:ext>
              </a:extLst>
            </p:cNvPr>
            <p:cNvSpPr/>
            <p:nvPr/>
          </p:nvSpPr>
          <p:spPr>
            <a:xfrm>
              <a:off x="-1" y="0"/>
              <a:ext cx="2190752" cy="6860331"/>
            </a:xfrm>
            <a:custGeom>
              <a:avLst/>
              <a:gdLst>
                <a:gd name="connsiteX0" fmla="*/ 0 w 1273582"/>
                <a:gd name="connsiteY0" fmla="*/ 0 h 6860331"/>
                <a:gd name="connsiteX1" fmla="*/ 1273583 w 1273582"/>
                <a:gd name="connsiteY1" fmla="*/ 0 h 6860331"/>
                <a:gd name="connsiteX2" fmla="*/ 1273583 w 1273582"/>
                <a:gd name="connsiteY2" fmla="*/ 6860332 h 6860331"/>
                <a:gd name="connsiteX3" fmla="*/ 0 w 1273582"/>
                <a:gd name="connsiteY3" fmla="*/ 6860332 h 6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82" h="6860331">
                  <a:moveTo>
                    <a:pt x="0" y="0"/>
                  </a:moveTo>
                  <a:lnTo>
                    <a:pt x="1273583" y="0"/>
                  </a:lnTo>
                  <a:lnTo>
                    <a:pt x="1273583" y="6860332"/>
                  </a:lnTo>
                  <a:lnTo>
                    <a:pt x="0" y="6860332"/>
                  </a:lnTo>
                  <a:close/>
                </a:path>
              </a:pathLst>
            </a:custGeom>
            <a:solidFill>
              <a:schemeClr val="accent2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B7E195-AA4B-64FC-6795-B15E741AE81B}"/>
                </a:ext>
              </a:extLst>
            </p:cNvPr>
            <p:cNvSpPr/>
            <p:nvPr/>
          </p:nvSpPr>
          <p:spPr>
            <a:xfrm>
              <a:off x="0" y="4663782"/>
              <a:ext cx="245033" cy="411489"/>
            </a:xfrm>
            <a:custGeom>
              <a:avLst/>
              <a:gdLst>
                <a:gd name="connsiteX0" fmla="*/ 22824 w 245033"/>
                <a:gd name="connsiteY0" fmla="*/ 617 h 411489"/>
                <a:gd name="connsiteX1" fmla="*/ 1 w 245033"/>
                <a:gd name="connsiteY1" fmla="*/ 1989 h 411489"/>
                <a:gd name="connsiteX2" fmla="*/ 1 w 245033"/>
                <a:gd name="connsiteY2" fmla="*/ 15705 h 411489"/>
                <a:gd name="connsiteX3" fmla="*/ 22824 w 245033"/>
                <a:gd name="connsiteY3" fmla="*/ 14333 h 411489"/>
                <a:gd name="connsiteX4" fmla="*/ 230114 w 245033"/>
                <a:gd name="connsiteY4" fmla="*/ 190351 h 411489"/>
                <a:gd name="connsiteX5" fmla="*/ 53666 w 245033"/>
                <a:gd name="connsiteY5" fmla="*/ 397147 h 411489"/>
                <a:gd name="connsiteX6" fmla="*/ 22824 w 245033"/>
                <a:gd name="connsiteY6" fmla="*/ 397147 h 411489"/>
                <a:gd name="connsiteX7" fmla="*/ 1 w 245033"/>
                <a:gd name="connsiteY7" fmla="*/ 395775 h 411489"/>
                <a:gd name="connsiteX8" fmla="*/ 1 w 245033"/>
                <a:gd name="connsiteY8" fmla="*/ 409491 h 411489"/>
                <a:gd name="connsiteX9" fmla="*/ 22824 w 245033"/>
                <a:gd name="connsiteY9" fmla="*/ 410863 h 411489"/>
                <a:gd name="connsiteX10" fmla="*/ 244405 w 245033"/>
                <a:gd name="connsiteY10" fmla="*/ 221664 h 411489"/>
                <a:gd name="connsiteX11" fmla="*/ 54750 w 245033"/>
                <a:gd name="connsiteY11" fmla="*/ 617 h 411489"/>
                <a:gd name="connsiteX12" fmla="*/ 22824 w 245033"/>
                <a:gd name="connsiteY12" fmla="*/ 617 h 41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033" h="411489">
                  <a:moveTo>
                    <a:pt x="22824" y="617"/>
                  </a:moveTo>
                  <a:cubicBezTo>
                    <a:pt x="15195" y="590"/>
                    <a:pt x="7572" y="1056"/>
                    <a:pt x="1" y="1989"/>
                  </a:cubicBezTo>
                  <a:lnTo>
                    <a:pt x="1" y="15705"/>
                  </a:lnTo>
                  <a:cubicBezTo>
                    <a:pt x="7571" y="14759"/>
                    <a:pt x="15195" y="14306"/>
                    <a:pt x="22824" y="14333"/>
                  </a:cubicBezTo>
                  <a:cubicBezTo>
                    <a:pt x="128791" y="5843"/>
                    <a:pt x="221598" y="84642"/>
                    <a:pt x="230114" y="190351"/>
                  </a:cubicBezTo>
                  <a:cubicBezTo>
                    <a:pt x="238631" y="296073"/>
                    <a:pt x="159632" y="388656"/>
                    <a:pt x="53666" y="397147"/>
                  </a:cubicBezTo>
                  <a:cubicBezTo>
                    <a:pt x="43402" y="397970"/>
                    <a:pt x="33088" y="397970"/>
                    <a:pt x="22824" y="397147"/>
                  </a:cubicBezTo>
                  <a:cubicBezTo>
                    <a:pt x="15195" y="397174"/>
                    <a:pt x="7571" y="396722"/>
                    <a:pt x="1" y="395775"/>
                  </a:cubicBezTo>
                  <a:lnTo>
                    <a:pt x="1" y="409491"/>
                  </a:lnTo>
                  <a:cubicBezTo>
                    <a:pt x="7572" y="410424"/>
                    <a:pt x="15195" y="410890"/>
                    <a:pt x="22824" y="410863"/>
                  </a:cubicBezTo>
                  <a:cubicBezTo>
                    <a:pt x="136384" y="419655"/>
                    <a:pt x="235589" y="334945"/>
                    <a:pt x="244405" y="221664"/>
                  </a:cubicBezTo>
                  <a:cubicBezTo>
                    <a:pt x="253221" y="108384"/>
                    <a:pt x="168311" y="9409"/>
                    <a:pt x="54750" y="617"/>
                  </a:cubicBezTo>
                  <a:cubicBezTo>
                    <a:pt x="44124" y="-206"/>
                    <a:pt x="33450" y="-206"/>
                    <a:pt x="22824" y="617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FFB722-3C5F-C9BA-C383-67268BD7D0BA}"/>
                </a:ext>
              </a:extLst>
            </p:cNvPr>
            <p:cNvSpPr/>
            <p:nvPr/>
          </p:nvSpPr>
          <p:spPr>
            <a:xfrm>
              <a:off x="0" y="0"/>
              <a:ext cx="653915" cy="682645"/>
            </a:xfrm>
            <a:custGeom>
              <a:avLst/>
              <a:gdLst>
                <a:gd name="connsiteX0" fmla="*/ 636861 w 653915"/>
                <a:gd name="connsiteY0" fmla="*/ 0 h 682645"/>
                <a:gd name="connsiteX1" fmla="*/ 623112 w 653915"/>
                <a:gd name="connsiteY1" fmla="*/ 0 h 682645"/>
                <a:gd name="connsiteX2" fmla="*/ 640161 w 653915"/>
                <a:gd name="connsiteY2" fmla="*/ 138120 h 682645"/>
                <a:gd name="connsiteX3" fmla="*/ 108069 w 653915"/>
                <a:gd name="connsiteY3" fmla="*/ 669204 h 682645"/>
                <a:gd name="connsiteX4" fmla="*/ 1 w 653915"/>
                <a:gd name="connsiteY4" fmla="*/ 658231 h 682645"/>
                <a:gd name="connsiteX5" fmla="*/ 1 w 653915"/>
                <a:gd name="connsiteY5" fmla="*/ 671947 h 682645"/>
                <a:gd name="connsiteX6" fmla="*/ 108069 w 653915"/>
                <a:gd name="connsiteY6" fmla="*/ 682645 h 682645"/>
                <a:gd name="connsiteX7" fmla="*/ 653910 w 653915"/>
                <a:gd name="connsiteY7" fmla="*/ 138120 h 682645"/>
                <a:gd name="connsiteX8" fmla="*/ 636861 w 653915"/>
                <a:gd name="connsiteY8" fmla="*/ 0 h 68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15" h="682645">
                  <a:moveTo>
                    <a:pt x="636861" y="0"/>
                  </a:moveTo>
                  <a:lnTo>
                    <a:pt x="623112" y="0"/>
                  </a:lnTo>
                  <a:cubicBezTo>
                    <a:pt x="634852" y="45093"/>
                    <a:pt x="640584" y="91533"/>
                    <a:pt x="640161" y="138120"/>
                  </a:cubicBezTo>
                  <a:cubicBezTo>
                    <a:pt x="639631" y="431104"/>
                    <a:pt x="401760" y="668525"/>
                    <a:pt x="108069" y="669204"/>
                  </a:cubicBezTo>
                  <a:cubicBezTo>
                    <a:pt x="71767" y="669189"/>
                    <a:pt x="35561" y="665513"/>
                    <a:pt x="1" y="658231"/>
                  </a:cubicBezTo>
                  <a:lnTo>
                    <a:pt x="1" y="671947"/>
                  </a:lnTo>
                  <a:cubicBezTo>
                    <a:pt x="35580" y="679070"/>
                    <a:pt x="71780" y="682652"/>
                    <a:pt x="108069" y="682645"/>
                  </a:cubicBezTo>
                  <a:cubicBezTo>
                    <a:pt x="409246" y="681967"/>
                    <a:pt x="653229" y="438572"/>
                    <a:pt x="653910" y="138120"/>
                  </a:cubicBezTo>
                  <a:cubicBezTo>
                    <a:pt x="654127" y="91545"/>
                    <a:pt x="648398" y="45132"/>
                    <a:pt x="636861" y="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AB205D-573D-8614-C488-40FE4B353330}"/>
                </a:ext>
              </a:extLst>
            </p:cNvPr>
            <p:cNvSpPr/>
            <p:nvPr/>
          </p:nvSpPr>
          <p:spPr>
            <a:xfrm>
              <a:off x="356789" y="6442904"/>
              <a:ext cx="72458" cy="417427"/>
            </a:xfrm>
            <a:custGeom>
              <a:avLst/>
              <a:gdLst>
                <a:gd name="connsiteX0" fmla="*/ 13750 w 72458"/>
                <a:gd name="connsiteY0" fmla="*/ 111560 h 417427"/>
                <a:gd name="connsiteX1" fmla="*/ 72459 w 72458"/>
                <a:gd name="connsiteY1" fmla="*/ 417427 h 417427"/>
                <a:gd name="connsiteX2" fmla="*/ 57610 w 72458"/>
                <a:gd name="connsiteY2" fmla="*/ 417427 h 417427"/>
                <a:gd name="connsiteX3" fmla="*/ 1 w 72458"/>
                <a:gd name="connsiteY3" fmla="*/ 111560 h 417427"/>
                <a:gd name="connsiteX4" fmla="*/ 6463 w 72458"/>
                <a:gd name="connsiteY4" fmla="*/ 6084 h 417427"/>
                <a:gd name="connsiteX5" fmla="*/ 14162 w 72458"/>
                <a:gd name="connsiteY5" fmla="*/ 50 h 417427"/>
                <a:gd name="connsiteX6" fmla="*/ 20212 w 72458"/>
                <a:gd name="connsiteY6" fmla="*/ 7731 h 417427"/>
                <a:gd name="connsiteX7" fmla="*/ 13750 w 72458"/>
                <a:gd name="connsiteY7" fmla="*/ 111560 h 41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58" h="417427">
                  <a:moveTo>
                    <a:pt x="13750" y="111560"/>
                  </a:moveTo>
                  <a:cubicBezTo>
                    <a:pt x="13604" y="216323"/>
                    <a:pt x="33531" y="320140"/>
                    <a:pt x="72459" y="417427"/>
                  </a:cubicBezTo>
                  <a:lnTo>
                    <a:pt x="57610" y="417427"/>
                  </a:lnTo>
                  <a:cubicBezTo>
                    <a:pt x="19470" y="319948"/>
                    <a:pt x="-69" y="216200"/>
                    <a:pt x="1" y="111560"/>
                  </a:cubicBezTo>
                  <a:cubicBezTo>
                    <a:pt x="13" y="76311"/>
                    <a:pt x="2170" y="41074"/>
                    <a:pt x="6463" y="6084"/>
                  </a:cubicBezTo>
                  <a:cubicBezTo>
                    <a:pt x="6918" y="2299"/>
                    <a:pt x="10366" y="-403"/>
                    <a:pt x="14162" y="50"/>
                  </a:cubicBezTo>
                  <a:cubicBezTo>
                    <a:pt x="17959" y="502"/>
                    <a:pt x="20667" y="3945"/>
                    <a:pt x="20212" y="7731"/>
                  </a:cubicBezTo>
                  <a:cubicBezTo>
                    <a:pt x="15920" y="42171"/>
                    <a:pt x="13762" y="76845"/>
                    <a:pt x="13750" y="1115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2AEC4F-1C60-F2C3-FE36-4C43F77DAC5A}"/>
                </a:ext>
              </a:extLst>
            </p:cNvPr>
            <p:cNvSpPr/>
            <p:nvPr/>
          </p:nvSpPr>
          <p:spPr>
            <a:xfrm>
              <a:off x="394587" y="5711885"/>
              <a:ext cx="878995" cy="600309"/>
            </a:xfrm>
            <a:custGeom>
              <a:avLst/>
              <a:gdLst>
                <a:gd name="connsiteX0" fmla="*/ 878996 w 878995"/>
                <a:gd name="connsiteY0" fmla="*/ 3160 h 600309"/>
                <a:gd name="connsiteX1" fmla="*/ 878996 w 878995"/>
                <a:gd name="connsiteY1" fmla="*/ 16876 h 600309"/>
                <a:gd name="connsiteX2" fmla="*/ 806813 w 878995"/>
                <a:gd name="connsiteY2" fmla="*/ 13721 h 600309"/>
                <a:gd name="connsiteX3" fmla="*/ 13488 w 878995"/>
                <a:gd name="connsiteY3" fmla="*/ 595417 h 600309"/>
                <a:gd name="connsiteX4" fmla="*/ 5168 w 878995"/>
                <a:gd name="connsiteY4" fmla="*/ 600053 h 600309"/>
                <a:gd name="connsiteX5" fmla="*/ 4826 w 878995"/>
                <a:gd name="connsiteY5" fmla="*/ 599943 h 600309"/>
                <a:gd name="connsiteX6" fmla="*/ 289 w 878995"/>
                <a:gd name="connsiteY6" fmla="*/ 591439 h 600309"/>
                <a:gd name="connsiteX7" fmla="*/ 806813 w 878995"/>
                <a:gd name="connsiteY7" fmla="*/ 5 h 600309"/>
                <a:gd name="connsiteX8" fmla="*/ 878996 w 878995"/>
                <a:gd name="connsiteY8" fmla="*/ 3160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95" h="600309">
                  <a:moveTo>
                    <a:pt x="878996" y="3160"/>
                  </a:moveTo>
                  <a:lnTo>
                    <a:pt x="878996" y="16876"/>
                  </a:lnTo>
                  <a:cubicBezTo>
                    <a:pt x="855210" y="14819"/>
                    <a:pt x="831149" y="13721"/>
                    <a:pt x="806813" y="13721"/>
                  </a:cubicBezTo>
                  <a:cubicBezTo>
                    <a:pt x="442891" y="12404"/>
                    <a:pt x="120860" y="248526"/>
                    <a:pt x="13488" y="595417"/>
                  </a:cubicBezTo>
                  <a:cubicBezTo>
                    <a:pt x="12473" y="598983"/>
                    <a:pt x="8748" y="601068"/>
                    <a:pt x="5168" y="600053"/>
                  </a:cubicBezTo>
                  <a:cubicBezTo>
                    <a:pt x="5054" y="600012"/>
                    <a:pt x="4938" y="599984"/>
                    <a:pt x="4826" y="599943"/>
                  </a:cubicBezTo>
                  <a:cubicBezTo>
                    <a:pt x="1236" y="598819"/>
                    <a:pt x="-785" y="595033"/>
                    <a:pt x="289" y="591439"/>
                  </a:cubicBezTo>
                  <a:cubicBezTo>
                    <a:pt x="109461" y="238787"/>
                    <a:pt x="436832" y="-1284"/>
                    <a:pt x="806813" y="5"/>
                  </a:cubicBezTo>
                  <a:cubicBezTo>
                    <a:pt x="831149" y="5"/>
                    <a:pt x="855210" y="1103"/>
                    <a:pt x="878996" y="31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F4D9DD-08AF-3A16-4E5C-0C5315E260DB}"/>
                </a:ext>
              </a:extLst>
            </p:cNvPr>
            <p:cNvSpPr/>
            <p:nvPr/>
          </p:nvSpPr>
          <p:spPr>
            <a:xfrm>
              <a:off x="934218" y="2561176"/>
              <a:ext cx="1780408" cy="1776114"/>
            </a:xfrm>
            <a:custGeom>
              <a:avLst/>
              <a:gdLst>
                <a:gd name="connsiteX0" fmla="*/ 569765 w 1139540"/>
                <a:gd name="connsiteY0" fmla="*/ 10 h 1136792"/>
                <a:gd name="connsiteX1" fmla="*/ 1 w 1139540"/>
                <a:gd name="connsiteY1" fmla="*/ 568401 h 1136792"/>
                <a:gd name="connsiteX2" fmla="*/ 569765 w 1139540"/>
                <a:gd name="connsiteY2" fmla="*/ 1136792 h 1136792"/>
                <a:gd name="connsiteX3" fmla="*/ 1139529 w 1139540"/>
                <a:gd name="connsiteY3" fmla="*/ 568401 h 1136792"/>
                <a:gd name="connsiteX4" fmla="*/ 576942 w 1139540"/>
                <a:gd name="connsiteY4" fmla="*/ 10 h 1136792"/>
                <a:gd name="connsiteX5" fmla="*/ 569765 w 1139540"/>
                <a:gd name="connsiteY5" fmla="*/ 10 h 1136792"/>
                <a:gd name="connsiteX6" fmla="*/ 569765 w 1139540"/>
                <a:gd name="connsiteY6" fmla="*/ 1123076 h 1136792"/>
                <a:gd name="connsiteX7" fmla="*/ 13750 w 1139540"/>
                <a:gd name="connsiteY7" fmla="*/ 568401 h 1136792"/>
                <a:gd name="connsiteX8" fmla="*/ 569765 w 1139540"/>
                <a:gd name="connsiteY8" fmla="*/ 13726 h 1136792"/>
                <a:gd name="connsiteX9" fmla="*/ 1125780 w 1139540"/>
                <a:gd name="connsiteY9" fmla="*/ 568401 h 1136792"/>
                <a:gd name="connsiteX10" fmla="*/ 578042 w 1139540"/>
                <a:gd name="connsiteY10" fmla="*/ 1123076 h 1136792"/>
                <a:gd name="connsiteX11" fmla="*/ 569765 w 1139540"/>
                <a:gd name="connsiteY11" fmla="*/ 1123076 h 1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540" h="1136792">
                  <a:moveTo>
                    <a:pt x="569765" y="10"/>
                  </a:moveTo>
                  <a:cubicBezTo>
                    <a:pt x="255092" y="10"/>
                    <a:pt x="1" y="254483"/>
                    <a:pt x="1" y="568401"/>
                  </a:cubicBezTo>
                  <a:cubicBezTo>
                    <a:pt x="1" y="882320"/>
                    <a:pt x="255092" y="1136792"/>
                    <a:pt x="569765" y="1136792"/>
                  </a:cubicBezTo>
                  <a:cubicBezTo>
                    <a:pt x="884441" y="1136792"/>
                    <a:pt x="1139529" y="882320"/>
                    <a:pt x="1139529" y="568401"/>
                  </a:cubicBezTo>
                  <a:cubicBezTo>
                    <a:pt x="1141509" y="256458"/>
                    <a:pt x="889625" y="1985"/>
                    <a:pt x="576942" y="10"/>
                  </a:cubicBezTo>
                  <a:cubicBezTo>
                    <a:pt x="574550" y="-3"/>
                    <a:pt x="572157" y="-3"/>
                    <a:pt x="569765" y="10"/>
                  </a:cubicBezTo>
                  <a:close/>
                  <a:moveTo>
                    <a:pt x="569765" y="1123076"/>
                  </a:moveTo>
                  <a:cubicBezTo>
                    <a:pt x="262686" y="1123076"/>
                    <a:pt x="13750" y="874734"/>
                    <a:pt x="13750" y="568401"/>
                  </a:cubicBezTo>
                  <a:cubicBezTo>
                    <a:pt x="13750" y="262068"/>
                    <a:pt x="262686" y="13726"/>
                    <a:pt x="569765" y="13726"/>
                  </a:cubicBezTo>
                  <a:cubicBezTo>
                    <a:pt x="876838" y="13726"/>
                    <a:pt x="1125780" y="262068"/>
                    <a:pt x="1125780" y="568401"/>
                  </a:cubicBezTo>
                  <a:cubicBezTo>
                    <a:pt x="1128063" y="872458"/>
                    <a:pt x="882833" y="1120800"/>
                    <a:pt x="578042" y="1123076"/>
                  </a:cubicBezTo>
                  <a:cubicBezTo>
                    <a:pt x="575292" y="1123104"/>
                    <a:pt x="572529" y="1123104"/>
                    <a:pt x="569765" y="1123076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8B27A-C38D-20BA-F1C0-C7DCD5D3F0B5}"/>
                </a:ext>
              </a:extLst>
            </p:cNvPr>
            <p:cNvSpPr/>
            <p:nvPr/>
          </p:nvSpPr>
          <p:spPr>
            <a:xfrm>
              <a:off x="0" y="1593596"/>
              <a:ext cx="895767" cy="863559"/>
            </a:xfrm>
            <a:custGeom>
              <a:avLst/>
              <a:gdLst>
                <a:gd name="connsiteX0" fmla="*/ 44135 w 717799"/>
                <a:gd name="connsiteY0" fmla="*/ 617924 h 691990"/>
                <a:gd name="connsiteX1" fmla="*/ 1 w 717799"/>
                <a:gd name="connsiteY1" fmla="*/ 691991 h 691990"/>
                <a:gd name="connsiteX2" fmla="*/ 1 w 717799"/>
                <a:gd name="connsiteY2" fmla="*/ 664559 h 691990"/>
                <a:gd name="connsiteX3" fmla="*/ 32449 w 717799"/>
                <a:gd name="connsiteY3" fmla="*/ 611066 h 691990"/>
                <a:gd name="connsiteX4" fmla="*/ 707806 w 717799"/>
                <a:gd name="connsiteY4" fmla="*/ 705 h 691990"/>
                <a:gd name="connsiteX5" fmla="*/ 717007 w 717799"/>
                <a:gd name="connsiteY5" fmla="*/ 3832 h 691990"/>
                <a:gd name="connsiteX6" fmla="*/ 717018 w 717799"/>
                <a:gd name="connsiteY6" fmla="*/ 3859 h 691990"/>
                <a:gd name="connsiteX7" fmla="*/ 714208 w 717799"/>
                <a:gd name="connsiteY7" fmla="*/ 12939 h 691990"/>
                <a:gd name="connsiteX8" fmla="*/ 713993 w 717799"/>
                <a:gd name="connsiteY8" fmla="*/ 13049 h 691990"/>
                <a:gd name="connsiteX9" fmla="*/ 44135 w 717799"/>
                <a:gd name="connsiteY9" fmla="*/ 617924 h 6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7799" h="691990">
                  <a:moveTo>
                    <a:pt x="44135" y="617924"/>
                  </a:moveTo>
                  <a:cubicBezTo>
                    <a:pt x="28736" y="642202"/>
                    <a:pt x="14025" y="667302"/>
                    <a:pt x="1" y="691991"/>
                  </a:cubicBezTo>
                  <a:lnTo>
                    <a:pt x="1" y="664559"/>
                  </a:lnTo>
                  <a:cubicBezTo>
                    <a:pt x="10450" y="646454"/>
                    <a:pt x="21312" y="628760"/>
                    <a:pt x="32449" y="611066"/>
                  </a:cubicBezTo>
                  <a:cubicBezTo>
                    <a:pt x="197533" y="349955"/>
                    <a:pt x="431084" y="138879"/>
                    <a:pt x="707806" y="705"/>
                  </a:cubicBezTo>
                  <a:cubicBezTo>
                    <a:pt x="711215" y="-969"/>
                    <a:pt x="715334" y="444"/>
                    <a:pt x="717007" y="3832"/>
                  </a:cubicBezTo>
                  <a:cubicBezTo>
                    <a:pt x="717011" y="3845"/>
                    <a:pt x="717014" y="3845"/>
                    <a:pt x="717018" y="3859"/>
                  </a:cubicBezTo>
                  <a:cubicBezTo>
                    <a:pt x="718756" y="7137"/>
                    <a:pt x="717498" y="11211"/>
                    <a:pt x="714208" y="12939"/>
                  </a:cubicBezTo>
                  <a:cubicBezTo>
                    <a:pt x="714136" y="12980"/>
                    <a:pt x="714065" y="13008"/>
                    <a:pt x="713993" y="13049"/>
                  </a:cubicBezTo>
                  <a:cubicBezTo>
                    <a:pt x="439567" y="149921"/>
                    <a:pt x="207918" y="359104"/>
                    <a:pt x="44135" y="617924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8349BF-0367-E754-2DBA-9CAB1B5B4A7F}"/>
                </a:ext>
              </a:extLst>
            </p:cNvPr>
            <p:cNvSpPr/>
            <p:nvPr/>
          </p:nvSpPr>
          <p:spPr>
            <a:xfrm>
              <a:off x="0" y="1373327"/>
              <a:ext cx="3933825" cy="4206769"/>
            </a:xfrm>
            <a:custGeom>
              <a:avLst/>
              <a:gdLst>
                <a:gd name="connsiteX0" fmla="*/ 3152266 w 3152265"/>
                <a:gd name="connsiteY0" fmla="*/ 1685285 h 3370981"/>
                <a:gd name="connsiteX1" fmla="*/ 1462497 w 3152265"/>
                <a:gd name="connsiteY1" fmla="*/ 3370982 h 3370981"/>
                <a:gd name="connsiteX2" fmla="*/ 1273583 w 3152265"/>
                <a:gd name="connsiteY2" fmla="*/ 3360558 h 3370981"/>
                <a:gd name="connsiteX3" fmla="*/ 1 w 3152265"/>
                <a:gd name="connsiteY3" fmla="*/ 2528956 h 3370981"/>
                <a:gd name="connsiteX4" fmla="*/ 1 w 3152265"/>
                <a:gd name="connsiteY4" fmla="*/ 2501524 h 3370981"/>
                <a:gd name="connsiteX5" fmla="*/ 2279113 w 3152265"/>
                <a:gd name="connsiteY5" fmla="*/ 3140951 h 3370981"/>
                <a:gd name="connsiteX6" fmla="*/ 2920084 w 3152265"/>
                <a:gd name="connsiteY6" fmla="*/ 867332 h 3370981"/>
                <a:gd name="connsiteX7" fmla="*/ 1017437 w 3152265"/>
                <a:gd name="connsiteY7" fmla="*/ 73792 h 3370981"/>
                <a:gd name="connsiteX8" fmla="*/ 1008706 w 3152265"/>
                <a:gd name="connsiteY8" fmla="*/ 68786 h 3370981"/>
                <a:gd name="connsiteX9" fmla="*/ 1013725 w 3152265"/>
                <a:gd name="connsiteY9" fmla="*/ 60076 h 3370981"/>
                <a:gd name="connsiteX10" fmla="*/ 1462359 w 3152265"/>
                <a:gd name="connsiteY10" fmla="*/ 0 h 3370981"/>
                <a:gd name="connsiteX11" fmla="*/ 3152266 w 3152265"/>
                <a:gd name="connsiteY11" fmla="*/ 1685285 h 337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265" h="3370981">
                  <a:moveTo>
                    <a:pt x="3152266" y="1685285"/>
                  </a:moveTo>
                  <a:cubicBezTo>
                    <a:pt x="3151510" y="2615957"/>
                    <a:pt x="2395417" y="3370228"/>
                    <a:pt x="1462497" y="3370982"/>
                  </a:cubicBezTo>
                  <a:cubicBezTo>
                    <a:pt x="1399388" y="3370982"/>
                    <a:pt x="1336314" y="3367498"/>
                    <a:pt x="1273583" y="3360558"/>
                  </a:cubicBezTo>
                  <a:cubicBezTo>
                    <a:pt x="741038" y="3300084"/>
                    <a:pt x="268646" y="2991638"/>
                    <a:pt x="1" y="2528956"/>
                  </a:cubicBezTo>
                  <a:lnTo>
                    <a:pt x="1" y="2501524"/>
                  </a:lnTo>
                  <a:cubicBezTo>
                    <a:pt x="452361" y="3305940"/>
                    <a:pt x="1472753" y="3592221"/>
                    <a:pt x="2279113" y="3140951"/>
                  </a:cubicBezTo>
                  <a:cubicBezTo>
                    <a:pt x="3085473" y="2689681"/>
                    <a:pt x="3372445" y="1671748"/>
                    <a:pt x="2920084" y="867332"/>
                  </a:cubicBezTo>
                  <a:cubicBezTo>
                    <a:pt x="2543839" y="198279"/>
                    <a:pt x="1759079" y="-129029"/>
                    <a:pt x="1017437" y="73792"/>
                  </a:cubicBezTo>
                  <a:cubicBezTo>
                    <a:pt x="1013641" y="74814"/>
                    <a:pt x="1009732" y="72573"/>
                    <a:pt x="1008706" y="68786"/>
                  </a:cubicBezTo>
                  <a:cubicBezTo>
                    <a:pt x="1007681" y="64998"/>
                    <a:pt x="1009928" y="61098"/>
                    <a:pt x="1013725" y="60076"/>
                  </a:cubicBezTo>
                  <a:cubicBezTo>
                    <a:pt x="1159900" y="20108"/>
                    <a:pt x="1310793" y="-97"/>
                    <a:pt x="1462359" y="0"/>
                  </a:cubicBezTo>
                  <a:cubicBezTo>
                    <a:pt x="2395170" y="681"/>
                    <a:pt x="3151276" y="754723"/>
                    <a:pt x="3152266" y="1685285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C74BA6-272C-9909-5C11-F56C0A56AE81}"/>
                </a:ext>
              </a:extLst>
            </p:cNvPr>
            <p:cNvSpPr/>
            <p:nvPr/>
          </p:nvSpPr>
          <p:spPr>
            <a:xfrm>
              <a:off x="1261263" y="2886075"/>
              <a:ext cx="1126316" cy="1126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F8D1E8-EEE5-9F73-EDC5-75D203AD2E26}"/>
                </a:ext>
              </a:extLst>
            </p:cNvPr>
            <p:cNvSpPr txBox="1"/>
            <p:nvPr/>
          </p:nvSpPr>
          <p:spPr>
            <a:xfrm>
              <a:off x="1597784" y="2934374"/>
              <a:ext cx="3475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Segoe"/>
                </a:rPr>
                <a:t>Linux Commands</a:t>
              </a:r>
              <a:endParaRPr lang="en-IN" sz="3200" b="1" dirty="0">
                <a:latin typeface="Sego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1A3502-A52F-B4BC-15C6-A53E575F9377}"/>
              </a:ext>
            </a:extLst>
          </p:cNvPr>
          <p:cNvGrpSpPr/>
          <p:nvPr/>
        </p:nvGrpSpPr>
        <p:grpSpPr>
          <a:xfrm>
            <a:off x="4441797" y="763124"/>
            <a:ext cx="7242232" cy="5331753"/>
            <a:chOff x="4356072" y="535042"/>
            <a:chExt cx="7242232" cy="533175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80EBBE-A230-84CD-BEE0-D69685000844}"/>
                </a:ext>
              </a:extLst>
            </p:cNvPr>
            <p:cNvGrpSpPr/>
            <p:nvPr/>
          </p:nvGrpSpPr>
          <p:grpSpPr>
            <a:xfrm>
              <a:off x="4356072" y="573144"/>
              <a:ext cx="3340128" cy="1196642"/>
              <a:chOff x="4000499" y="593838"/>
              <a:chExt cx="3933826" cy="1196642"/>
            </a:xfrm>
          </p:grpSpPr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6B561280-7721-A9AB-A7A6-6308E78FA6D0}"/>
                  </a:ext>
                </a:extLst>
              </p:cNvPr>
              <p:cNvSpPr/>
              <p:nvPr/>
            </p:nvSpPr>
            <p:spPr>
              <a:xfrm rot="5400000">
                <a:off x="4175892" y="418445"/>
                <a:ext cx="563615" cy="9144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3E20EF-3137-CF0A-90D4-B1093DACB650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6C34B-0A7B-4F5D-5835-2451F1D8B1D4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B2816-85AC-98C3-A252-9E0E312C6CE5}"/>
                </a:ext>
              </a:extLst>
            </p:cNvPr>
            <p:cNvGrpSpPr/>
            <p:nvPr/>
          </p:nvGrpSpPr>
          <p:grpSpPr>
            <a:xfrm>
              <a:off x="4356073" y="2621648"/>
              <a:ext cx="3340127" cy="1196642"/>
              <a:chOff x="4000500" y="593838"/>
              <a:chExt cx="3933825" cy="1196642"/>
            </a:xfrm>
          </p:grpSpPr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3350B739-E336-B265-965D-FDC06E170221}"/>
                  </a:ext>
                </a:extLst>
              </p:cNvPr>
              <p:cNvSpPr/>
              <p:nvPr/>
            </p:nvSpPr>
            <p:spPr>
              <a:xfrm rot="5400000">
                <a:off x="4175892" y="418446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CC4B1CD-A2E7-78A3-3094-C342DA7129D2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653E4A-7CB2-F010-E165-18C2FF8AC3E9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D9A003-10CF-7BEA-5800-AD931B3A2D33}"/>
                </a:ext>
              </a:extLst>
            </p:cNvPr>
            <p:cNvGrpSpPr/>
            <p:nvPr/>
          </p:nvGrpSpPr>
          <p:grpSpPr>
            <a:xfrm>
              <a:off x="4356073" y="4670153"/>
              <a:ext cx="3340127" cy="1196642"/>
              <a:chOff x="4000500" y="593838"/>
              <a:chExt cx="3933825" cy="1196642"/>
            </a:xfrm>
          </p:grpSpPr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193C45FE-EFCD-2A25-0A6D-DA7DFF3C55B0}"/>
                  </a:ext>
                </a:extLst>
              </p:cNvPr>
              <p:cNvSpPr/>
              <p:nvPr/>
            </p:nvSpPr>
            <p:spPr>
              <a:xfrm rot="5400000">
                <a:off x="4175892" y="418446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1D2C8B-61A5-E0C3-1C92-8E8ED6FA78BE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67886BF-8077-4490-F2E9-D0B8DB459A28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AF9B54-D96F-1977-0246-9D791FF32855}"/>
                </a:ext>
              </a:extLst>
            </p:cNvPr>
            <p:cNvGrpSpPr/>
            <p:nvPr/>
          </p:nvGrpSpPr>
          <p:grpSpPr>
            <a:xfrm>
              <a:off x="8258176" y="573144"/>
              <a:ext cx="3340127" cy="1196642"/>
              <a:chOff x="4000500" y="593838"/>
              <a:chExt cx="3933825" cy="1196642"/>
            </a:xfrm>
          </p:grpSpPr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8F687AD2-FB43-BCA9-6422-0DA2DDB53700}"/>
                  </a:ext>
                </a:extLst>
              </p:cNvPr>
              <p:cNvSpPr/>
              <p:nvPr/>
            </p:nvSpPr>
            <p:spPr>
              <a:xfrm rot="5400000">
                <a:off x="4175892" y="418446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9B23F1-B979-B5FE-6449-AFDD24669E7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007E61A-7987-D232-2E43-6304E4287510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A7EAAC-CC93-ABB0-5DB7-6DEE206CED17}"/>
                </a:ext>
              </a:extLst>
            </p:cNvPr>
            <p:cNvGrpSpPr/>
            <p:nvPr/>
          </p:nvGrpSpPr>
          <p:grpSpPr>
            <a:xfrm>
              <a:off x="8258177" y="2621648"/>
              <a:ext cx="3340127" cy="1196642"/>
              <a:chOff x="4000500" y="593838"/>
              <a:chExt cx="3933825" cy="1196642"/>
            </a:xfrm>
          </p:grpSpPr>
          <p:sp>
            <p:nvSpPr>
              <p:cNvPr id="48" name="Rectangle: Top Corners Rounded 47">
                <a:extLst>
                  <a:ext uri="{FF2B5EF4-FFF2-40B4-BE49-F238E27FC236}">
                    <a16:creationId xmlns:a16="http://schemas.microsoft.com/office/drawing/2014/main" id="{84E7FC9A-BCA2-C26F-2031-472C929FC35C}"/>
                  </a:ext>
                </a:extLst>
              </p:cNvPr>
              <p:cNvSpPr/>
              <p:nvPr/>
            </p:nvSpPr>
            <p:spPr>
              <a:xfrm rot="5400000">
                <a:off x="4175892" y="418446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BF354C-9F43-A5FD-28CD-8BAD1AE02EE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63CDD-950A-C5D2-5491-19D1668D30B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E34D66-2CAB-E6B5-7FA5-6012D7103DB9}"/>
                </a:ext>
              </a:extLst>
            </p:cNvPr>
            <p:cNvGrpSpPr/>
            <p:nvPr/>
          </p:nvGrpSpPr>
          <p:grpSpPr>
            <a:xfrm>
              <a:off x="8258176" y="4670153"/>
              <a:ext cx="3340128" cy="1196642"/>
              <a:chOff x="4000499" y="593838"/>
              <a:chExt cx="3933826" cy="1196642"/>
            </a:xfrm>
          </p:grpSpPr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499CE7DA-3BED-AF52-61E7-3730AD7E7D16}"/>
                  </a:ext>
                </a:extLst>
              </p:cNvPr>
              <p:cNvSpPr/>
              <p:nvPr/>
            </p:nvSpPr>
            <p:spPr>
              <a:xfrm rot="5400000">
                <a:off x="4175892" y="418445"/>
                <a:ext cx="563615" cy="9144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76C435-3E2A-1DA8-1E2D-5B7C1DED4816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6738C0-A704-2E2A-5D84-7271787DC11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5F3ED-11D9-2C0B-EEA9-9020FCBFF894}"/>
                </a:ext>
              </a:extLst>
            </p:cNvPr>
            <p:cNvSpPr txBox="1"/>
            <p:nvPr/>
          </p:nvSpPr>
          <p:spPr>
            <a:xfrm>
              <a:off x="4508936" y="825138"/>
              <a:ext cx="3034400" cy="91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grep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Performs a search for specified string or pattern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.</a:t>
              </a:r>
            </a:p>
            <a:p>
              <a:pPr algn="l">
                <a:spcAft>
                  <a:spcPts val="600"/>
                </a:spcAft>
              </a:pPr>
              <a:r>
                <a:rPr lang="en-US" sz="1050" dirty="0" err="1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ps</a:t>
              </a:r>
              <a:r>
                <a:rPr lang="en-US" sz="1050" dirty="0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–</a:t>
              </a:r>
              <a:r>
                <a:rPr lang="en-US" sz="1050" dirty="0" err="1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ef</a:t>
              </a:r>
              <a:r>
                <a:rPr lang="en-US" sz="1050" dirty="0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| </a:t>
              </a:r>
              <a:r>
                <a:rPr lang="en-US" sz="1050" dirty="0" err="1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grep</a:t>
              </a:r>
              <a:r>
                <a:rPr lang="en-US" sz="1050" dirty="0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050" dirty="0" err="1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pmon</a:t>
              </a:r>
              <a:endParaRPr lang="en-US" sz="1050" b="0" i="0" dirty="0">
                <a:solidFill>
                  <a:srgbClr val="37415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725810-FE7E-7DF1-A4D2-96ACB5F64257}"/>
                </a:ext>
              </a:extLst>
            </p:cNvPr>
            <p:cNvSpPr txBox="1"/>
            <p:nvPr/>
          </p:nvSpPr>
          <p:spPr>
            <a:xfrm>
              <a:off x="4508936" y="2847266"/>
              <a:ext cx="3034400" cy="91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find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</a:t>
              </a: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find the location of specific file. The / flag represents the directory for search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 </a:t>
              </a: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find /u01 –name alert*.log</a:t>
              </a:r>
              <a:endParaRPr lang="en-US" sz="1050" b="0" i="0" dirty="0">
                <a:solidFill>
                  <a:srgbClr val="37415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9604F-FEA3-5792-5295-A35D54CAB704}"/>
                </a:ext>
              </a:extLst>
            </p:cNvPr>
            <p:cNvSpPr txBox="1"/>
            <p:nvPr/>
          </p:nvSpPr>
          <p:spPr>
            <a:xfrm>
              <a:off x="4495709" y="5017542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ps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To </a:t>
              </a: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list current process information</a:t>
              </a: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D0582B-F566-51F7-D9F4-B591F2820048}"/>
                </a:ext>
              </a:extLst>
            </p:cNvPr>
            <p:cNvSpPr txBox="1"/>
            <p:nvPr/>
          </p:nvSpPr>
          <p:spPr>
            <a:xfrm>
              <a:off x="8411039" y="825138"/>
              <a:ext cx="3034400" cy="91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tail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see specified number of lines </a:t>
              </a: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from the end of the </a:t>
              </a:r>
              <a:r>
                <a:rPr lang="en-US" sz="1050" dirty="0" err="1" smtClean="0">
                  <a:solidFill>
                    <a:srgbClr val="374151"/>
                  </a:solidFill>
                  <a:latin typeface="Segoe"/>
                </a:rPr>
                <a:t>files.”f</a:t>
              </a: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” denotes current stats of file.</a:t>
              </a:r>
            </a:p>
            <a:p>
              <a:pPr algn="l">
                <a:spcAft>
                  <a:spcPts val="600"/>
                </a:spcAft>
              </a:pPr>
              <a:r>
                <a:rPr lang="en-US" sz="1050" dirty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ail -10f &lt;</a:t>
              </a:r>
              <a:r>
                <a:rPr lang="en-US" sz="1050" b="0" i="0" dirty="0" err="1" smtClean="0">
                  <a:solidFill>
                    <a:srgbClr val="374151"/>
                  </a:solidFill>
                  <a:effectLst/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file_name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&gt; </a:t>
              </a:r>
              <a:endParaRPr lang="en-US" sz="1050" b="0" i="0" dirty="0">
                <a:solidFill>
                  <a:srgbClr val="37415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3A0CF8-50A1-9309-0EA6-924934E57562}"/>
                </a:ext>
              </a:extLst>
            </p:cNvPr>
            <p:cNvSpPr txBox="1"/>
            <p:nvPr/>
          </p:nvSpPr>
          <p:spPr>
            <a:xfrm>
              <a:off x="8411040" y="2952770"/>
              <a:ext cx="3034400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gzip</a:t>
              </a:r>
              <a:endParaRPr lang="en-US" sz="1200" b="1" dirty="0">
                <a:solidFill>
                  <a:srgbClr val="374151"/>
                </a:solidFill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get compressed copy of original file.</a:t>
              </a:r>
            </a:p>
            <a:p>
              <a:pPr algn="l">
                <a:spcAft>
                  <a:spcPts val="600"/>
                </a:spcAft>
              </a:pPr>
              <a:r>
                <a:rPr lang="en-US" sz="1050" dirty="0" err="1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gzip</a:t>
              </a:r>
              <a:r>
                <a:rPr lang="en-US" sz="1050" dirty="0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&lt;</a:t>
              </a:r>
              <a:r>
                <a:rPr lang="en-US" sz="1050" dirty="0" err="1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new_file</a:t>
              </a:r>
              <a:r>
                <a:rPr lang="en-US" sz="1050" dirty="0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&gt;</a:t>
              </a:r>
              <a:endParaRPr lang="en-US" sz="1050" b="0" i="0" dirty="0">
                <a:solidFill>
                  <a:srgbClr val="37415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B9E85D-F5EB-666E-90DD-CAFA029D2322}"/>
                </a:ext>
              </a:extLst>
            </p:cNvPr>
            <p:cNvSpPr txBox="1"/>
            <p:nvPr/>
          </p:nvSpPr>
          <p:spPr>
            <a:xfrm>
              <a:off x="8411040" y="4974899"/>
              <a:ext cx="3034400" cy="754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200" b="1" dirty="0" err="1" smtClean="0">
                  <a:solidFill>
                    <a:srgbClr val="374151"/>
                  </a:solidFill>
                  <a:latin typeface="Segoe"/>
                </a:rPr>
                <a:t>gunzip</a:t>
              </a:r>
              <a:endParaRPr lang="en-IN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reverse </a:t>
              </a:r>
              <a:r>
                <a:rPr lang="en-US" sz="1050" b="0" i="0" dirty="0" err="1" smtClean="0">
                  <a:solidFill>
                    <a:srgbClr val="374151"/>
                  </a:solidFill>
                  <a:effectLst/>
                  <a:latin typeface="Segoe"/>
                </a:rPr>
                <a:t>gzip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 process.</a:t>
              </a:r>
            </a:p>
            <a:p>
              <a:pPr algn="l">
                <a:spcAft>
                  <a:spcPts val="600"/>
                </a:spcAft>
              </a:pPr>
              <a:r>
                <a:rPr lang="en-US" sz="1050" dirty="0" err="1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gunzip</a:t>
              </a:r>
              <a:r>
                <a:rPr lang="en-US" sz="1050" dirty="0" smtClean="0">
                  <a:solidFill>
                    <a:srgbClr val="37415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&lt;new_file.gz&gt;</a:t>
              </a:r>
              <a:endParaRPr lang="en-US" sz="1050" b="0" i="0" dirty="0">
                <a:solidFill>
                  <a:srgbClr val="37415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D40F2F-FBB7-B5B1-E9EF-76F8D2D614C7}"/>
                </a:ext>
              </a:extLst>
            </p:cNvPr>
            <p:cNvSpPr txBox="1"/>
            <p:nvPr/>
          </p:nvSpPr>
          <p:spPr>
            <a:xfrm>
              <a:off x="4465980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29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E7F9C-A30D-9C5C-54AE-357FCC64EB13}"/>
                </a:ext>
              </a:extLst>
            </p:cNvPr>
            <p:cNvSpPr txBox="1"/>
            <p:nvPr/>
          </p:nvSpPr>
          <p:spPr>
            <a:xfrm>
              <a:off x="4465980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30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38C425-904F-5526-3AEB-7618882EDF7D}"/>
                </a:ext>
              </a:extLst>
            </p:cNvPr>
            <p:cNvSpPr txBox="1"/>
            <p:nvPr/>
          </p:nvSpPr>
          <p:spPr>
            <a:xfrm>
              <a:off x="4465980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31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998877-BF76-785A-7D5F-88652047BB09}"/>
                </a:ext>
              </a:extLst>
            </p:cNvPr>
            <p:cNvSpPr txBox="1"/>
            <p:nvPr/>
          </p:nvSpPr>
          <p:spPr>
            <a:xfrm>
              <a:off x="8368083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32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F0B70A-E7EC-AA7A-625F-4BC970334C0F}"/>
                </a:ext>
              </a:extLst>
            </p:cNvPr>
            <p:cNvSpPr txBox="1"/>
            <p:nvPr/>
          </p:nvSpPr>
          <p:spPr>
            <a:xfrm>
              <a:off x="8368084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33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D81366-F650-9B5A-A39B-C392464D7B81}"/>
                </a:ext>
              </a:extLst>
            </p:cNvPr>
            <p:cNvSpPr txBox="1"/>
            <p:nvPr/>
          </p:nvSpPr>
          <p:spPr>
            <a:xfrm>
              <a:off x="8368084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34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</p:grpSp>
      <p:pic>
        <p:nvPicPr>
          <p:cNvPr id="1026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4" y="2837364"/>
            <a:ext cx="990574" cy="11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7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E05E-EC72-DA58-2599-B32B53A1460B}"/>
              </a:ext>
            </a:extLst>
          </p:cNvPr>
          <p:cNvGrpSpPr/>
          <p:nvPr/>
        </p:nvGrpSpPr>
        <p:grpSpPr>
          <a:xfrm>
            <a:off x="-1" y="0"/>
            <a:ext cx="5073162" cy="6860331"/>
            <a:chOff x="-1" y="0"/>
            <a:chExt cx="5073162" cy="68603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F13DC-D1B6-A804-11B2-4E6648ECE10E}"/>
                </a:ext>
              </a:extLst>
            </p:cNvPr>
            <p:cNvSpPr/>
            <p:nvPr/>
          </p:nvSpPr>
          <p:spPr>
            <a:xfrm>
              <a:off x="-1" y="0"/>
              <a:ext cx="2190752" cy="6860331"/>
            </a:xfrm>
            <a:custGeom>
              <a:avLst/>
              <a:gdLst>
                <a:gd name="connsiteX0" fmla="*/ 0 w 1273582"/>
                <a:gd name="connsiteY0" fmla="*/ 0 h 6860331"/>
                <a:gd name="connsiteX1" fmla="*/ 1273583 w 1273582"/>
                <a:gd name="connsiteY1" fmla="*/ 0 h 6860331"/>
                <a:gd name="connsiteX2" fmla="*/ 1273583 w 1273582"/>
                <a:gd name="connsiteY2" fmla="*/ 6860332 h 6860331"/>
                <a:gd name="connsiteX3" fmla="*/ 0 w 1273582"/>
                <a:gd name="connsiteY3" fmla="*/ 6860332 h 6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82" h="6860331">
                  <a:moveTo>
                    <a:pt x="0" y="0"/>
                  </a:moveTo>
                  <a:lnTo>
                    <a:pt x="1273583" y="0"/>
                  </a:lnTo>
                  <a:lnTo>
                    <a:pt x="1273583" y="6860332"/>
                  </a:lnTo>
                  <a:lnTo>
                    <a:pt x="0" y="6860332"/>
                  </a:lnTo>
                  <a:close/>
                </a:path>
              </a:pathLst>
            </a:custGeom>
            <a:solidFill>
              <a:schemeClr val="accent2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B7E195-AA4B-64FC-6795-B15E741AE81B}"/>
                </a:ext>
              </a:extLst>
            </p:cNvPr>
            <p:cNvSpPr/>
            <p:nvPr/>
          </p:nvSpPr>
          <p:spPr>
            <a:xfrm>
              <a:off x="0" y="4663782"/>
              <a:ext cx="245033" cy="411489"/>
            </a:xfrm>
            <a:custGeom>
              <a:avLst/>
              <a:gdLst>
                <a:gd name="connsiteX0" fmla="*/ 22824 w 245033"/>
                <a:gd name="connsiteY0" fmla="*/ 617 h 411489"/>
                <a:gd name="connsiteX1" fmla="*/ 1 w 245033"/>
                <a:gd name="connsiteY1" fmla="*/ 1989 h 411489"/>
                <a:gd name="connsiteX2" fmla="*/ 1 w 245033"/>
                <a:gd name="connsiteY2" fmla="*/ 15705 h 411489"/>
                <a:gd name="connsiteX3" fmla="*/ 22824 w 245033"/>
                <a:gd name="connsiteY3" fmla="*/ 14333 h 411489"/>
                <a:gd name="connsiteX4" fmla="*/ 230114 w 245033"/>
                <a:gd name="connsiteY4" fmla="*/ 190351 h 411489"/>
                <a:gd name="connsiteX5" fmla="*/ 53666 w 245033"/>
                <a:gd name="connsiteY5" fmla="*/ 397147 h 411489"/>
                <a:gd name="connsiteX6" fmla="*/ 22824 w 245033"/>
                <a:gd name="connsiteY6" fmla="*/ 397147 h 411489"/>
                <a:gd name="connsiteX7" fmla="*/ 1 w 245033"/>
                <a:gd name="connsiteY7" fmla="*/ 395775 h 411489"/>
                <a:gd name="connsiteX8" fmla="*/ 1 w 245033"/>
                <a:gd name="connsiteY8" fmla="*/ 409491 h 411489"/>
                <a:gd name="connsiteX9" fmla="*/ 22824 w 245033"/>
                <a:gd name="connsiteY9" fmla="*/ 410863 h 411489"/>
                <a:gd name="connsiteX10" fmla="*/ 244405 w 245033"/>
                <a:gd name="connsiteY10" fmla="*/ 221664 h 411489"/>
                <a:gd name="connsiteX11" fmla="*/ 54750 w 245033"/>
                <a:gd name="connsiteY11" fmla="*/ 617 h 411489"/>
                <a:gd name="connsiteX12" fmla="*/ 22824 w 245033"/>
                <a:gd name="connsiteY12" fmla="*/ 617 h 41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033" h="411489">
                  <a:moveTo>
                    <a:pt x="22824" y="617"/>
                  </a:moveTo>
                  <a:cubicBezTo>
                    <a:pt x="15195" y="590"/>
                    <a:pt x="7572" y="1056"/>
                    <a:pt x="1" y="1989"/>
                  </a:cubicBezTo>
                  <a:lnTo>
                    <a:pt x="1" y="15705"/>
                  </a:lnTo>
                  <a:cubicBezTo>
                    <a:pt x="7571" y="14759"/>
                    <a:pt x="15195" y="14306"/>
                    <a:pt x="22824" y="14333"/>
                  </a:cubicBezTo>
                  <a:cubicBezTo>
                    <a:pt x="128791" y="5843"/>
                    <a:pt x="221598" y="84642"/>
                    <a:pt x="230114" y="190351"/>
                  </a:cubicBezTo>
                  <a:cubicBezTo>
                    <a:pt x="238631" y="296073"/>
                    <a:pt x="159632" y="388656"/>
                    <a:pt x="53666" y="397147"/>
                  </a:cubicBezTo>
                  <a:cubicBezTo>
                    <a:pt x="43402" y="397970"/>
                    <a:pt x="33088" y="397970"/>
                    <a:pt x="22824" y="397147"/>
                  </a:cubicBezTo>
                  <a:cubicBezTo>
                    <a:pt x="15195" y="397174"/>
                    <a:pt x="7571" y="396722"/>
                    <a:pt x="1" y="395775"/>
                  </a:cubicBezTo>
                  <a:lnTo>
                    <a:pt x="1" y="409491"/>
                  </a:lnTo>
                  <a:cubicBezTo>
                    <a:pt x="7572" y="410424"/>
                    <a:pt x="15195" y="410890"/>
                    <a:pt x="22824" y="410863"/>
                  </a:cubicBezTo>
                  <a:cubicBezTo>
                    <a:pt x="136384" y="419655"/>
                    <a:pt x="235589" y="334945"/>
                    <a:pt x="244405" y="221664"/>
                  </a:cubicBezTo>
                  <a:cubicBezTo>
                    <a:pt x="253221" y="108384"/>
                    <a:pt x="168311" y="9409"/>
                    <a:pt x="54750" y="617"/>
                  </a:cubicBezTo>
                  <a:cubicBezTo>
                    <a:pt x="44124" y="-206"/>
                    <a:pt x="33450" y="-206"/>
                    <a:pt x="22824" y="617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FFB722-3C5F-C9BA-C383-67268BD7D0BA}"/>
                </a:ext>
              </a:extLst>
            </p:cNvPr>
            <p:cNvSpPr/>
            <p:nvPr/>
          </p:nvSpPr>
          <p:spPr>
            <a:xfrm>
              <a:off x="0" y="0"/>
              <a:ext cx="653915" cy="682645"/>
            </a:xfrm>
            <a:custGeom>
              <a:avLst/>
              <a:gdLst>
                <a:gd name="connsiteX0" fmla="*/ 636861 w 653915"/>
                <a:gd name="connsiteY0" fmla="*/ 0 h 682645"/>
                <a:gd name="connsiteX1" fmla="*/ 623112 w 653915"/>
                <a:gd name="connsiteY1" fmla="*/ 0 h 682645"/>
                <a:gd name="connsiteX2" fmla="*/ 640161 w 653915"/>
                <a:gd name="connsiteY2" fmla="*/ 138120 h 682645"/>
                <a:gd name="connsiteX3" fmla="*/ 108069 w 653915"/>
                <a:gd name="connsiteY3" fmla="*/ 669204 h 682645"/>
                <a:gd name="connsiteX4" fmla="*/ 1 w 653915"/>
                <a:gd name="connsiteY4" fmla="*/ 658231 h 682645"/>
                <a:gd name="connsiteX5" fmla="*/ 1 w 653915"/>
                <a:gd name="connsiteY5" fmla="*/ 671947 h 682645"/>
                <a:gd name="connsiteX6" fmla="*/ 108069 w 653915"/>
                <a:gd name="connsiteY6" fmla="*/ 682645 h 682645"/>
                <a:gd name="connsiteX7" fmla="*/ 653910 w 653915"/>
                <a:gd name="connsiteY7" fmla="*/ 138120 h 682645"/>
                <a:gd name="connsiteX8" fmla="*/ 636861 w 653915"/>
                <a:gd name="connsiteY8" fmla="*/ 0 h 68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15" h="682645">
                  <a:moveTo>
                    <a:pt x="636861" y="0"/>
                  </a:moveTo>
                  <a:lnTo>
                    <a:pt x="623112" y="0"/>
                  </a:lnTo>
                  <a:cubicBezTo>
                    <a:pt x="634852" y="45093"/>
                    <a:pt x="640584" y="91533"/>
                    <a:pt x="640161" y="138120"/>
                  </a:cubicBezTo>
                  <a:cubicBezTo>
                    <a:pt x="639631" y="431104"/>
                    <a:pt x="401760" y="668525"/>
                    <a:pt x="108069" y="669204"/>
                  </a:cubicBezTo>
                  <a:cubicBezTo>
                    <a:pt x="71767" y="669189"/>
                    <a:pt x="35561" y="665513"/>
                    <a:pt x="1" y="658231"/>
                  </a:cubicBezTo>
                  <a:lnTo>
                    <a:pt x="1" y="671947"/>
                  </a:lnTo>
                  <a:cubicBezTo>
                    <a:pt x="35580" y="679070"/>
                    <a:pt x="71780" y="682652"/>
                    <a:pt x="108069" y="682645"/>
                  </a:cubicBezTo>
                  <a:cubicBezTo>
                    <a:pt x="409246" y="681967"/>
                    <a:pt x="653229" y="438572"/>
                    <a:pt x="653910" y="138120"/>
                  </a:cubicBezTo>
                  <a:cubicBezTo>
                    <a:pt x="654127" y="91545"/>
                    <a:pt x="648398" y="45132"/>
                    <a:pt x="636861" y="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AB205D-573D-8614-C488-40FE4B353330}"/>
                </a:ext>
              </a:extLst>
            </p:cNvPr>
            <p:cNvSpPr/>
            <p:nvPr/>
          </p:nvSpPr>
          <p:spPr>
            <a:xfrm>
              <a:off x="356789" y="6442904"/>
              <a:ext cx="72458" cy="417427"/>
            </a:xfrm>
            <a:custGeom>
              <a:avLst/>
              <a:gdLst>
                <a:gd name="connsiteX0" fmla="*/ 13750 w 72458"/>
                <a:gd name="connsiteY0" fmla="*/ 111560 h 417427"/>
                <a:gd name="connsiteX1" fmla="*/ 72459 w 72458"/>
                <a:gd name="connsiteY1" fmla="*/ 417427 h 417427"/>
                <a:gd name="connsiteX2" fmla="*/ 57610 w 72458"/>
                <a:gd name="connsiteY2" fmla="*/ 417427 h 417427"/>
                <a:gd name="connsiteX3" fmla="*/ 1 w 72458"/>
                <a:gd name="connsiteY3" fmla="*/ 111560 h 417427"/>
                <a:gd name="connsiteX4" fmla="*/ 6463 w 72458"/>
                <a:gd name="connsiteY4" fmla="*/ 6084 h 417427"/>
                <a:gd name="connsiteX5" fmla="*/ 14162 w 72458"/>
                <a:gd name="connsiteY5" fmla="*/ 50 h 417427"/>
                <a:gd name="connsiteX6" fmla="*/ 20212 w 72458"/>
                <a:gd name="connsiteY6" fmla="*/ 7731 h 417427"/>
                <a:gd name="connsiteX7" fmla="*/ 13750 w 72458"/>
                <a:gd name="connsiteY7" fmla="*/ 111560 h 41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58" h="417427">
                  <a:moveTo>
                    <a:pt x="13750" y="111560"/>
                  </a:moveTo>
                  <a:cubicBezTo>
                    <a:pt x="13604" y="216323"/>
                    <a:pt x="33531" y="320140"/>
                    <a:pt x="72459" y="417427"/>
                  </a:cubicBezTo>
                  <a:lnTo>
                    <a:pt x="57610" y="417427"/>
                  </a:lnTo>
                  <a:cubicBezTo>
                    <a:pt x="19470" y="319948"/>
                    <a:pt x="-69" y="216200"/>
                    <a:pt x="1" y="111560"/>
                  </a:cubicBezTo>
                  <a:cubicBezTo>
                    <a:pt x="13" y="76311"/>
                    <a:pt x="2170" y="41074"/>
                    <a:pt x="6463" y="6084"/>
                  </a:cubicBezTo>
                  <a:cubicBezTo>
                    <a:pt x="6918" y="2299"/>
                    <a:pt x="10366" y="-403"/>
                    <a:pt x="14162" y="50"/>
                  </a:cubicBezTo>
                  <a:cubicBezTo>
                    <a:pt x="17959" y="502"/>
                    <a:pt x="20667" y="3945"/>
                    <a:pt x="20212" y="7731"/>
                  </a:cubicBezTo>
                  <a:cubicBezTo>
                    <a:pt x="15920" y="42171"/>
                    <a:pt x="13762" y="76845"/>
                    <a:pt x="13750" y="1115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2AEC4F-1C60-F2C3-FE36-4C43F77DAC5A}"/>
                </a:ext>
              </a:extLst>
            </p:cNvPr>
            <p:cNvSpPr/>
            <p:nvPr/>
          </p:nvSpPr>
          <p:spPr>
            <a:xfrm>
              <a:off x="394587" y="5711885"/>
              <a:ext cx="878995" cy="600309"/>
            </a:xfrm>
            <a:custGeom>
              <a:avLst/>
              <a:gdLst>
                <a:gd name="connsiteX0" fmla="*/ 878996 w 878995"/>
                <a:gd name="connsiteY0" fmla="*/ 3160 h 600309"/>
                <a:gd name="connsiteX1" fmla="*/ 878996 w 878995"/>
                <a:gd name="connsiteY1" fmla="*/ 16876 h 600309"/>
                <a:gd name="connsiteX2" fmla="*/ 806813 w 878995"/>
                <a:gd name="connsiteY2" fmla="*/ 13721 h 600309"/>
                <a:gd name="connsiteX3" fmla="*/ 13488 w 878995"/>
                <a:gd name="connsiteY3" fmla="*/ 595417 h 600309"/>
                <a:gd name="connsiteX4" fmla="*/ 5168 w 878995"/>
                <a:gd name="connsiteY4" fmla="*/ 600053 h 600309"/>
                <a:gd name="connsiteX5" fmla="*/ 4826 w 878995"/>
                <a:gd name="connsiteY5" fmla="*/ 599943 h 600309"/>
                <a:gd name="connsiteX6" fmla="*/ 289 w 878995"/>
                <a:gd name="connsiteY6" fmla="*/ 591439 h 600309"/>
                <a:gd name="connsiteX7" fmla="*/ 806813 w 878995"/>
                <a:gd name="connsiteY7" fmla="*/ 5 h 600309"/>
                <a:gd name="connsiteX8" fmla="*/ 878996 w 878995"/>
                <a:gd name="connsiteY8" fmla="*/ 3160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95" h="600309">
                  <a:moveTo>
                    <a:pt x="878996" y="3160"/>
                  </a:moveTo>
                  <a:lnTo>
                    <a:pt x="878996" y="16876"/>
                  </a:lnTo>
                  <a:cubicBezTo>
                    <a:pt x="855210" y="14819"/>
                    <a:pt x="831149" y="13721"/>
                    <a:pt x="806813" y="13721"/>
                  </a:cubicBezTo>
                  <a:cubicBezTo>
                    <a:pt x="442891" y="12404"/>
                    <a:pt x="120860" y="248526"/>
                    <a:pt x="13488" y="595417"/>
                  </a:cubicBezTo>
                  <a:cubicBezTo>
                    <a:pt x="12473" y="598983"/>
                    <a:pt x="8748" y="601068"/>
                    <a:pt x="5168" y="600053"/>
                  </a:cubicBezTo>
                  <a:cubicBezTo>
                    <a:pt x="5054" y="600012"/>
                    <a:pt x="4938" y="599984"/>
                    <a:pt x="4826" y="599943"/>
                  </a:cubicBezTo>
                  <a:cubicBezTo>
                    <a:pt x="1236" y="598819"/>
                    <a:pt x="-785" y="595033"/>
                    <a:pt x="289" y="591439"/>
                  </a:cubicBezTo>
                  <a:cubicBezTo>
                    <a:pt x="109461" y="238787"/>
                    <a:pt x="436832" y="-1284"/>
                    <a:pt x="806813" y="5"/>
                  </a:cubicBezTo>
                  <a:cubicBezTo>
                    <a:pt x="831149" y="5"/>
                    <a:pt x="855210" y="1103"/>
                    <a:pt x="878996" y="31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F4D9DD-08AF-3A16-4E5C-0C5315E260DB}"/>
                </a:ext>
              </a:extLst>
            </p:cNvPr>
            <p:cNvSpPr/>
            <p:nvPr/>
          </p:nvSpPr>
          <p:spPr>
            <a:xfrm>
              <a:off x="934218" y="2561176"/>
              <a:ext cx="1780408" cy="1776114"/>
            </a:xfrm>
            <a:custGeom>
              <a:avLst/>
              <a:gdLst>
                <a:gd name="connsiteX0" fmla="*/ 569765 w 1139540"/>
                <a:gd name="connsiteY0" fmla="*/ 10 h 1136792"/>
                <a:gd name="connsiteX1" fmla="*/ 1 w 1139540"/>
                <a:gd name="connsiteY1" fmla="*/ 568401 h 1136792"/>
                <a:gd name="connsiteX2" fmla="*/ 569765 w 1139540"/>
                <a:gd name="connsiteY2" fmla="*/ 1136792 h 1136792"/>
                <a:gd name="connsiteX3" fmla="*/ 1139529 w 1139540"/>
                <a:gd name="connsiteY3" fmla="*/ 568401 h 1136792"/>
                <a:gd name="connsiteX4" fmla="*/ 576942 w 1139540"/>
                <a:gd name="connsiteY4" fmla="*/ 10 h 1136792"/>
                <a:gd name="connsiteX5" fmla="*/ 569765 w 1139540"/>
                <a:gd name="connsiteY5" fmla="*/ 10 h 1136792"/>
                <a:gd name="connsiteX6" fmla="*/ 569765 w 1139540"/>
                <a:gd name="connsiteY6" fmla="*/ 1123076 h 1136792"/>
                <a:gd name="connsiteX7" fmla="*/ 13750 w 1139540"/>
                <a:gd name="connsiteY7" fmla="*/ 568401 h 1136792"/>
                <a:gd name="connsiteX8" fmla="*/ 569765 w 1139540"/>
                <a:gd name="connsiteY8" fmla="*/ 13726 h 1136792"/>
                <a:gd name="connsiteX9" fmla="*/ 1125780 w 1139540"/>
                <a:gd name="connsiteY9" fmla="*/ 568401 h 1136792"/>
                <a:gd name="connsiteX10" fmla="*/ 578042 w 1139540"/>
                <a:gd name="connsiteY10" fmla="*/ 1123076 h 1136792"/>
                <a:gd name="connsiteX11" fmla="*/ 569765 w 1139540"/>
                <a:gd name="connsiteY11" fmla="*/ 1123076 h 1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540" h="1136792">
                  <a:moveTo>
                    <a:pt x="569765" y="10"/>
                  </a:moveTo>
                  <a:cubicBezTo>
                    <a:pt x="255092" y="10"/>
                    <a:pt x="1" y="254483"/>
                    <a:pt x="1" y="568401"/>
                  </a:cubicBezTo>
                  <a:cubicBezTo>
                    <a:pt x="1" y="882320"/>
                    <a:pt x="255092" y="1136792"/>
                    <a:pt x="569765" y="1136792"/>
                  </a:cubicBezTo>
                  <a:cubicBezTo>
                    <a:pt x="884441" y="1136792"/>
                    <a:pt x="1139529" y="882320"/>
                    <a:pt x="1139529" y="568401"/>
                  </a:cubicBezTo>
                  <a:cubicBezTo>
                    <a:pt x="1141509" y="256458"/>
                    <a:pt x="889625" y="1985"/>
                    <a:pt x="576942" y="10"/>
                  </a:cubicBezTo>
                  <a:cubicBezTo>
                    <a:pt x="574550" y="-3"/>
                    <a:pt x="572157" y="-3"/>
                    <a:pt x="569765" y="10"/>
                  </a:cubicBezTo>
                  <a:close/>
                  <a:moveTo>
                    <a:pt x="569765" y="1123076"/>
                  </a:moveTo>
                  <a:cubicBezTo>
                    <a:pt x="262686" y="1123076"/>
                    <a:pt x="13750" y="874734"/>
                    <a:pt x="13750" y="568401"/>
                  </a:cubicBezTo>
                  <a:cubicBezTo>
                    <a:pt x="13750" y="262068"/>
                    <a:pt x="262686" y="13726"/>
                    <a:pt x="569765" y="13726"/>
                  </a:cubicBezTo>
                  <a:cubicBezTo>
                    <a:pt x="876838" y="13726"/>
                    <a:pt x="1125780" y="262068"/>
                    <a:pt x="1125780" y="568401"/>
                  </a:cubicBezTo>
                  <a:cubicBezTo>
                    <a:pt x="1128063" y="872458"/>
                    <a:pt x="882833" y="1120800"/>
                    <a:pt x="578042" y="1123076"/>
                  </a:cubicBezTo>
                  <a:cubicBezTo>
                    <a:pt x="575292" y="1123104"/>
                    <a:pt x="572529" y="1123104"/>
                    <a:pt x="569765" y="1123076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8B27A-C38D-20BA-F1C0-C7DCD5D3F0B5}"/>
                </a:ext>
              </a:extLst>
            </p:cNvPr>
            <p:cNvSpPr/>
            <p:nvPr/>
          </p:nvSpPr>
          <p:spPr>
            <a:xfrm>
              <a:off x="0" y="1593596"/>
              <a:ext cx="895767" cy="863559"/>
            </a:xfrm>
            <a:custGeom>
              <a:avLst/>
              <a:gdLst>
                <a:gd name="connsiteX0" fmla="*/ 44135 w 717799"/>
                <a:gd name="connsiteY0" fmla="*/ 617924 h 691990"/>
                <a:gd name="connsiteX1" fmla="*/ 1 w 717799"/>
                <a:gd name="connsiteY1" fmla="*/ 691991 h 691990"/>
                <a:gd name="connsiteX2" fmla="*/ 1 w 717799"/>
                <a:gd name="connsiteY2" fmla="*/ 664559 h 691990"/>
                <a:gd name="connsiteX3" fmla="*/ 32449 w 717799"/>
                <a:gd name="connsiteY3" fmla="*/ 611066 h 691990"/>
                <a:gd name="connsiteX4" fmla="*/ 707806 w 717799"/>
                <a:gd name="connsiteY4" fmla="*/ 705 h 691990"/>
                <a:gd name="connsiteX5" fmla="*/ 717007 w 717799"/>
                <a:gd name="connsiteY5" fmla="*/ 3832 h 691990"/>
                <a:gd name="connsiteX6" fmla="*/ 717018 w 717799"/>
                <a:gd name="connsiteY6" fmla="*/ 3859 h 691990"/>
                <a:gd name="connsiteX7" fmla="*/ 714208 w 717799"/>
                <a:gd name="connsiteY7" fmla="*/ 12939 h 691990"/>
                <a:gd name="connsiteX8" fmla="*/ 713993 w 717799"/>
                <a:gd name="connsiteY8" fmla="*/ 13049 h 691990"/>
                <a:gd name="connsiteX9" fmla="*/ 44135 w 717799"/>
                <a:gd name="connsiteY9" fmla="*/ 617924 h 6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7799" h="691990">
                  <a:moveTo>
                    <a:pt x="44135" y="617924"/>
                  </a:moveTo>
                  <a:cubicBezTo>
                    <a:pt x="28736" y="642202"/>
                    <a:pt x="14025" y="667302"/>
                    <a:pt x="1" y="691991"/>
                  </a:cubicBezTo>
                  <a:lnTo>
                    <a:pt x="1" y="664559"/>
                  </a:lnTo>
                  <a:cubicBezTo>
                    <a:pt x="10450" y="646454"/>
                    <a:pt x="21312" y="628760"/>
                    <a:pt x="32449" y="611066"/>
                  </a:cubicBezTo>
                  <a:cubicBezTo>
                    <a:pt x="197533" y="349955"/>
                    <a:pt x="431084" y="138879"/>
                    <a:pt x="707806" y="705"/>
                  </a:cubicBezTo>
                  <a:cubicBezTo>
                    <a:pt x="711215" y="-969"/>
                    <a:pt x="715334" y="444"/>
                    <a:pt x="717007" y="3832"/>
                  </a:cubicBezTo>
                  <a:cubicBezTo>
                    <a:pt x="717011" y="3845"/>
                    <a:pt x="717014" y="3845"/>
                    <a:pt x="717018" y="3859"/>
                  </a:cubicBezTo>
                  <a:cubicBezTo>
                    <a:pt x="718756" y="7137"/>
                    <a:pt x="717498" y="11211"/>
                    <a:pt x="714208" y="12939"/>
                  </a:cubicBezTo>
                  <a:cubicBezTo>
                    <a:pt x="714136" y="12980"/>
                    <a:pt x="714065" y="13008"/>
                    <a:pt x="713993" y="13049"/>
                  </a:cubicBezTo>
                  <a:cubicBezTo>
                    <a:pt x="439567" y="149921"/>
                    <a:pt x="207918" y="359104"/>
                    <a:pt x="44135" y="617924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8349BF-0367-E754-2DBA-9CAB1B5B4A7F}"/>
                </a:ext>
              </a:extLst>
            </p:cNvPr>
            <p:cNvSpPr/>
            <p:nvPr/>
          </p:nvSpPr>
          <p:spPr>
            <a:xfrm>
              <a:off x="0" y="1373327"/>
              <a:ext cx="3933825" cy="4206769"/>
            </a:xfrm>
            <a:custGeom>
              <a:avLst/>
              <a:gdLst>
                <a:gd name="connsiteX0" fmla="*/ 3152266 w 3152265"/>
                <a:gd name="connsiteY0" fmla="*/ 1685285 h 3370981"/>
                <a:gd name="connsiteX1" fmla="*/ 1462497 w 3152265"/>
                <a:gd name="connsiteY1" fmla="*/ 3370982 h 3370981"/>
                <a:gd name="connsiteX2" fmla="*/ 1273583 w 3152265"/>
                <a:gd name="connsiteY2" fmla="*/ 3360558 h 3370981"/>
                <a:gd name="connsiteX3" fmla="*/ 1 w 3152265"/>
                <a:gd name="connsiteY3" fmla="*/ 2528956 h 3370981"/>
                <a:gd name="connsiteX4" fmla="*/ 1 w 3152265"/>
                <a:gd name="connsiteY4" fmla="*/ 2501524 h 3370981"/>
                <a:gd name="connsiteX5" fmla="*/ 2279113 w 3152265"/>
                <a:gd name="connsiteY5" fmla="*/ 3140951 h 3370981"/>
                <a:gd name="connsiteX6" fmla="*/ 2920084 w 3152265"/>
                <a:gd name="connsiteY6" fmla="*/ 867332 h 3370981"/>
                <a:gd name="connsiteX7" fmla="*/ 1017437 w 3152265"/>
                <a:gd name="connsiteY7" fmla="*/ 73792 h 3370981"/>
                <a:gd name="connsiteX8" fmla="*/ 1008706 w 3152265"/>
                <a:gd name="connsiteY8" fmla="*/ 68786 h 3370981"/>
                <a:gd name="connsiteX9" fmla="*/ 1013725 w 3152265"/>
                <a:gd name="connsiteY9" fmla="*/ 60076 h 3370981"/>
                <a:gd name="connsiteX10" fmla="*/ 1462359 w 3152265"/>
                <a:gd name="connsiteY10" fmla="*/ 0 h 3370981"/>
                <a:gd name="connsiteX11" fmla="*/ 3152266 w 3152265"/>
                <a:gd name="connsiteY11" fmla="*/ 1685285 h 337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265" h="3370981">
                  <a:moveTo>
                    <a:pt x="3152266" y="1685285"/>
                  </a:moveTo>
                  <a:cubicBezTo>
                    <a:pt x="3151510" y="2615957"/>
                    <a:pt x="2395417" y="3370228"/>
                    <a:pt x="1462497" y="3370982"/>
                  </a:cubicBezTo>
                  <a:cubicBezTo>
                    <a:pt x="1399388" y="3370982"/>
                    <a:pt x="1336314" y="3367498"/>
                    <a:pt x="1273583" y="3360558"/>
                  </a:cubicBezTo>
                  <a:cubicBezTo>
                    <a:pt x="741038" y="3300084"/>
                    <a:pt x="268646" y="2991638"/>
                    <a:pt x="1" y="2528956"/>
                  </a:cubicBezTo>
                  <a:lnTo>
                    <a:pt x="1" y="2501524"/>
                  </a:lnTo>
                  <a:cubicBezTo>
                    <a:pt x="452361" y="3305940"/>
                    <a:pt x="1472753" y="3592221"/>
                    <a:pt x="2279113" y="3140951"/>
                  </a:cubicBezTo>
                  <a:cubicBezTo>
                    <a:pt x="3085473" y="2689681"/>
                    <a:pt x="3372445" y="1671748"/>
                    <a:pt x="2920084" y="867332"/>
                  </a:cubicBezTo>
                  <a:cubicBezTo>
                    <a:pt x="2543839" y="198279"/>
                    <a:pt x="1759079" y="-129029"/>
                    <a:pt x="1017437" y="73792"/>
                  </a:cubicBezTo>
                  <a:cubicBezTo>
                    <a:pt x="1013641" y="74814"/>
                    <a:pt x="1009732" y="72573"/>
                    <a:pt x="1008706" y="68786"/>
                  </a:cubicBezTo>
                  <a:cubicBezTo>
                    <a:pt x="1007681" y="64998"/>
                    <a:pt x="1009928" y="61098"/>
                    <a:pt x="1013725" y="60076"/>
                  </a:cubicBezTo>
                  <a:cubicBezTo>
                    <a:pt x="1159900" y="20108"/>
                    <a:pt x="1310793" y="-97"/>
                    <a:pt x="1462359" y="0"/>
                  </a:cubicBezTo>
                  <a:cubicBezTo>
                    <a:pt x="2395170" y="681"/>
                    <a:pt x="3151276" y="754723"/>
                    <a:pt x="3152266" y="1685285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C74BA6-272C-9909-5C11-F56C0A56AE81}"/>
                </a:ext>
              </a:extLst>
            </p:cNvPr>
            <p:cNvSpPr/>
            <p:nvPr/>
          </p:nvSpPr>
          <p:spPr>
            <a:xfrm>
              <a:off x="1261263" y="2886075"/>
              <a:ext cx="1126316" cy="1126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F8D1E8-EEE5-9F73-EDC5-75D203AD2E26}"/>
                </a:ext>
              </a:extLst>
            </p:cNvPr>
            <p:cNvSpPr txBox="1"/>
            <p:nvPr/>
          </p:nvSpPr>
          <p:spPr>
            <a:xfrm>
              <a:off x="1597784" y="2934374"/>
              <a:ext cx="3475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Segoe"/>
                </a:rPr>
                <a:t>Linux Commands</a:t>
              </a:r>
              <a:endParaRPr lang="en-IN" sz="3200" b="1" dirty="0">
                <a:latin typeface="Sego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1A3502-A52F-B4BC-15C6-A53E575F9377}"/>
              </a:ext>
            </a:extLst>
          </p:cNvPr>
          <p:cNvGrpSpPr/>
          <p:nvPr/>
        </p:nvGrpSpPr>
        <p:grpSpPr>
          <a:xfrm>
            <a:off x="4441797" y="763124"/>
            <a:ext cx="7242232" cy="5331753"/>
            <a:chOff x="4356072" y="535042"/>
            <a:chExt cx="7242232" cy="533175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80EBBE-A230-84CD-BEE0-D69685000844}"/>
                </a:ext>
              </a:extLst>
            </p:cNvPr>
            <p:cNvGrpSpPr/>
            <p:nvPr/>
          </p:nvGrpSpPr>
          <p:grpSpPr>
            <a:xfrm>
              <a:off x="4356072" y="573144"/>
              <a:ext cx="3340128" cy="1196642"/>
              <a:chOff x="4000499" y="593838"/>
              <a:chExt cx="3933826" cy="1196642"/>
            </a:xfrm>
          </p:grpSpPr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6B561280-7721-A9AB-A7A6-6308E78FA6D0}"/>
                  </a:ext>
                </a:extLst>
              </p:cNvPr>
              <p:cNvSpPr/>
              <p:nvPr/>
            </p:nvSpPr>
            <p:spPr>
              <a:xfrm rot="5400000">
                <a:off x="4175892" y="418445"/>
                <a:ext cx="563615" cy="9144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3E20EF-3137-CF0A-90D4-B1093DACB650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7F6C34B-0A7B-4F5D-5835-2451F1D8B1D4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50B2816-85AC-98C3-A252-9E0E312C6CE5}"/>
                </a:ext>
              </a:extLst>
            </p:cNvPr>
            <p:cNvGrpSpPr/>
            <p:nvPr/>
          </p:nvGrpSpPr>
          <p:grpSpPr>
            <a:xfrm>
              <a:off x="4356073" y="2621648"/>
              <a:ext cx="3340127" cy="1196642"/>
              <a:chOff x="4000500" y="593838"/>
              <a:chExt cx="3933825" cy="1196642"/>
            </a:xfrm>
          </p:grpSpPr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3350B739-E336-B265-965D-FDC06E170221}"/>
                  </a:ext>
                </a:extLst>
              </p:cNvPr>
              <p:cNvSpPr/>
              <p:nvPr/>
            </p:nvSpPr>
            <p:spPr>
              <a:xfrm rot="5400000">
                <a:off x="4175892" y="418446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CC4B1CD-A2E7-78A3-3094-C342DA7129D2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653E4A-7CB2-F010-E165-18C2FF8AC3E9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D9A003-10CF-7BEA-5800-AD931B3A2D33}"/>
                </a:ext>
              </a:extLst>
            </p:cNvPr>
            <p:cNvGrpSpPr/>
            <p:nvPr/>
          </p:nvGrpSpPr>
          <p:grpSpPr>
            <a:xfrm>
              <a:off x="4356073" y="4670153"/>
              <a:ext cx="3340127" cy="1196642"/>
              <a:chOff x="4000500" y="593838"/>
              <a:chExt cx="3933825" cy="1196642"/>
            </a:xfrm>
          </p:grpSpPr>
          <p:sp>
            <p:nvSpPr>
              <p:cNvPr id="40" name="Rectangle: Top Corners Rounded 39">
                <a:extLst>
                  <a:ext uri="{FF2B5EF4-FFF2-40B4-BE49-F238E27FC236}">
                    <a16:creationId xmlns:a16="http://schemas.microsoft.com/office/drawing/2014/main" id="{193C45FE-EFCD-2A25-0A6D-DA7DFF3C55B0}"/>
                  </a:ext>
                </a:extLst>
              </p:cNvPr>
              <p:cNvSpPr/>
              <p:nvPr/>
            </p:nvSpPr>
            <p:spPr>
              <a:xfrm rot="5400000">
                <a:off x="4175892" y="418446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A1D2C8B-61A5-E0C3-1C92-8E8ED6FA78BE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67886BF-8077-4490-F2E9-D0B8DB459A28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AF9B54-D96F-1977-0246-9D791FF32855}"/>
                </a:ext>
              </a:extLst>
            </p:cNvPr>
            <p:cNvGrpSpPr/>
            <p:nvPr/>
          </p:nvGrpSpPr>
          <p:grpSpPr>
            <a:xfrm>
              <a:off x="8258176" y="573144"/>
              <a:ext cx="3340127" cy="1196642"/>
              <a:chOff x="4000500" y="593838"/>
              <a:chExt cx="3933825" cy="1196642"/>
            </a:xfrm>
          </p:grpSpPr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8F687AD2-FB43-BCA9-6422-0DA2DDB53700}"/>
                  </a:ext>
                </a:extLst>
              </p:cNvPr>
              <p:cNvSpPr/>
              <p:nvPr/>
            </p:nvSpPr>
            <p:spPr>
              <a:xfrm rot="5400000">
                <a:off x="4175892" y="418446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9B23F1-B979-B5FE-6449-AFDD24669E7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007E61A-7987-D232-2E43-6304E4287510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A7EAAC-CC93-ABB0-5DB7-6DEE206CED17}"/>
                </a:ext>
              </a:extLst>
            </p:cNvPr>
            <p:cNvGrpSpPr/>
            <p:nvPr/>
          </p:nvGrpSpPr>
          <p:grpSpPr>
            <a:xfrm>
              <a:off x="8258177" y="2621648"/>
              <a:ext cx="3340127" cy="1196642"/>
              <a:chOff x="4000500" y="593838"/>
              <a:chExt cx="3933825" cy="1196642"/>
            </a:xfrm>
          </p:grpSpPr>
          <p:sp>
            <p:nvSpPr>
              <p:cNvPr id="48" name="Rectangle: Top Corners Rounded 47">
                <a:extLst>
                  <a:ext uri="{FF2B5EF4-FFF2-40B4-BE49-F238E27FC236}">
                    <a16:creationId xmlns:a16="http://schemas.microsoft.com/office/drawing/2014/main" id="{84E7FC9A-BCA2-C26F-2031-472C929FC35C}"/>
                  </a:ext>
                </a:extLst>
              </p:cNvPr>
              <p:cNvSpPr/>
              <p:nvPr/>
            </p:nvSpPr>
            <p:spPr>
              <a:xfrm rot="5400000">
                <a:off x="4175892" y="418446"/>
                <a:ext cx="563615" cy="914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BF354C-9F43-A5FD-28CD-8BAD1AE02EEB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CB63CDD-950A-C5D2-5491-19D1668D30B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E34D66-2CAB-E6B5-7FA5-6012D7103DB9}"/>
                </a:ext>
              </a:extLst>
            </p:cNvPr>
            <p:cNvGrpSpPr/>
            <p:nvPr/>
          </p:nvGrpSpPr>
          <p:grpSpPr>
            <a:xfrm>
              <a:off x="8258176" y="4670153"/>
              <a:ext cx="3340128" cy="1196642"/>
              <a:chOff x="4000499" y="593838"/>
              <a:chExt cx="3933826" cy="1196642"/>
            </a:xfrm>
          </p:grpSpPr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499CE7DA-3BED-AF52-61E7-3730AD7E7D16}"/>
                  </a:ext>
                </a:extLst>
              </p:cNvPr>
              <p:cNvSpPr/>
              <p:nvPr/>
            </p:nvSpPr>
            <p:spPr>
              <a:xfrm rot="5400000">
                <a:off x="4175892" y="418445"/>
                <a:ext cx="563615" cy="9144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76C435-3E2A-1DA8-1E2D-5B7C1DED4816}"/>
                  </a:ext>
                </a:extLst>
              </p:cNvPr>
              <p:cNvSpPr/>
              <p:nvPr/>
            </p:nvSpPr>
            <p:spPr>
              <a:xfrm>
                <a:off x="4000500" y="847725"/>
                <a:ext cx="3933825" cy="899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6738C0-A704-2E2A-5D84-7271787DC117}"/>
                  </a:ext>
                </a:extLst>
              </p:cNvPr>
              <p:cNvSpPr/>
              <p:nvPr/>
            </p:nvSpPr>
            <p:spPr>
              <a:xfrm>
                <a:off x="4000500" y="1744761"/>
                <a:ext cx="3933825" cy="4571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15F3ED-11D9-2C0B-EEA9-9020FCBFF894}"/>
                </a:ext>
              </a:extLst>
            </p:cNvPr>
            <p:cNvSpPr txBox="1"/>
            <p:nvPr/>
          </p:nvSpPr>
          <p:spPr>
            <a:xfrm>
              <a:off x="4496198" y="903855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hostname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To find hostname</a:t>
              </a:r>
              <a:endParaRPr lang="en-US" sz="1050" b="0" i="0" dirty="0" smtClean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725810-FE7E-7DF1-A4D2-96ACB5F64257}"/>
                </a:ext>
              </a:extLst>
            </p:cNvPr>
            <p:cNvSpPr txBox="1"/>
            <p:nvPr/>
          </p:nvSpPr>
          <p:spPr>
            <a:xfrm>
              <a:off x="4491265" y="2927292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>
                  <a:solidFill>
                    <a:srgbClr val="374151"/>
                  </a:solidFill>
                  <a:latin typeface="Segoe"/>
                </a:rPr>
                <a:t>h</a:t>
              </a: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ostname -</a:t>
              </a: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i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</a:t>
              </a: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find the IP address</a:t>
              </a:r>
              <a:endParaRPr lang="en-US" sz="1050" b="0" i="0" dirty="0" smtClean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09604F-FEA3-5792-5295-A35D54CAB704}"/>
                </a:ext>
              </a:extLst>
            </p:cNvPr>
            <p:cNvSpPr txBox="1"/>
            <p:nvPr/>
          </p:nvSpPr>
          <p:spPr>
            <a:xfrm>
              <a:off x="4496198" y="5036390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cksum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Provides checksum of a file.</a:t>
              </a:r>
              <a:endParaRPr lang="en-US" sz="1050" b="0" i="0" dirty="0">
                <a:solidFill>
                  <a:srgbClr val="374151"/>
                </a:solidFill>
                <a:effectLst/>
                <a:latin typeface="Segoe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D0582B-F566-51F7-D9F4-B591F2820048}"/>
                </a:ext>
              </a:extLst>
            </p:cNvPr>
            <p:cNvSpPr txBox="1"/>
            <p:nvPr/>
          </p:nvSpPr>
          <p:spPr>
            <a:xfrm>
              <a:off x="8411039" y="895474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smtClean="0">
                  <a:solidFill>
                    <a:srgbClr val="374151"/>
                  </a:solidFill>
                  <a:latin typeface="Segoe"/>
                </a:rPr>
                <a:t>uptime</a:t>
              </a:r>
              <a:endParaRPr lang="en-US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see server’s uptime</a:t>
              </a:r>
              <a:endParaRPr lang="en-US" sz="1050" b="0" i="0" dirty="0">
                <a:solidFill>
                  <a:srgbClr val="374151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3A0CF8-50A1-9309-0EA6-924934E57562}"/>
                </a:ext>
              </a:extLst>
            </p:cNvPr>
            <p:cNvSpPr txBox="1"/>
            <p:nvPr/>
          </p:nvSpPr>
          <p:spPr>
            <a:xfrm>
              <a:off x="8411039" y="3005722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200" b="1" dirty="0" err="1" smtClean="0">
                  <a:solidFill>
                    <a:srgbClr val="374151"/>
                  </a:solidFill>
                  <a:latin typeface="Segoe"/>
                </a:rPr>
                <a:t>ssh</a:t>
              </a:r>
              <a:endParaRPr lang="en-US" sz="1200" b="1" dirty="0">
                <a:solidFill>
                  <a:srgbClr val="374151"/>
                </a:solidFill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Allows to connect to a remote box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B9E85D-F5EB-666E-90DD-CAFA029D2322}"/>
                </a:ext>
              </a:extLst>
            </p:cNvPr>
            <p:cNvSpPr txBox="1"/>
            <p:nvPr/>
          </p:nvSpPr>
          <p:spPr>
            <a:xfrm>
              <a:off x="8411039" y="5036390"/>
              <a:ext cx="3034400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IN" sz="1200" b="1" dirty="0" err="1" smtClean="0">
                  <a:solidFill>
                    <a:srgbClr val="374151"/>
                  </a:solidFill>
                  <a:latin typeface="Segoe"/>
                </a:rPr>
                <a:t>scp</a:t>
              </a:r>
              <a:endParaRPr lang="en-IN" sz="1200" b="1" i="0" dirty="0">
                <a:solidFill>
                  <a:srgbClr val="374151"/>
                </a:solidFill>
                <a:effectLst/>
                <a:latin typeface="Segoe"/>
              </a:endParaRPr>
            </a:p>
            <a:p>
              <a:pPr algn="l">
                <a:spcAft>
                  <a:spcPts val="600"/>
                </a:spcAft>
              </a:pP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To </a:t>
              </a:r>
              <a:r>
                <a:rPr lang="en-US" sz="1050" dirty="0" err="1" smtClean="0">
                  <a:solidFill>
                    <a:srgbClr val="374151"/>
                  </a:solidFill>
                  <a:latin typeface="Segoe"/>
                </a:rPr>
                <a:t>perfom</a:t>
              </a:r>
              <a:r>
                <a:rPr lang="en-US" sz="1050" dirty="0" smtClean="0">
                  <a:solidFill>
                    <a:srgbClr val="374151"/>
                  </a:solidFill>
                  <a:latin typeface="Segoe"/>
                </a:rPr>
                <a:t> remote copy operations</a:t>
              </a:r>
              <a:r>
                <a:rPr lang="en-US" sz="1050" b="0" i="0" dirty="0" smtClean="0">
                  <a:solidFill>
                    <a:srgbClr val="374151"/>
                  </a:solidFill>
                  <a:effectLst/>
                  <a:latin typeface="Segoe"/>
                </a:rPr>
                <a:t>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D40F2F-FBB7-B5B1-E9EF-76F8D2D614C7}"/>
                </a:ext>
              </a:extLst>
            </p:cNvPr>
            <p:cNvSpPr txBox="1"/>
            <p:nvPr/>
          </p:nvSpPr>
          <p:spPr>
            <a:xfrm>
              <a:off x="4465980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35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4E7F9C-A30D-9C5C-54AE-357FCC64EB13}"/>
                </a:ext>
              </a:extLst>
            </p:cNvPr>
            <p:cNvSpPr txBox="1"/>
            <p:nvPr/>
          </p:nvSpPr>
          <p:spPr>
            <a:xfrm>
              <a:off x="4465980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36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38C425-904F-5526-3AEB-7618882EDF7D}"/>
                </a:ext>
              </a:extLst>
            </p:cNvPr>
            <p:cNvSpPr txBox="1"/>
            <p:nvPr/>
          </p:nvSpPr>
          <p:spPr>
            <a:xfrm>
              <a:off x="4465980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37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998877-BF76-785A-7D5F-88652047BB09}"/>
                </a:ext>
              </a:extLst>
            </p:cNvPr>
            <p:cNvSpPr txBox="1"/>
            <p:nvPr/>
          </p:nvSpPr>
          <p:spPr>
            <a:xfrm>
              <a:off x="8368083" y="535042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38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F0B70A-E7EC-AA7A-625F-4BC970334C0F}"/>
                </a:ext>
              </a:extLst>
            </p:cNvPr>
            <p:cNvSpPr txBox="1"/>
            <p:nvPr/>
          </p:nvSpPr>
          <p:spPr>
            <a:xfrm>
              <a:off x="8368084" y="2583546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39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D81366-F650-9B5A-A39B-C392464D7B81}"/>
                </a:ext>
              </a:extLst>
            </p:cNvPr>
            <p:cNvSpPr txBox="1"/>
            <p:nvPr/>
          </p:nvSpPr>
          <p:spPr>
            <a:xfrm>
              <a:off x="8368084" y="4632051"/>
              <a:ext cx="49502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Aft>
                  <a:spcPts val="60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Segoe"/>
                </a:rPr>
                <a:t>40</a:t>
              </a:r>
              <a:endParaRPr lang="en-US" sz="1200" b="0" i="0" dirty="0">
                <a:solidFill>
                  <a:schemeClr val="bg1"/>
                </a:solidFill>
                <a:effectLst/>
                <a:latin typeface="Segoe"/>
              </a:endParaRPr>
            </a:p>
          </p:txBody>
        </p:sp>
      </p:grpSp>
      <p:pic>
        <p:nvPicPr>
          <p:cNvPr id="1026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4" y="2837364"/>
            <a:ext cx="990574" cy="11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7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A50B2816-85AC-98C3-A252-9E0E312C6CE5}"/>
              </a:ext>
            </a:extLst>
          </p:cNvPr>
          <p:cNvGrpSpPr/>
          <p:nvPr/>
        </p:nvGrpSpPr>
        <p:grpSpPr>
          <a:xfrm>
            <a:off x="8343900" y="1931441"/>
            <a:ext cx="3340127" cy="942755"/>
            <a:chOff x="4000500" y="847725"/>
            <a:chExt cx="3933825" cy="94275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CC4B1CD-A2E7-78A3-3094-C342DA7129D2}"/>
                </a:ext>
              </a:extLst>
            </p:cNvPr>
            <p:cNvSpPr/>
            <p:nvPr/>
          </p:nvSpPr>
          <p:spPr>
            <a:xfrm>
              <a:off x="4000500" y="847725"/>
              <a:ext cx="3933825" cy="899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7653E4A-7CB2-F010-E165-18C2FF8AC3E9}"/>
                </a:ext>
              </a:extLst>
            </p:cNvPr>
            <p:cNvSpPr/>
            <p:nvPr/>
          </p:nvSpPr>
          <p:spPr>
            <a:xfrm>
              <a:off x="4000500" y="1744761"/>
              <a:ext cx="3933825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5E05E-EC72-DA58-2599-B32B53A1460B}"/>
              </a:ext>
            </a:extLst>
          </p:cNvPr>
          <p:cNvGrpSpPr/>
          <p:nvPr/>
        </p:nvGrpSpPr>
        <p:grpSpPr>
          <a:xfrm>
            <a:off x="-1" y="0"/>
            <a:ext cx="5073162" cy="6860331"/>
            <a:chOff x="-1" y="0"/>
            <a:chExt cx="5073162" cy="68603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2F13DC-D1B6-A804-11B2-4E6648ECE10E}"/>
                </a:ext>
              </a:extLst>
            </p:cNvPr>
            <p:cNvSpPr/>
            <p:nvPr/>
          </p:nvSpPr>
          <p:spPr>
            <a:xfrm>
              <a:off x="-1" y="0"/>
              <a:ext cx="2190752" cy="6860331"/>
            </a:xfrm>
            <a:custGeom>
              <a:avLst/>
              <a:gdLst>
                <a:gd name="connsiteX0" fmla="*/ 0 w 1273582"/>
                <a:gd name="connsiteY0" fmla="*/ 0 h 6860331"/>
                <a:gd name="connsiteX1" fmla="*/ 1273583 w 1273582"/>
                <a:gd name="connsiteY1" fmla="*/ 0 h 6860331"/>
                <a:gd name="connsiteX2" fmla="*/ 1273583 w 1273582"/>
                <a:gd name="connsiteY2" fmla="*/ 6860332 h 6860331"/>
                <a:gd name="connsiteX3" fmla="*/ 0 w 1273582"/>
                <a:gd name="connsiteY3" fmla="*/ 6860332 h 686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82" h="6860331">
                  <a:moveTo>
                    <a:pt x="0" y="0"/>
                  </a:moveTo>
                  <a:lnTo>
                    <a:pt x="1273583" y="0"/>
                  </a:lnTo>
                  <a:lnTo>
                    <a:pt x="1273583" y="6860332"/>
                  </a:lnTo>
                  <a:lnTo>
                    <a:pt x="0" y="6860332"/>
                  </a:lnTo>
                  <a:close/>
                </a:path>
              </a:pathLst>
            </a:custGeom>
            <a:solidFill>
              <a:schemeClr val="accent2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B7E195-AA4B-64FC-6795-B15E741AE81B}"/>
                </a:ext>
              </a:extLst>
            </p:cNvPr>
            <p:cNvSpPr/>
            <p:nvPr/>
          </p:nvSpPr>
          <p:spPr>
            <a:xfrm>
              <a:off x="0" y="4663782"/>
              <a:ext cx="245033" cy="411489"/>
            </a:xfrm>
            <a:custGeom>
              <a:avLst/>
              <a:gdLst>
                <a:gd name="connsiteX0" fmla="*/ 22824 w 245033"/>
                <a:gd name="connsiteY0" fmla="*/ 617 h 411489"/>
                <a:gd name="connsiteX1" fmla="*/ 1 w 245033"/>
                <a:gd name="connsiteY1" fmla="*/ 1989 h 411489"/>
                <a:gd name="connsiteX2" fmla="*/ 1 w 245033"/>
                <a:gd name="connsiteY2" fmla="*/ 15705 h 411489"/>
                <a:gd name="connsiteX3" fmla="*/ 22824 w 245033"/>
                <a:gd name="connsiteY3" fmla="*/ 14333 h 411489"/>
                <a:gd name="connsiteX4" fmla="*/ 230114 w 245033"/>
                <a:gd name="connsiteY4" fmla="*/ 190351 h 411489"/>
                <a:gd name="connsiteX5" fmla="*/ 53666 w 245033"/>
                <a:gd name="connsiteY5" fmla="*/ 397147 h 411489"/>
                <a:gd name="connsiteX6" fmla="*/ 22824 w 245033"/>
                <a:gd name="connsiteY6" fmla="*/ 397147 h 411489"/>
                <a:gd name="connsiteX7" fmla="*/ 1 w 245033"/>
                <a:gd name="connsiteY7" fmla="*/ 395775 h 411489"/>
                <a:gd name="connsiteX8" fmla="*/ 1 w 245033"/>
                <a:gd name="connsiteY8" fmla="*/ 409491 h 411489"/>
                <a:gd name="connsiteX9" fmla="*/ 22824 w 245033"/>
                <a:gd name="connsiteY9" fmla="*/ 410863 h 411489"/>
                <a:gd name="connsiteX10" fmla="*/ 244405 w 245033"/>
                <a:gd name="connsiteY10" fmla="*/ 221664 h 411489"/>
                <a:gd name="connsiteX11" fmla="*/ 54750 w 245033"/>
                <a:gd name="connsiteY11" fmla="*/ 617 h 411489"/>
                <a:gd name="connsiteX12" fmla="*/ 22824 w 245033"/>
                <a:gd name="connsiteY12" fmla="*/ 617 h 41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033" h="411489">
                  <a:moveTo>
                    <a:pt x="22824" y="617"/>
                  </a:moveTo>
                  <a:cubicBezTo>
                    <a:pt x="15195" y="590"/>
                    <a:pt x="7572" y="1056"/>
                    <a:pt x="1" y="1989"/>
                  </a:cubicBezTo>
                  <a:lnTo>
                    <a:pt x="1" y="15705"/>
                  </a:lnTo>
                  <a:cubicBezTo>
                    <a:pt x="7571" y="14759"/>
                    <a:pt x="15195" y="14306"/>
                    <a:pt x="22824" y="14333"/>
                  </a:cubicBezTo>
                  <a:cubicBezTo>
                    <a:pt x="128791" y="5843"/>
                    <a:pt x="221598" y="84642"/>
                    <a:pt x="230114" y="190351"/>
                  </a:cubicBezTo>
                  <a:cubicBezTo>
                    <a:pt x="238631" y="296073"/>
                    <a:pt x="159632" y="388656"/>
                    <a:pt x="53666" y="397147"/>
                  </a:cubicBezTo>
                  <a:cubicBezTo>
                    <a:pt x="43402" y="397970"/>
                    <a:pt x="33088" y="397970"/>
                    <a:pt x="22824" y="397147"/>
                  </a:cubicBezTo>
                  <a:cubicBezTo>
                    <a:pt x="15195" y="397174"/>
                    <a:pt x="7571" y="396722"/>
                    <a:pt x="1" y="395775"/>
                  </a:cubicBezTo>
                  <a:lnTo>
                    <a:pt x="1" y="409491"/>
                  </a:lnTo>
                  <a:cubicBezTo>
                    <a:pt x="7572" y="410424"/>
                    <a:pt x="15195" y="410890"/>
                    <a:pt x="22824" y="410863"/>
                  </a:cubicBezTo>
                  <a:cubicBezTo>
                    <a:pt x="136384" y="419655"/>
                    <a:pt x="235589" y="334945"/>
                    <a:pt x="244405" y="221664"/>
                  </a:cubicBezTo>
                  <a:cubicBezTo>
                    <a:pt x="253221" y="108384"/>
                    <a:pt x="168311" y="9409"/>
                    <a:pt x="54750" y="617"/>
                  </a:cubicBezTo>
                  <a:cubicBezTo>
                    <a:pt x="44124" y="-206"/>
                    <a:pt x="33450" y="-206"/>
                    <a:pt x="22824" y="617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FFB722-3C5F-C9BA-C383-67268BD7D0BA}"/>
                </a:ext>
              </a:extLst>
            </p:cNvPr>
            <p:cNvSpPr/>
            <p:nvPr/>
          </p:nvSpPr>
          <p:spPr>
            <a:xfrm>
              <a:off x="0" y="0"/>
              <a:ext cx="653915" cy="682645"/>
            </a:xfrm>
            <a:custGeom>
              <a:avLst/>
              <a:gdLst>
                <a:gd name="connsiteX0" fmla="*/ 636861 w 653915"/>
                <a:gd name="connsiteY0" fmla="*/ 0 h 682645"/>
                <a:gd name="connsiteX1" fmla="*/ 623112 w 653915"/>
                <a:gd name="connsiteY1" fmla="*/ 0 h 682645"/>
                <a:gd name="connsiteX2" fmla="*/ 640161 w 653915"/>
                <a:gd name="connsiteY2" fmla="*/ 138120 h 682645"/>
                <a:gd name="connsiteX3" fmla="*/ 108069 w 653915"/>
                <a:gd name="connsiteY3" fmla="*/ 669204 h 682645"/>
                <a:gd name="connsiteX4" fmla="*/ 1 w 653915"/>
                <a:gd name="connsiteY4" fmla="*/ 658231 h 682645"/>
                <a:gd name="connsiteX5" fmla="*/ 1 w 653915"/>
                <a:gd name="connsiteY5" fmla="*/ 671947 h 682645"/>
                <a:gd name="connsiteX6" fmla="*/ 108069 w 653915"/>
                <a:gd name="connsiteY6" fmla="*/ 682645 h 682645"/>
                <a:gd name="connsiteX7" fmla="*/ 653910 w 653915"/>
                <a:gd name="connsiteY7" fmla="*/ 138120 h 682645"/>
                <a:gd name="connsiteX8" fmla="*/ 636861 w 653915"/>
                <a:gd name="connsiteY8" fmla="*/ 0 h 682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915" h="682645">
                  <a:moveTo>
                    <a:pt x="636861" y="0"/>
                  </a:moveTo>
                  <a:lnTo>
                    <a:pt x="623112" y="0"/>
                  </a:lnTo>
                  <a:cubicBezTo>
                    <a:pt x="634852" y="45093"/>
                    <a:pt x="640584" y="91533"/>
                    <a:pt x="640161" y="138120"/>
                  </a:cubicBezTo>
                  <a:cubicBezTo>
                    <a:pt x="639631" y="431104"/>
                    <a:pt x="401760" y="668525"/>
                    <a:pt x="108069" y="669204"/>
                  </a:cubicBezTo>
                  <a:cubicBezTo>
                    <a:pt x="71767" y="669189"/>
                    <a:pt x="35561" y="665513"/>
                    <a:pt x="1" y="658231"/>
                  </a:cubicBezTo>
                  <a:lnTo>
                    <a:pt x="1" y="671947"/>
                  </a:lnTo>
                  <a:cubicBezTo>
                    <a:pt x="35580" y="679070"/>
                    <a:pt x="71780" y="682652"/>
                    <a:pt x="108069" y="682645"/>
                  </a:cubicBezTo>
                  <a:cubicBezTo>
                    <a:pt x="409246" y="681967"/>
                    <a:pt x="653229" y="438572"/>
                    <a:pt x="653910" y="138120"/>
                  </a:cubicBezTo>
                  <a:cubicBezTo>
                    <a:pt x="654127" y="91545"/>
                    <a:pt x="648398" y="45132"/>
                    <a:pt x="636861" y="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AB205D-573D-8614-C488-40FE4B353330}"/>
                </a:ext>
              </a:extLst>
            </p:cNvPr>
            <p:cNvSpPr/>
            <p:nvPr/>
          </p:nvSpPr>
          <p:spPr>
            <a:xfrm>
              <a:off x="356789" y="6442904"/>
              <a:ext cx="72458" cy="417427"/>
            </a:xfrm>
            <a:custGeom>
              <a:avLst/>
              <a:gdLst>
                <a:gd name="connsiteX0" fmla="*/ 13750 w 72458"/>
                <a:gd name="connsiteY0" fmla="*/ 111560 h 417427"/>
                <a:gd name="connsiteX1" fmla="*/ 72459 w 72458"/>
                <a:gd name="connsiteY1" fmla="*/ 417427 h 417427"/>
                <a:gd name="connsiteX2" fmla="*/ 57610 w 72458"/>
                <a:gd name="connsiteY2" fmla="*/ 417427 h 417427"/>
                <a:gd name="connsiteX3" fmla="*/ 1 w 72458"/>
                <a:gd name="connsiteY3" fmla="*/ 111560 h 417427"/>
                <a:gd name="connsiteX4" fmla="*/ 6463 w 72458"/>
                <a:gd name="connsiteY4" fmla="*/ 6084 h 417427"/>
                <a:gd name="connsiteX5" fmla="*/ 14162 w 72458"/>
                <a:gd name="connsiteY5" fmla="*/ 50 h 417427"/>
                <a:gd name="connsiteX6" fmla="*/ 20212 w 72458"/>
                <a:gd name="connsiteY6" fmla="*/ 7731 h 417427"/>
                <a:gd name="connsiteX7" fmla="*/ 13750 w 72458"/>
                <a:gd name="connsiteY7" fmla="*/ 111560 h 41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58" h="417427">
                  <a:moveTo>
                    <a:pt x="13750" y="111560"/>
                  </a:moveTo>
                  <a:cubicBezTo>
                    <a:pt x="13604" y="216323"/>
                    <a:pt x="33531" y="320140"/>
                    <a:pt x="72459" y="417427"/>
                  </a:cubicBezTo>
                  <a:lnTo>
                    <a:pt x="57610" y="417427"/>
                  </a:lnTo>
                  <a:cubicBezTo>
                    <a:pt x="19470" y="319948"/>
                    <a:pt x="-69" y="216200"/>
                    <a:pt x="1" y="111560"/>
                  </a:cubicBezTo>
                  <a:cubicBezTo>
                    <a:pt x="13" y="76311"/>
                    <a:pt x="2170" y="41074"/>
                    <a:pt x="6463" y="6084"/>
                  </a:cubicBezTo>
                  <a:cubicBezTo>
                    <a:pt x="6918" y="2299"/>
                    <a:pt x="10366" y="-403"/>
                    <a:pt x="14162" y="50"/>
                  </a:cubicBezTo>
                  <a:cubicBezTo>
                    <a:pt x="17959" y="502"/>
                    <a:pt x="20667" y="3945"/>
                    <a:pt x="20212" y="7731"/>
                  </a:cubicBezTo>
                  <a:cubicBezTo>
                    <a:pt x="15920" y="42171"/>
                    <a:pt x="13762" y="76845"/>
                    <a:pt x="13750" y="1115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2AEC4F-1C60-F2C3-FE36-4C43F77DAC5A}"/>
                </a:ext>
              </a:extLst>
            </p:cNvPr>
            <p:cNvSpPr/>
            <p:nvPr/>
          </p:nvSpPr>
          <p:spPr>
            <a:xfrm>
              <a:off x="394587" y="5711885"/>
              <a:ext cx="878995" cy="600309"/>
            </a:xfrm>
            <a:custGeom>
              <a:avLst/>
              <a:gdLst>
                <a:gd name="connsiteX0" fmla="*/ 878996 w 878995"/>
                <a:gd name="connsiteY0" fmla="*/ 3160 h 600309"/>
                <a:gd name="connsiteX1" fmla="*/ 878996 w 878995"/>
                <a:gd name="connsiteY1" fmla="*/ 16876 h 600309"/>
                <a:gd name="connsiteX2" fmla="*/ 806813 w 878995"/>
                <a:gd name="connsiteY2" fmla="*/ 13721 h 600309"/>
                <a:gd name="connsiteX3" fmla="*/ 13488 w 878995"/>
                <a:gd name="connsiteY3" fmla="*/ 595417 h 600309"/>
                <a:gd name="connsiteX4" fmla="*/ 5168 w 878995"/>
                <a:gd name="connsiteY4" fmla="*/ 600053 h 600309"/>
                <a:gd name="connsiteX5" fmla="*/ 4826 w 878995"/>
                <a:gd name="connsiteY5" fmla="*/ 599943 h 600309"/>
                <a:gd name="connsiteX6" fmla="*/ 289 w 878995"/>
                <a:gd name="connsiteY6" fmla="*/ 591439 h 600309"/>
                <a:gd name="connsiteX7" fmla="*/ 806813 w 878995"/>
                <a:gd name="connsiteY7" fmla="*/ 5 h 600309"/>
                <a:gd name="connsiteX8" fmla="*/ 878996 w 878995"/>
                <a:gd name="connsiteY8" fmla="*/ 3160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995" h="600309">
                  <a:moveTo>
                    <a:pt x="878996" y="3160"/>
                  </a:moveTo>
                  <a:lnTo>
                    <a:pt x="878996" y="16876"/>
                  </a:lnTo>
                  <a:cubicBezTo>
                    <a:pt x="855210" y="14819"/>
                    <a:pt x="831149" y="13721"/>
                    <a:pt x="806813" y="13721"/>
                  </a:cubicBezTo>
                  <a:cubicBezTo>
                    <a:pt x="442891" y="12404"/>
                    <a:pt x="120860" y="248526"/>
                    <a:pt x="13488" y="595417"/>
                  </a:cubicBezTo>
                  <a:cubicBezTo>
                    <a:pt x="12473" y="598983"/>
                    <a:pt x="8748" y="601068"/>
                    <a:pt x="5168" y="600053"/>
                  </a:cubicBezTo>
                  <a:cubicBezTo>
                    <a:pt x="5054" y="600012"/>
                    <a:pt x="4938" y="599984"/>
                    <a:pt x="4826" y="599943"/>
                  </a:cubicBezTo>
                  <a:cubicBezTo>
                    <a:pt x="1236" y="598819"/>
                    <a:pt x="-785" y="595033"/>
                    <a:pt x="289" y="591439"/>
                  </a:cubicBezTo>
                  <a:cubicBezTo>
                    <a:pt x="109461" y="238787"/>
                    <a:pt x="436832" y="-1284"/>
                    <a:pt x="806813" y="5"/>
                  </a:cubicBezTo>
                  <a:cubicBezTo>
                    <a:pt x="831149" y="5"/>
                    <a:pt x="855210" y="1103"/>
                    <a:pt x="878996" y="3160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F4D9DD-08AF-3A16-4E5C-0C5315E260DB}"/>
                </a:ext>
              </a:extLst>
            </p:cNvPr>
            <p:cNvSpPr/>
            <p:nvPr/>
          </p:nvSpPr>
          <p:spPr>
            <a:xfrm>
              <a:off x="934218" y="2561176"/>
              <a:ext cx="1780408" cy="1776114"/>
            </a:xfrm>
            <a:custGeom>
              <a:avLst/>
              <a:gdLst>
                <a:gd name="connsiteX0" fmla="*/ 569765 w 1139540"/>
                <a:gd name="connsiteY0" fmla="*/ 10 h 1136792"/>
                <a:gd name="connsiteX1" fmla="*/ 1 w 1139540"/>
                <a:gd name="connsiteY1" fmla="*/ 568401 h 1136792"/>
                <a:gd name="connsiteX2" fmla="*/ 569765 w 1139540"/>
                <a:gd name="connsiteY2" fmla="*/ 1136792 h 1136792"/>
                <a:gd name="connsiteX3" fmla="*/ 1139529 w 1139540"/>
                <a:gd name="connsiteY3" fmla="*/ 568401 h 1136792"/>
                <a:gd name="connsiteX4" fmla="*/ 576942 w 1139540"/>
                <a:gd name="connsiteY4" fmla="*/ 10 h 1136792"/>
                <a:gd name="connsiteX5" fmla="*/ 569765 w 1139540"/>
                <a:gd name="connsiteY5" fmla="*/ 10 h 1136792"/>
                <a:gd name="connsiteX6" fmla="*/ 569765 w 1139540"/>
                <a:gd name="connsiteY6" fmla="*/ 1123076 h 1136792"/>
                <a:gd name="connsiteX7" fmla="*/ 13750 w 1139540"/>
                <a:gd name="connsiteY7" fmla="*/ 568401 h 1136792"/>
                <a:gd name="connsiteX8" fmla="*/ 569765 w 1139540"/>
                <a:gd name="connsiteY8" fmla="*/ 13726 h 1136792"/>
                <a:gd name="connsiteX9" fmla="*/ 1125780 w 1139540"/>
                <a:gd name="connsiteY9" fmla="*/ 568401 h 1136792"/>
                <a:gd name="connsiteX10" fmla="*/ 578042 w 1139540"/>
                <a:gd name="connsiteY10" fmla="*/ 1123076 h 1136792"/>
                <a:gd name="connsiteX11" fmla="*/ 569765 w 1139540"/>
                <a:gd name="connsiteY11" fmla="*/ 1123076 h 1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9540" h="1136792">
                  <a:moveTo>
                    <a:pt x="569765" y="10"/>
                  </a:moveTo>
                  <a:cubicBezTo>
                    <a:pt x="255092" y="10"/>
                    <a:pt x="1" y="254483"/>
                    <a:pt x="1" y="568401"/>
                  </a:cubicBezTo>
                  <a:cubicBezTo>
                    <a:pt x="1" y="882320"/>
                    <a:pt x="255092" y="1136792"/>
                    <a:pt x="569765" y="1136792"/>
                  </a:cubicBezTo>
                  <a:cubicBezTo>
                    <a:pt x="884441" y="1136792"/>
                    <a:pt x="1139529" y="882320"/>
                    <a:pt x="1139529" y="568401"/>
                  </a:cubicBezTo>
                  <a:cubicBezTo>
                    <a:pt x="1141509" y="256458"/>
                    <a:pt x="889625" y="1985"/>
                    <a:pt x="576942" y="10"/>
                  </a:cubicBezTo>
                  <a:cubicBezTo>
                    <a:pt x="574550" y="-3"/>
                    <a:pt x="572157" y="-3"/>
                    <a:pt x="569765" y="10"/>
                  </a:cubicBezTo>
                  <a:close/>
                  <a:moveTo>
                    <a:pt x="569765" y="1123076"/>
                  </a:moveTo>
                  <a:cubicBezTo>
                    <a:pt x="262686" y="1123076"/>
                    <a:pt x="13750" y="874734"/>
                    <a:pt x="13750" y="568401"/>
                  </a:cubicBezTo>
                  <a:cubicBezTo>
                    <a:pt x="13750" y="262068"/>
                    <a:pt x="262686" y="13726"/>
                    <a:pt x="569765" y="13726"/>
                  </a:cubicBezTo>
                  <a:cubicBezTo>
                    <a:pt x="876838" y="13726"/>
                    <a:pt x="1125780" y="262068"/>
                    <a:pt x="1125780" y="568401"/>
                  </a:cubicBezTo>
                  <a:cubicBezTo>
                    <a:pt x="1128063" y="872458"/>
                    <a:pt x="882833" y="1120800"/>
                    <a:pt x="578042" y="1123076"/>
                  </a:cubicBezTo>
                  <a:cubicBezTo>
                    <a:pt x="575292" y="1123104"/>
                    <a:pt x="572529" y="1123104"/>
                    <a:pt x="569765" y="1123076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8B27A-C38D-20BA-F1C0-C7DCD5D3F0B5}"/>
                </a:ext>
              </a:extLst>
            </p:cNvPr>
            <p:cNvSpPr/>
            <p:nvPr/>
          </p:nvSpPr>
          <p:spPr>
            <a:xfrm>
              <a:off x="0" y="1593596"/>
              <a:ext cx="895767" cy="863559"/>
            </a:xfrm>
            <a:custGeom>
              <a:avLst/>
              <a:gdLst>
                <a:gd name="connsiteX0" fmla="*/ 44135 w 717799"/>
                <a:gd name="connsiteY0" fmla="*/ 617924 h 691990"/>
                <a:gd name="connsiteX1" fmla="*/ 1 w 717799"/>
                <a:gd name="connsiteY1" fmla="*/ 691991 h 691990"/>
                <a:gd name="connsiteX2" fmla="*/ 1 w 717799"/>
                <a:gd name="connsiteY2" fmla="*/ 664559 h 691990"/>
                <a:gd name="connsiteX3" fmla="*/ 32449 w 717799"/>
                <a:gd name="connsiteY3" fmla="*/ 611066 h 691990"/>
                <a:gd name="connsiteX4" fmla="*/ 707806 w 717799"/>
                <a:gd name="connsiteY4" fmla="*/ 705 h 691990"/>
                <a:gd name="connsiteX5" fmla="*/ 717007 w 717799"/>
                <a:gd name="connsiteY5" fmla="*/ 3832 h 691990"/>
                <a:gd name="connsiteX6" fmla="*/ 717018 w 717799"/>
                <a:gd name="connsiteY6" fmla="*/ 3859 h 691990"/>
                <a:gd name="connsiteX7" fmla="*/ 714208 w 717799"/>
                <a:gd name="connsiteY7" fmla="*/ 12939 h 691990"/>
                <a:gd name="connsiteX8" fmla="*/ 713993 w 717799"/>
                <a:gd name="connsiteY8" fmla="*/ 13049 h 691990"/>
                <a:gd name="connsiteX9" fmla="*/ 44135 w 717799"/>
                <a:gd name="connsiteY9" fmla="*/ 617924 h 69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7799" h="691990">
                  <a:moveTo>
                    <a:pt x="44135" y="617924"/>
                  </a:moveTo>
                  <a:cubicBezTo>
                    <a:pt x="28736" y="642202"/>
                    <a:pt x="14025" y="667302"/>
                    <a:pt x="1" y="691991"/>
                  </a:cubicBezTo>
                  <a:lnTo>
                    <a:pt x="1" y="664559"/>
                  </a:lnTo>
                  <a:cubicBezTo>
                    <a:pt x="10450" y="646454"/>
                    <a:pt x="21312" y="628760"/>
                    <a:pt x="32449" y="611066"/>
                  </a:cubicBezTo>
                  <a:cubicBezTo>
                    <a:pt x="197533" y="349955"/>
                    <a:pt x="431084" y="138879"/>
                    <a:pt x="707806" y="705"/>
                  </a:cubicBezTo>
                  <a:cubicBezTo>
                    <a:pt x="711215" y="-969"/>
                    <a:pt x="715334" y="444"/>
                    <a:pt x="717007" y="3832"/>
                  </a:cubicBezTo>
                  <a:cubicBezTo>
                    <a:pt x="717011" y="3845"/>
                    <a:pt x="717014" y="3845"/>
                    <a:pt x="717018" y="3859"/>
                  </a:cubicBezTo>
                  <a:cubicBezTo>
                    <a:pt x="718756" y="7137"/>
                    <a:pt x="717498" y="11211"/>
                    <a:pt x="714208" y="12939"/>
                  </a:cubicBezTo>
                  <a:cubicBezTo>
                    <a:pt x="714136" y="12980"/>
                    <a:pt x="714065" y="13008"/>
                    <a:pt x="713993" y="13049"/>
                  </a:cubicBezTo>
                  <a:cubicBezTo>
                    <a:pt x="439567" y="149921"/>
                    <a:pt x="207918" y="359104"/>
                    <a:pt x="44135" y="617924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C8349BF-0367-E754-2DBA-9CAB1B5B4A7F}"/>
                </a:ext>
              </a:extLst>
            </p:cNvPr>
            <p:cNvSpPr/>
            <p:nvPr/>
          </p:nvSpPr>
          <p:spPr>
            <a:xfrm>
              <a:off x="0" y="1373327"/>
              <a:ext cx="3933825" cy="4206769"/>
            </a:xfrm>
            <a:custGeom>
              <a:avLst/>
              <a:gdLst>
                <a:gd name="connsiteX0" fmla="*/ 3152266 w 3152265"/>
                <a:gd name="connsiteY0" fmla="*/ 1685285 h 3370981"/>
                <a:gd name="connsiteX1" fmla="*/ 1462497 w 3152265"/>
                <a:gd name="connsiteY1" fmla="*/ 3370982 h 3370981"/>
                <a:gd name="connsiteX2" fmla="*/ 1273583 w 3152265"/>
                <a:gd name="connsiteY2" fmla="*/ 3360558 h 3370981"/>
                <a:gd name="connsiteX3" fmla="*/ 1 w 3152265"/>
                <a:gd name="connsiteY3" fmla="*/ 2528956 h 3370981"/>
                <a:gd name="connsiteX4" fmla="*/ 1 w 3152265"/>
                <a:gd name="connsiteY4" fmla="*/ 2501524 h 3370981"/>
                <a:gd name="connsiteX5" fmla="*/ 2279113 w 3152265"/>
                <a:gd name="connsiteY5" fmla="*/ 3140951 h 3370981"/>
                <a:gd name="connsiteX6" fmla="*/ 2920084 w 3152265"/>
                <a:gd name="connsiteY6" fmla="*/ 867332 h 3370981"/>
                <a:gd name="connsiteX7" fmla="*/ 1017437 w 3152265"/>
                <a:gd name="connsiteY7" fmla="*/ 73792 h 3370981"/>
                <a:gd name="connsiteX8" fmla="*/ 1008706 w 3152265"/>
                <a:gd name="connsiteY8" fmla="*/ 68786 h 3370981"/>
                <a:gd name="connsiteX9" fmla="*/ 1013725 w 3152265"/>
                <a:gd name="connsiteY9" fmla="*/ 60076 h 3370981"/>
                <a:gd name="connsiteX10" fmla="*/ 1462359 w 3152265"/>
                <a:gd name="connsiteY10" fmla="*/ 0 h 3370981"/>
                <a:gd name="connsiteX11" fmla="*/ 3152266 w 3152265"/>
                <a:gd name="connsiteY11" fmla="*/ 1685285 h 337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52265" h="3370981">
                  <a:moveTo>
                    <a:pt x="3152266" y="1685285"/>
                  </a:moveTo>
                  <a:cubicBezTo>
                    <a:pt x="3151510" y="2615957"/>
                    <a:pt x="2395417" y="3370228"/>
                    <a:pt x="1462497" y="3370982"/>
                  </a:cubicBezTo>
                  <a:cubicBezTo>
                    <a:pt x="1399388" y="3370982"/>
                    <a:pt x="1336314" y="3367498"/>
                    <a:pt x="1273583" y="3360558"/>
                  </a:cubicBezTo>
                  <a:cubicBezTo>
                    <a:pt x="741038" y="3300084"/>
                    <a:pt x="268646" y="2991638"/>
                    <a:pt x="1" y="2528956"/>
                  </a:cubicBezTo>
                  <a:lnTo>
                    <a:pt x="1" y="2501524"/>
                  </a:lnTo>
                  <a:cubicBezTo>
                    <a:pt x="452361" y="3305940"/>
                    <a:pt x="1472753" y="3592221"/>
                    <a:pt x="2279113" y="3140951"/>
                  </a:cubicBezTo>
                  <a:cubicBezTo>
                    <a:pt x="3085473" y="2689681"/>
                    <a:pt x="3372445" y="1671748"/>
                    <a:pt x="2920084" y="867332"/>
                  </a:cubicBezTo>
                  <a:cubicBezTo>
                    <a:pt x="2543839" y="198279"/>
                    <a:pt x="1759079" y="-129029"/>
                    <a:pt x="1017437" y="73792"/>
                  </a:cubicBezTo>
                  <a:cubicBezTo>
                    <a:pt x="1013641" y="74814"/>
                    <a:pt x="1009732" y="72573"/>
                    <a:pt x="1008706" y="68786"/>
                  </a:cubicBezTo>
                  <a:cubicBezTo>
                    <a:pt x="1007681" y="64998"/>
                    <a:pt x="1009928" y="61098"/>
                    <a:pt x="1013725" y="60076"/>
                  </a:cubicBezTo>
                  <a:cubicBezTo>
                    <a:pt x="1159900" y="20108"/>
                    <a:pt x="1310793" y="-97"/>
                    <a:pt x="1462359" y="0"/>
                  </a:cubicBezTo>
                  <a:cubicBezTo>
                    <a:pt x="2395170" y="681"/>
                    <a:pt x="3151276" y="754723"/>
                    <a:pt x="3152266" y="1685285"/>
                  </a:cubicBezTo>
                  <a:close/>
                </a:path>
              </a:pathLst>
            </a:custGeom>
            <a:solidFill>
              <a:srgbClr val="FFFFFF"/>
            </a:solidFill>
            <a:ln w="13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C74BA6-272C-9909-5C11-F56C0A56AE81}"/>
                </a:ext>
              </a:extLst>
            </p:cNvPr>
            <p:cNvSpPr/>
            <p:nvPr/>
          </p:nvSpPr>
          <p:spPr>
            <a:xfrm>
              <a:off x="1261263" y="2886075"/>
              <a:ext cx="1126316" cy="112631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DF8D1E8-EEE5-9F73-EDC5-75D203AD2E26}"/>
                </a:ext>
              </a:extLst>
            </p:cNvPr>
            <p:cNvSpPr txBox="1"/>
            <p:nvPr/>
          </p:nvSpPr>
          <p:spPr>
            <a:xfrm>
              <a:off x="1597784" y="2934374"/>
              <a:ext cx="34753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Segoe"/>
                </a:rPr>
                <a:t>Linux Commands</a:t>
              </a:r>
              <a:endParaRPr lang="en-IN" sz="3200" b="1" dirty="0">
                <a:latin typeface="Segoe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80EBBE-A230-84CD-BEE0-D69685000844}"/>
              </a:ext>
            </a:extLst>
          </p:cNvPr>
          <p:cNvGrpSpPr/>
          <p:nvPr/>
        </p:nvGrpSpPr>
        <p:grpSpPr>
          <a:xfrm>
            <a:off x="4441797" y="801226"/>
            <a:ext cx="3340128" cy="1196642"/>
            <a:chOff x="4000499" y="593838"/>
            <a:chExt cx="3933826" cy="1196642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6B561280-7721-A9AB-A7A6-6308E78FA6D0}"/>
                </a:ext>
              </a:extLst>
            </p:cNvPr>
            <p:cNvSpPr/>
            <p:nvPr/>
          </p:nvSpPr>
          <p:spPr>
            <a:xfrm rot="5400000">
              <a:off x="4175892" y="418445"/>
              <a:ext cx="563615" cy="9144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3E20EF-3137-CF0A-90D4-B1093DACB650}"/>
                </a:ext>
              </a:extLst>
            </p:cNvPr>
            <p:cNvSpPr/>
            <p:nvPr/>
          </p:nvSpPr>
          <p:spPr>
            <a:xfrm>
              <a:off x="4000500" y="847725"/>
              <a:ext cx="3933825" cy="899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F6C34B-0A7B-4F5D-5835-2451F1D8B1D4}"/>
                </a:ext>
              </a:extLst>
            </p:cNvPr>
            <p:cNvSpPr/>
            <p:nvPr/>
          </p:nvSpPr>
          <p:spPr>
            <a:xfrm>
              <a:off x="4000500" y="1744761"/>
              <a:ext cx="3933825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0B2816-85AC-98C3-A252-9E0E312C6CE5}"/>
              </a:ext>
            </a:extLst>
          </p:cNvPr>
          <p:cNvGrpSpPr/>
          <p:nvPr/>
        </p:nvGrpSpPr>
        <p:grpSpPr>
          <a:xfrm>
            <a:off x="4441798" y="2849730"/>
            <a:ext cx="3340127" cy="1196642"/>
            <a:chOff x="4000500" y="593838"/>
            <a:chExt cx="3933825" cy="1196642"/>
          </a:xfrm>
        </p:grpSpPr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3350B739-E336-B265-965D-FDC06E170221}"/>
                </a:ext>
              </a:extLst>
            </p:cNvPr>
            <p:cNvSpPr/>
            <p:nvPr/>
          </p:nvSpPr>
          <p:spPr>
            <a:xfrm rot="5400000">
              <a:off x="4175892" y="418446"/>
              <a:ext cx="563615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C4B1CD-A2E7-78A3-3094-C342DA7129D2}"/>
                </a:ext>
              </a:extLst>
            </p:cNvPr>
            <p:cNvSpPr/>
            <p:nvPr/>
          </p:nvSpPr>
          <p:spPr>
            <a:xfrm>
              <a:off x="4000500" y="847725"/>
              <a:ext cx="3933825" cy="899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653E4A-7CB2-F010-E165-18C2FF8AC3E9}"/>
                </a:ext>
              </a:extLst>
            </p:cNvPr>
            <p:cNvSpPr/>
            <p:nvPr/>
          </p:nvSpPr>
          <p:spPr>
            <a:xfrm>
              <a:off x="4000500" y="1744761"/>
              <a:ext cx="3933825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5D9A003-10CF-7BEA-5800-AD931B3A2D33}"/>
              </a:ext>
            </a:extLst>
          </p:cNvPr>
          <p:cNvGrpSpPr/>
          <p:nvPr/>
        </p:nvGrpSpPr>
        <p:grpSpPr>
          <a:xfrm>
            <a:off x="4441798" y="4898235"/>
            <a:ext cx="3340127" cy="1196642"/>
            <a:chOff x="4000500" y="593838"/>
            <a:chExt cx="3933825" cy="1196642"/>
          </a:xfrm>
        </p:grpSpPr>
        <p:sp>
          <p:nvSpPr>
            <p:cNvPr id="40" name="Rectangle: Top Corners Rounded 39">
              <a:extLst>
                <a:ext uri="{FF2B5EF4-FFF2-40B4-BE49-F238E27FC236}">
                  <a16:creationId xmlns:a16="http://schemas.microsoft.com/office/drawing/2014/main" id="{193C45FE-EFCD-2A25-0A6D-DA7DFF3C55B0}"/>
                </a:ext>
              </a:extLst>
            </p:cNvPr>
            <p:cNvSpPr/>
            <p:nvPr/>
          </p:nvSpPr>
          <p:spPr>
            <a:xfrm rot="5400000">
              <a:off x="4175892" y="418446"/>
              <a:ext cx="563615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1D2C8B-61A5-E0C3-1C92-8E8ED6FA78BE}"/>
                </a:ext>
              </a:extLst>
            </p:cNvPr>
            <p:cNvSpPr/>
            <p:nvPr/>
          </p:nvSpPr>
          <p:spPr>
            <a:xfrm>
              <a:off x="4000500" y="847725"/>
              <a:ext cx="3933825" cy="899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7886BF-8077-4490-F2E9-D0B8DB459A28}"/>
                </a:ext>
              </a:extLst>
            </p:cNvPr>
            <p:cNvSpPr/>
            <p:nvPr/>
          </p:nvSpPr>
          <p:spPr>
            <a:xfrm>
              <a:off x="4000500" y="1744761"/>
              <a:ext cx="3933825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AF9B54-D96F-1977-0246-9D791FF32855}"/>
              </a:ext>
            </a:extLst>
          </p:cNvPr>
          <p:cNvGrpSpPr/>
          <p:nvPr/>
        </p:nvGrpSpPr>
        <p:grpSpPr>
          <a:xfrm>
            <a:off x="8343901" y="801226"/>
            <a:ext cx="3340127" cy="1153606"/>
            <a:chOff x="4000500" y="593838"/>
            <a:chExt cx="3933825" cy="1153606"/>
          </a:xfrm>
        </p:grpSpPr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8F687AD2-FB43-BCA9-6422-0DA2DDB53700}"/>
                </a:ext>
              </a:extLst>
            </p:cNvPr>
            <p:cNvSpPr/>
            <p:nvPr/>
          </p:nvSpPr>
          <p:spPr>
            <a:xfrm rot="5400000">
              <a:off x="4175892" y="418446"/>
              <a:ext cx="563615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9B23F1-B979-B5FE-6449-AFDD24669E7B}"/>
                </a:ext>
              </a:extLst>
            </p:cNvPr>
            <p:cNvSpPr/>
            <p:nvPr/>
          </p:nvSpPr>
          <p:spPr>
            <a:xfrm>
              <a:off x="4000500" y="847725"/>
              <a:ext cx="3933825" cy="899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15F3ED-11D9-2C0B-EEA9-9020FCBFF894}"/>
              </a:ext>
            </a:extLst>
          </p:cNvPr>
          <p:cNvSpPr txBox="1"/>
          <p:nvPr/>
        </p:nvSpPr>
        <p:spPr>
          <a:xfrm>
            <a:off x="4581923" y="1131937"/>
            <a:ext cx="30344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b="1" dirty="0" smtClean="0">
                <a:solidFill>
                  <a:srgbClr val="374151"/>
                </a:solidFill>
                <a:latin typeface="Segoe"/>
              </a:rPr>
              <a:t>cat /</a:t>
            </a:r>
            <a:r>
              <a:rPr lang="en-US" sz="1200" b="1" dirty="0" err="1" smtClean="0">
                <a:solidFill>
                  <a:srgbClr val="374151"/>
                </a:solidFill>
                <a:latin typeface="Segoe"/>
              </a:rPr>
              <a:t>etc</a:t>
            </a:r>
            <a:r>
              <a:rPr lang="en-US" sz="1200" b="1" dirty="0" smtClean="0">
                <a:solidFill>
                  <a:srgbClr val="374151"/>
                </a:solidFill>
                <a:latin typeface="Segoe"/>
              </a:rPr>
              <a:t>/system-release</a:t>
            </a:r>
            <a:endParaRPr lang="en-US" sz="1200" b="1" i="0" dirty="0">
              <a:solidFill>
                <a:srgbClr val="374151"/>
              </a:solidFill>
              <a:effectLst/>
              <a:latin typeface="Segoe"/>
            </a:endParaRPr>
          </a:p>
          <a:p>
            <a:pPr algn="l">
              <a:spcAft>
                <a:spcPts val="600"/>
              </a:spcAft>
            </a:pPr>
            <a:r>
              <a:rPr lang="en-US" sz="1050" dirty="0" smtClean="0">
                <a:solidFill>
                  <a:srgbClr val="374151"/>
                </a:solidFill>
                <a:latin typeface="Segoe"/>
              </a:rPr>
              <a:t>To find OS Version</a:t>
            </a:r>
            <a:endParaRPr lang="en-US" sz="1050" b="0" i="0" dirty="0" smtClean="0">
              <a:solidFill>
                <a:srgbClr val="374151"/>
              </a:solidFill>
              <a:effectLst/>
              <a:latin typeface="Sego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25810-FE7E-7DF1-A4D2-96ACB5F64257}"/>
              </a:ext>
            </a:extLst>
          </p:cNvPr>
          <p:cNvSpPr txBox="1"/>
          <p:nvPr/>
        </p:nvSpPr>
        <p:spPr>
          <a:xfrm>
            <a:off x="4576990" y="3155374"/>
            <a:ext cx="30344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b="1" dirty="0">
                <a:solidFill>
                  <a:srgbClr val="374151"/>
                </a:solidFill>
                <a:latin typeface="Segoe"/>
              </a:rPr>
              <a:t>k</a:t>
            </a:r>
            <a:r>
              <a:rPr lang="en-US" sz="1200" b="1" dirty="0" smtClean="0">
                <a:solidFill>
                  <a:srgbClr val="374151"/>
                </a:solidFill>
                <a:latin typeface="Segoe"/>
              </a:rPr>
              <a:t>ill -9 &lt;PID&gt;</a:t>
            </a:r>
            <a:endParaRPr lang="en-US" sz="1200" b="1" i="0" dirty="0">
              <a:solidFill>
                <a:srgbClr val="374151"/>
              </a:solidFill>
              <a:effectLst/>
              <a:latin typeface="Segoe"/>
            </a:endParaRPr>
          </a:p>
          <a:p>
            <a:pPr algn="l">
              <a:spcAft>
                <a:spcPts val="600"/>
              </a:spcAft>
            </a:pPr>
            <a:r>
              <a:rPr lang="en-US" sz="1050" dirty="0" smtClean="0">
                <a:solidFill>
                  <a:srgbClr val="374151"/>
                </a:solidFill>
                <a:latin typeface="Segoe"/>
              </a:rPr>
              <a:t>To kill specified process using PID</a:t>
            </a:r>
            <a:endParaRPr lang="en-US" sz="1050" b="0" i="0" dirty="0" smtClean="0">
              <a:solidFill>
                <a:srgbClr val="374151"/>
              </a:solidFill>
              <a:effectLst/>
              <a:latin typeface="Sego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604F-FEA3-5792-5295-A35D54CAB704}"/>
              </a:ext>
            </a:extLst>
          </p:cNvPr>
          <p:cNvSpPr txBox="1"/>
          <p:nvPr/>
        </p:nvSpPr>
        <p:spPr>
          <a:xfrm>
            <a:off x="8515859" y="1046150"/>
            <a:ext cx="3034400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b="1" dirty="0" err="1" smtClean="0">
                <a:solidFill>
                  <a:srgbClr val="374151"/>
                </a:solidFill>
                <a:latin typeface="Segoe"/>
              </a:rPr>
              <a:t>wc</a:t>
            </a:r>
            <a:r>
              <a:rPr lang="en-US" sz="1200" b="1" dirty="0" smtClean="0">
                <a:solidFill>
                  <a:srgbClr val="374151"/>
                </a:solidFill>
                <a:latin typeface="Segoe"/>
              </a:rPr>
              <a:t> utility (</a:t>
            </a:r>
            <a:r>
              <a:rPr lang="en-US" sz="1200" b="1" dirty="0" err="1" smtClean="0">
                <a:solidFill>
                  <a:srgbClr val="374151"/>
                </a:solidFill>
                <a:latin typeface="Segoe"/>
              </a:rPr>
              <a:t>wc</a:t>
            </a:r>
            <a:r>
              <a:rPr lang="en-US" sz="1200" b="1" dirty="0" smtClean="0">
                <a:solidFill>
                  <a:srgbClr val="374151"/>
                </a:solidFill>
                <a:latin typeface="Segoe"/>
              </a:rPr>
              <a:t> –l / </a:t>
            </a:r>
            <a:r>
              <a:rPr lang="en-US" sz="1200" b="1" dirty="0" err="1" smtClean="0">
                <a:solidFill>
                  <a:srgbClr val="374151"/>
                </a:solidFill>
                <a:latin typeface="Segoe"/>
              </a:rPr>
              <a:t>wc</a:t>
            </a:r>
            <a:r>
              <a:rPr lang="en-US" sz="1200" b="1" dirty="0" smtClean="0">
                <a:solidFill>
                  <a:srgbClr val="374151"/>
                </a:solidFill>
                <a:latin typeface="Segoe"/>
              </a:rPr>
              <a:t> –c)</a:t>
            </a:r>
            <a:endParaRPr lang="en-US" sz="1200" b="1" i="0" dirty="0">
              <a:solidFill>
                <a:srgbClr val="374151"/>
              </a:solidFill>
              <a:effectLst/>
              <a:latin typeface="Segoe"/>
            </a:endParaRPr>
          </a:p>
          <a:p>
            <a:pPr algn="l">
              <a:spcAft>
                <a:spcPts val="600"/>
              </a:spcAft>
            </a:pPr>
            <a:r>
              <a:rPr lang="en-US" sz="1050" dirty="0" smtClean="0">
                <a:solidFill>
                  <a:srgbClr val="374151"/>
                </a:solidFill>
                <a:latin typeface="Segoe"/>
              </a:rPr>
              <a:t>To </a:t>
            </a:r>
            <a:r>
              <a:rPr lang="en-US" sz="1050" dirty="0" smtClean="0">
                <a:solidFill>
                  <a:srgbClr val="374151"/>
                </a:solidFill>
                <a:latin typeface="Segoe"/>
              </a:rPr>
              <a:t>find count of number, character, words, line in file</a:t>
            </a:r>
            <a:r>
              <a:rPr lang="en-US" sz="1050" b="0" i="0" dirty="0" smtClean="0">
                <a:solidFill>
                  <a:srgbClr val="374151"/>
                </a:solidFill>
                <a:effectLst/>
                <a:latin typeface="Segoe"/>
              </a:rPr>
              <a:t>. </a:t>
            </a:r>
          </a:p>
          <a:p>
            <a:pPr algn="l"/>
            <a:r>
              <a:rPr lang="en-US" sz="1050" dirty="0" smtClean="0">
                <a:solidFill>
                  <a:srgbClr val="374151"/>
                </a:solidFill>
                <a:latin typeface="Segoe"/>
              </a:rPr>
              <a:t>“l” print line count.</a:t>
            </a:r>
          </a:p>
          <a:p>
            <a:pPr algn="l"/>
            <a:r>
              <a:rPr lang="en-US" sz="1050" dirty="0" smtClean="0">
                <a:solidFill>
                  <a:srgbClr val="374151"/>
                </a:solidFill>
                <a:latin typeface="Segoe"/>
              </a:rPr>
              <a:t>“c” print character count. </a:t>
            </a:r>
          </a:p>
          <a:p>
            <a:pPr algn="l"/>
            <a:r>
              <a:rPr lang="en-US" sz="1050" dirty="0" smtClean="0">
                <a:solidFill>
                  <a:srgbClr val="374151"/>
                </a:solidFill>
                <a:latin typeface="Segoe"/>
              </a:rPr>
              <a:t>“w” print word count.</a:t>
            </a:r>
            <a:endParaRPr lang="en-US" sz="1050" b="0" i="0" dirty="0">
              <a:solidFill>
                <a:srgbClr val="374151"/>
              </a:solidFill>
              <a:effectLst/>
              <a:latin typeface="Segoe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D40F2F-FBB7-B5B1-E9EF-76F8D2D614C7}"/>
              </a:ext>
            </a:extLst>
          </p:cNvPr>
          <p:cNvSpPr txBox="1"/>
          <p:nvPr/>
        </p:nvSpPr>
        <p:spPr>
          <a:xfrm>
            <a:off x="4551705" y="763124"/>
            <a:ext cx="495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Segoe"/>
              </a:rPr>
              <a:t>41</a:t>
            </a:r>
            <a:endParaRPr lang="en-US" sz="1200" b="0" i="0" dirty="0">
              <a:solidFill>
                <a:schemeClr val="bg1"/>
              </a:solidFill>
              <a:effectLst/>
              <a:latin typeface="Sego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4E7F9C-A30D-9C5C-54AE-357FCC64EB13}"/>
              </a:ext>
            </a:extLst>
          </p:cNvPr>
          <p:cNvSpPr txBox="1"/>
          <p:nvPr/>
        </p:nvSpPr>
        <p:spPr>
          <a:xfrm>
            <a:off x="4551705" y="2811628"/>
            <a:ext cx="495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Segoe"/>
              </a:rPr>
              <a:t>42</a:t>
            </a:r>
            <a:endParaRPr lang="en-US" sz="1200" b="0" i="0" dirty="0">
              <a:solidFill>
                <a:schemeClr val="bg1"/>
              </a:solidFill>
              <a:effectLst/>
              <a:latin typeface="Segoe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38C425-904F-5526-3AEB-7618882EDF7D}"/>
              </a:ext>
            </a:extLst>
          </p:cNvPr>
          <p:cNvSpPr txBox="1"/>
          <p:nvPr/>
        </p:nvSpPr>
        <p:spPr>
          <a:xfrm>
            <a:off x="4551705" y="4860133"/>
            <a:ext cx="495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Segoe"/>
              </a:rPr>
              <a:t>43</a:t>
            </a:r>
            <a:endParaRPr lang="en-US" sz="1200" b="0" i="0" dirty="0">
              <a:solidFill>
                <a:schemeClr val="bg1"/>
              </a:solidFill>
              <a:effectLst/>
              <a:latin typeface="Sego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98877-BF76-785A-7D5F-88652047BB09}"/>
              </a:ext>
            </a:extLst>
          </p:cNvPr>
          <p:cNvSpPr txBox="1"/>
          <p:nvPr/>
        </p:nvSpPr>
        <p:spPr>
          <a:xfrm>
            <a:off x="8453808" y="763124"/>
            <a:ext cx="4950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Segoe"/>
              </a:rPr>
              <a:t>44</a:t>
            </a:r>
            <a:endParaRPr lang="en-US" sz="1200" b="0" i="0" dirty="0">
              <a:solidFill>
                <a:schemeClr val="bg1"/>
              </a:solidFill>
              <a:effectLst/>
              <a:latin typeface="Segoe"/>
            </a:endParaRPr>
          </a:p>
        </p:txBody>
      </p:sp>
      <p:pic>
        <p:nvPicPr>
          <p:cNvPr id="1026" name="Picture 2" descr="Tux the 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4" y="2837364"/>
            <a:ext cx="990574" cy="11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509604F-FEA3-5792-5295-A35D54CAB704}"/>
              </a:ext>
            </a:extLst>
          </p:cNvPr>
          <p:cNvSpPr txBox="1"/>
          <p:nvPr/>
        </p:nvSpPr>
        <p:spPr>
          <a:xfrm>
            <a:off x="4563089" y="5181632"/>
            <a:ext cx="30344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200" b="1" dirty="0" smtClean="0">
                <a:solidFill>
                  <a:srgbClr val="374151"/>
                </a:solidFill>
                <a:latin typeface="Segoe"/>
              </a:rPr>
              <a:t>cat /</a:t>
            </a:r>
            <a:r>
              <a:rPr lang="en-US" sz="1200" b="1" dirty="0" err="1" smtClean="0">
                <a:solidFill>
                  <a:srgbClr val="374151"/>
                </a:solidFill>
                <a:latin typeface="Segoe"/>
              </a:rPr>
              <a:t>etc</a:t>
            </a:r>
            <a:r>
              <a:rPr lang="en-US" sz="1200" b="1" dirty="0" smtClean="0">
                <a:solidFill>
                  <a:srgbClr val="374151"/>
                </a:solidFill>
                <a:latin typeface="Segoe"/>
              </a:rPr>
              <a:t>/hosts</a:t>
            </a:r>
            <a:endParaRPr lang="en-US" sz="1200" b="1" i="0" dirty="0">
              <a:solidFill>
                <a:srgbClr val="374151"/>
              </a:solidFill>
              <a:effectLst/>
              <a:latin typeface="Segoe"/>
            </a:endParaRPr>
          </a:p>
          <a:p>
            <a:pPr algn="l">
              <a:spcAft>
                <a:spcPts val="600"/>
              </a:spcAft>
            </a:pPr>
            <a:r>
              <a:rPr lang="en-US" sz="1050" dirty="0" smtClean="0">
                <a:solidFill>
                  <a:srgbClr val="374151"/>
                </a:solidFill>
                <a:latin typeface="Segoe"/>
              </a:rPr>
              <a:t>To </a:t>
            </a:r>
            <a:r>
              <a:rPr lang="en-US" sz="1050" dirty="0" smtClean="0">
                <a:solidFill>
                  <a:srgbClr val="374151"/>
                </a:solidFill>
                <a:latin typeface="Segoe"/>
              </a:rPr>
              <a:t>get content of  /</a:t>
            </a:r>
            <a:r>
              <a:rPr lang="en-US" sz="1050" dirty="0" err="1" smtClean="0">
                <a:solidFill>
                  <a:srgbClr val="374151"/>
                </a:solidFill>
                <a:latin typeface="Segoe"/>
              </a:rPr>
              <a:t>etc</a:t>
            </a:r>
            <a:r>
              <a:rPr lang="en-US" sz="1050" dirty="0" smtClean="0">
                <a:solidFill>
                  <a:srgbClr val="374151"/>
                </a:solidFill>
                <a:latin typeface="Segoe"/>
              </a:rPr>
              <a:t>/host file</a:t>
            </a:r>
            <a:endParaRPr lang="en-US" sz="1050" b="0" i="0" dirty="0">
              <a:solidFill>
                <a:srgbClr val="374151"/>
              </a:solidFill>
              <a:effectLst/>
              <a:latin typeface="Segoe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25810-FE7E-7DF1-A4D2-96ACB5F64257}"/>
              </a:ext>
            </a:extLst>
          </p:cNvPr>
          <p:cNvSpPr txBox="1"/>
          <p:nvPr/>
        </p:nvSpPr>
        <p:spPr>
          <a:xfrm>
            <a:off x="8546123" y="2311506"/>
            <a:ext cx="297387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105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wc</a:t>
            </a:r>
            <a:r>
              <a:rPr lang="en-IN" sz="105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-l </a:t>
            </a:r>
            <a:r>
              <a:rPr lang="en-IN" sz="1050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prod_m000_3841.trc</a:t>
            </a:r>
          </a:p>
          <a:p>
            <a:pPr>
              <a:spcAft>
                <a:spcPts val="600"/>
              </a:spcAft>
            </a:pPr>
            <a:r>
              <a:rPr lang="en-IN" sz="105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wc</a:t>
            </a:r>
            <a:r>
              <a:rPr lang="en-IN" sz="105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1050" b="1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-c </a:t>
            </a:r>
            <a:r>
              <a:rPr lang="en-IN" sz="105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prod_m000_3841.trc</a:t>
            </a:r>
            <a:endParaRPr lang="en-US" sz="600" b="1" dirty="0">
              <a:solidFill>
                <a:srgbClr val="37415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spcAft>
                <a:spcPts val="600"/>
              </a:spcAft>
            </a:pPr>
            <a:endParaRPr lang="en-US" sz="600" b="0" i="0" dirty="0" smtClean="0">
              <a:solidFill>
                <a:srgbClr val="374151"/>
              </a:solidFill>
              <a:effectLst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04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201</TotalTime>
  <Words>719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Cascadia Code</vt:lpstr>
      <vt:lpstr>Segoe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Chinmay Kumar Roy</cp:lastModifiedBy>
  <cp:revision>69</cp:revision>
  <dcterms:created xsi:type="dcterms:W3CDTF">2018-11-22T05:30:36Z</dcterms:created>
  <dcterms:modified xsi:type="dcterms:W3CDTF">2024-05-02T10:55:13Z</dcterms:modified>
</cp:coreProperties>
</file>