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6"/>
  </p:notesMasterIdLst>
  <p:handoutMasterIdLst>
    <p:handoutMasterId r:id="rId17"/>
  </p:handoutMasterIdLst>
  <p:sldIdLst>
    <p:sldId id="277" r:id="rId4"/>
    <p:sldId id="399" r:id="rId5"/>
    <p:sldId id="400" r:id="rId6"/>
    <p:sldId id="401" r:id="rId7"/>
    <p:sldId id="403" r:id="rId8"/>
    <p:sldId id="402" r:id="rId9"/>
    <p:sldId id="408" r:id="rId10"/>
    <p:sldId id="404" r:id="rId11"/>
    <p:sldId id="405" r:id="rId12"/>
    <p:sldId id="406" r:id="rId13"/>
    <p:sldId id="407" r:id="rId14"/>
    <p:sldId id="4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114" d="100"/>
          <a:sy n="114" d="100"/>
        </p:scale>
        <p:origin x="75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lideshare.net/NiteshDubey31/project-synopsis-on-face-recognition-in-e-attendance?from_action=save" TargetMode="External"/><Relationship Id="rId2" Type="http://schemas.openxmlformats.org/officeDocument/2006/relationships/hyperlink" Target="https://www.face-rec.org/interesting-papers/general/chapter_figure.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smtClean="0">
                <a:solidFill>
                  <a:srgbClr val="000000"/>
                </a:solidFill>
              </a:rPr>
              <a:t>INFORMATION SECURITY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smtClean="0">
                <a:latin typeface="Arial Black" pitchFamily="34" charset="0"/>
              </a:rPr>
              <a:t>FACE DETECTION USING AI</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687869" cy="1323439"/>
          </a:xfrm>
          <a:prstGeom prst="rect">
            <a:avLst/>
          </a:prstGeom>
          <a:noFill/>
        </p:spPr>
        <p:txBody>
          <a:bodyPr wrap="none" rtlCol="0">
            <a:spAutoFit/>
          </a:bodyPr>
          <a:lstStyle/>
          <a:p>
            <a:r>
              <a:rPr lang="en-US" sz="2000" b="1" dirty="0"/>
              <a:t>Submitted by: </a:t>
            </a:r>
            <a:endParaRPr lang="en-US" sz="2000" b="1" dirty="0" smtClean="0"/>
          </a:p>
          <a:p>
            <a:r>
              <a:rPr lang="en-US" sz="2000" b="1" dirty="0" smtClean="0"/>
              <a:t>ANISH SHOW – 20BCS3655</a:t>
            </a:r>
          </a:p>
          <a:p>
            <a:r>
              <a:rPr lang="en-US" sz="2000" b="1" dirty="0" smtClean="0"/>
              <a:t>UPESH KUMAR SONI- 20BCS3719</a:t>
            </a:r>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smtClean="0"/>
              <a:t> Ms. NEHA SHARMA </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pPr algn="just"/>
            <a:r>
              <a:rPr lang="en-US" dirty="0"/>
              <a:t>Facial recognition systems can be used to identify people in photos, videos, or in real-time. Facial recognition is a category of biometric security. Other forms of biometric software include voice recognition, fingerprint recognition, and eye retina or iris recognition</a:t>
            </a:r>
            <a:r>
              <a:rPr lang="en-US" dirty="0" smtClean="0"/>
              <a:t>.</a:t>
            </a:r>
            <a:r>
              <a:rPr lang="en-US" dirty="0"/>
              <a:t> Not only can facial recognition software and applications identify a person's image in photographs and videos, but it can also do it in real-time. From smart security cameras to digital medical applications, facial recognition software might help us in creating a safer, healthier future.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9524283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a:hlinkClick r:id="rId2"/>
              </a:rPr>
              <a:t>https://</a:t>
            </a:r>
            <a:r>
              <a:rPr lang="en-US" dirty="0" smtClean="0">
                <a:hlinkClick r:id="rId2"/>
              </a:rPr>
              <a:t>www.face-rec.org/interesting-papers/general/chapter_figure.pdf</a:t>
            </a:r>
            <a:endParaRPr lang="en-US" dirty="0" smtClean="0"/>
          </a:p>
          <a:p>
            <a:r>
              <a:rPr lang="en-US" dirty="0">
                <a:hlinkClick r:id="rId3"/>
              </a:rPr>
              <a:t>https://</a:t>
            </a:r>
            <a:r>
              <a:rPr lang="en-US" dirty="0" smtClean="0">
                <a:hlinkClick r:id="rId3"/>
              </a:rPr>
              <a:t>www.slideshare.net/NiteshDubey31/project-synopsis-on-face-recognition-in-e-attendance?from_action=save</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912258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8000" dirty="0" smtClean="0"/>
              <a:t>            </a:t>
            </a:r>
          </a:p>
          <a:p>
            <a:pPr marL="0" indent="0">
              <a:buNone/>
            </a:pPr>
            <a:r>
              <a:rPr lang="en-US" sz="8000" dirty="0"/>
              <a:t> </a:t>
            </a:r>
            <a:r>
              <a:rPr lang="en-US" sz="8000" dirty="0" smtClean="0"/>
              <a:t>          THANK YOU</a:t>
            </a:r>
            <a:endParaRPr lang="en-IN" sz="8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23718127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pPr marL="0" indent="0" algn="just">
              <a:buNone/>
            </a:pPr>
            <a:r>
              <a:rPr lang="en-US" dirty="0" smtClean="0"/>
              <a:t>Face </a:t>
            </a:r>
            <a:r>
              <a:rPr lang="en-US" dirty="0"/>
              <a:t>detection -- also called facial detection -- is an artificial intelligence (AI) based computer technology used to find and identify human faces in digital images</a:t>
            </a:r>
            <a:r>
              <a:rPr lang="en-US" dirty="0" smtClean="0"/>
              <a:t>.</a:t>
            </a:r>
            <a:r>
              <a:rPr lang="en-US" dirty="0"/>
              <a:t> It is analogous to image detection in which the image of a person is matched bit by bit. Image matches with the image stores in database. Any facial feature changes in the database will invalidate the matching process.</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normAutofit/>
          </a:bodyPr>
          <a:lstStyle/>
          <a:p>
            <a:pPr algn="just"/>
            <a:r>
              <a:rPr lang="en-US" dirty="0"/>
              <a:t>Face detection is the first stage in face analysis, face tracking, and, most crucially, facial recognition systems, all subsequent steps. The technology is expanding at a rapid pace, and it is used in a variety of applications, including device unlocking, banking, tourism, police enforcement, building security, and </a:t>
            </a:r>
            <a:r>
              <a:rPr lang="en-US" dirty="0" smtClean="0"/>
              <a:t>others.</a:t>
            </a:r>
            <a:r>
              <a:rPr lang="en-US" dirty="0"/>
              <a:t> </a:t>
            </a:r>
            <a:r>
              <a:rPr lang="en-US" dirty="0" smtClean="0"/>
              <a:t>In </a:t>
            </a:r>
            <a:r>
              <a:rPr lang="en-US" dirty="0"/>
              <a:t>addition, </a:t>
            </a:r>
            <a:r>
              <a:rPr lang="en-US" dirty="0" smtClean="0"/>
              <a:t>face detection</a:t>
            </a:r>
            <a:r>
              <a:rPr lang="en-US" dirty="0"/>
              <a:t> is also needed for facial recognition algorithms to recognize which parts of a picture should be used to render face prints and which parts should be ignored. </a:t>
            </a:r>
            <a:r>
              <a:rPr lang="en-US" dirty="0" smtClean="0"/>
              <a:t>These </a:t>
            </a:r>
            <a:r>
              <a:rPr lang="en-US" dirty="0"/>
              <a:t>all make facial detection very important, but in which areas are face detection used and why is it important? Here are the reasons why it is essential for many spaces:</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lstStyle/>
          <a:p>
            <a:pPr algn="just"/>
            <a:r>
              <a:rPr lang="en-US" dirty="0"/>
              <a:t>The LBPH-based algorithm, the first step is to extract the image pattern with the LBPH algorithm. Then, two thresholds are set to calculate the probability of face in the image pattern. After that, the sliding window applied to identify the faces in given images and recognize those faces</a:t>
            </a:r>
            <a:r>
              <a:rPr lang="en-US" dirty="0" smtClean="0"/>
              <a:t>.</a:t>
            </a:r>
          </a:p>
          <a:p>
            <a:pPr algn="just"/>
            <a:r>
              <a:rPr lang="en-US" dirty="0"/>
              <a:t>The </a:t>
            </a:r>
            <a:r>
              <a:rPr lang="en-US" dirty="0" err="1"/>
              <a:t>OpenCV</a:t>
            </a:r>
            <a:r>
              <a:rPr lang="en-US" dirty="0"/>
              <a:t> method is a common method in face detection. It firstly extracts the feature images into a large sample set by extracting the face </a:t>
            </a:r>
            <a:r>
              <a:rPr lang="en-US" dirty="0" err="1"/>
              <a:t>Haar</a:t>
            </a:r>
            <a:r>
              <a:rPr lang="en-US" dirty="0"/>
              <a:t> features in the image and then uses the </a:t>
            </a:r>
            <a:r>
              <a:rPr lang="en-US" dirty="0" err="1"/>
              <a:t>AdaBoost</a:t>
            </a:r>
            <a:r>
              <a:rPr lang="en-US" dirty="0"/>
              <a:t> algorithm as the face detector.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2852401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Work</a:t>
            </a:r>
          </a:p>
        </p:txBody>
      </p:sp>
      <p:sp>
        <p:nvSpPr>
          <p:cNvPr id="3" name="Content Placeholder 2"/>
          <p:cNvSpPr>
            <a:spLocks noGrp="1"/>
          </p:cNvSpPr>
          <p:nvPr>
            <p:ph idx="1"/>
          </p:nvPr>
        </p:nvSpPr>
        <p:spPr/>
        <p:txBody>
          <a:bodyPr/>
          <a:lstStyle/>
          <a:p>
            <a:pPr algn="just"/>
            <a:r>
              <a:rPr lang="en-US" dirty="0"/>
              <a:t>The objective of face recognition is, from the incoming image, to find a series of data of the same face in a set of training images in a database. The great difficulty is ensuring that this process is carried out in real-time, something that is not available to all biometric face recognition software providers.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FLOWCHART</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6972" y="1627464"/>
            <a:ext cx="6728009" cy="4549499"/>
          </a:xfrm>
        </p:spPr>
      </p:pic>
    </p:spTree>
    <p:extLst>
      <p:ext uri="{BB962C8B-B14F-4D97-AF65-F5344CB8AC3E}">
        <p14:creationId xmlns:p14="http://schemas.microsoft.com/office/powerpoint/2010/main" val="4619277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pPr algn="just"/>
            <a:r>
              <a:rPr lang="en-US" dirty="0"/>
              <a:t>Face recognition system has the input in a form of an image or a video stream and the output in a form of identification or verification of the subject that appear in the image or video. There are several ways face recognition software can be designed, most of them have these three main stages: Detection. Alignment.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0036627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lgn="just"/>
            <a:r>
              <a:rPr lang="en-US" dirty="0" smtClean="0"/>
              <a:t>Face detection system is very important in our daily life. It possesses a really great advantage. It was very costly but now new technologies have evolved and the cost of equipment is going down dramatically due to the integration and the Increasing processing power. Certain applications of face detection technology are now cost effective , reliable and highly accurate.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88046566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6281</TotalTime>
  <Words>292</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Arial</vt:lpstr>
      <vt:lpstr>Arial Black</vt:lpstr>
      <vt:lpstr>Arial Unicode MS</vt:lpstr>
      <vt:lpstr>Calibri</vt:lpstr>
      <vt:lpstr>Calibri Light</vt:lpstr>
      <vt:lpstr>Casper</vt:lpstr>
      <vt:lpstr>Karla</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Methodology used</vt:lpstr>
      <vt:lpstr>Objectives of the Work</vt:lpstr>
      <vt:lpstr>FLOWCHART</vt:lpstr>
      <vt:lpstr>Results and Outputs</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ANISH</cp:lastModifiedBy>
  <cp:revision>501</cp:revision>
  <dcterms:created xsi:type="dcterms:W3CDTF">2019-01-09T10:33:58Z</dcterms:created>
  <dcterms:modified xsi:type="dcterms:W3CDTF">2022-11-19T09:02:23Z</dcterms:modified>
</cp:coreProperties>
</file>