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4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786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60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8822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4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62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7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5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1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8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3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7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0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MINING</a:t>
            </a:r>
            <a:br>
              <a:rPr lang="en-US" dirty="0" smtClean="0"/>
            </a:br>
            <a:r>
              <a:rPr lang="en-US" dirty="0" smtClean="0"/>
              <a:t>PROJECT –H1B VISA PETITONS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TEAM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ANISH SINGH WALIA-15BIT0116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MOHD. AKRAM ANSARI-15BIT0166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20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REVIEW-2</a:t>
            </a:r>
            <a:r>
              <a:rPr lang="en-US" dirty="0"/>
              <a:t>:</a:t>
            </a:r>
            <a:r>
              <a:rPr lang="en-US" sz="2200" b="1" i="1" dirty="0" smtClean="0"/>
              <a:t>Exploratory </a:t>
            </a:r>
            <a:r>
              <a:rPr lang="en-US" sz="2200" b="1" i="1" dirty="0"/>
              <a:t>Data Analysis on H1B VISA PETITIONS In USA over time.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3200400" lvl="7" indent="0">
              <a:buNone/>
            </a:pPr>
            <a:r>
              <a:rPr lang="en-US" sz="2400" b="1" i="1" dirty="0" smtClean="0"/>
              <a:t>WORKFLOW</a:t>
            </a:r>
          </a:p>
          <a:p>
            <a:r>
              <a:rPr lang="en-US" sz="2400" dirty="0" smtClean="0"/>
              <a:t>REVIEW-2 =  DESCRIPTIVE ANALYTICS(</a:t>
            </a:r>
            <a:r>
              <a:rPr lang="en-US" sz="1600" dirty="0" err="1" smtClean="0"/>
              <a:t>Analysing</a:t>
            </a:r>
            <a:r>
              <a:rPr lang="en-US" sz="1600" dirty="0" smtClean="0"/>
              <a:t> historical data to find out patterns and relations in dataset using statistical techniques and various Visualizations.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REVIEW-3 = PREDICTIVE ANALYTICS(what will happen next?) along with PRESCRIPTIVE ANALYTICS(How we can benefit from it?)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967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99" y="0"/>
            <a:ext cx="8229600" cy="1036638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7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AIM AND OBJECTIVE</a:t>
            </a:r>
            <a:r>
              <a:rPr lang="en-US" sz="2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DOING EXPLORATORY DATA ANALYSIS ON H1B VISA DATASET (USA)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36638"/>
            <a:ext cx="8381999" cy="5592762"/>
          </a:xfrm>
        </p:spPr>
        <p:txBody>
          <a:bodyPr>
            <a:normAutofit fontScale="8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                </a:t>
            </a:r>
            <a:r>
              <a:rPr lang="en-US" sz="4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Inspiration</a:t>
            </a:r>
            <a:endParaRPr lang="en-US" sz="2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 number of petitions with Data Engineer  or any other job title has </a:t>
            </a:r>
            <a:r>
              <a:rPr lang="en-US" sz="2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 time(which would reflect the demand of those required skills) ?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part of the US has the </a:t>
            </a:r>
            <a:r>
              <a:rPr lang="en-US" sz="2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Data </a:t>
            </a:r>
            <a:r>
              <a:rPr lang="en-US" sz="22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Science,Machine</a:t>
            </a:r>
            <a:r>
              <a:rPr lang="en-US" sz="2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Learning or Analytics Jobs? </a:t>
            </a: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industry has the most number of Data Scientist positions?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employers(CORPORATES AND COMPANIES) file the most </a:t>
            </a:r>
            <a:r>
              <a:rPr lang="en-US" sz="2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H1B petitions 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</a:t>
            </a:r>
            <a:r>
              <a:rPr lang="en-US" sz="2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 to the US Immigration Dept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b="1" dirty="0" smtClean="0"/>
              <a:t>Which year(2011-2016) had most H1B petitions approved and for which Job Positions ?</a:t>
            </a:r>
          </a:p>
          <a:p>
            <a:r>
              <a:rPr lang="en-US" sz="2200" b="1" dirty="0" smtClean="0"/>
              <a:t>Predictive modelling on for which Job titles H1B Visa petitions of foreign Nationals will be approved?</a:t>
            </a:r>
          </a:p>
          <a:p>
            <a:r>
              <a:rPr lang="en-US" sz="2200" b="1" dirty="0" smtClean="0"/>
              <a:t>Predicting  the no of H1B applications going to increases or decrease for a particular Job position in future?</a:t>
            </a:r>
          </a:p>
          <a:p>
            <a:r>
              <a:rPr lang="en-US" sz="2200" b="1" dirty="0" smtClean="0"/>
              <a:t>Predicting the Prevailing wages of particular Job Titles for future?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85535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4724400"/>
          </a:xfrm>
        </p:spPr>
        <p:txBody>
          <a:bodyPr>
            <a:normAutofit lnSpcReduction="10000"/>
          </a:bodyPr>
          <a:lstStyle/>
          <a:p>
            <a:pPr marL="1371600" lvl="3" indent="0">
              <a:buNone/>
            </a:pPr>
            <a:r>
              <a:rPr lang="en-US" sz="1800" b="1" dirty="0" smtClean="0"/>
              <a:t>                 PART I --  High Applicant Employers</a:t>
            </a:r>
          </a:p>
          <a:p>
            <a:pPr marL="1371600" lvl="3" indent="0">
              <a:buNone/>
            </a:pPr>
            <a:endParaRPr lang="en-US" dirty="0"/>
          </a:p>
          <a:p>
            <a:r>
              <a:rPr lang="en-US" sz="1800" dirty="0"/>
              <a:t>1) Which </a:t>
            </a:r>
            <a:r>
              <a:rPr lang="en-US" sz="1800" dirty="0" smtClean="0"/>
              <a:t>Employers(Companies) </a:t>
            </a:r>
            <a:r>
              <a:rPr lang="en-US" sz="1800" dirty="0"/>
              <a:t>send most number of H-1B visa applications?</a:t>
            </a:r>
          </a:p>
          <a:p>
            <a:r>
              <a:rPr lang="en-US" sz="1800" dirty="0"/>
              <a:t>2) What is the Percentage share out of the 85,000 visa cap for the Employers with most applications?</a:t>
            </a:r>
          </a:p>
          <a:p>
            <a:r>
              <a:rPr lang="en-US" sz="1800" dirty="0"/>
              <a:t>3) Most common Job Titles and their Relative wages to Industry standard as well as </a:t>
            </a:r>
            <a:r>
              <a:rPr lang="en-US" sz="1800" dirty="0" smtClean="0"/>
              <a:t>absolute?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                        PART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2.  Data Science related job position Analysis: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120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) Comparison of Number of applications and Wages for Data Scientist, Data Engineer and Machine Learning or other fascinations and most demanding jobs.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2) Data Science positions comparison across different industries using SOC_NAME column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988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</TotalTime>
  <Words>184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Century Gothic</vt:lpstr>
      <vt:lpstr>Helvetica</vt:lpstr>
      <vt:lpstr>Times New Roman</vt:lpstr>
      <vt:lpstr>Wingdings 3</vt:lpstr>
      <vt:lpstr>Wisp</vt:lpstr>
      <vt:lpstr>DATA MINING PROJECT –H1B VISA PETITONS </vt:lpstr>
      <vt:lpstr>REVIEW-2:Exploratory Data Analysis on H1B VISA PETITIONS In USA over time.</vt:lpstr>
      <vt:lpstr>AIM AND OBJECTIVE OF DOING EXPLORATORY DATA ANALYSIS ON H1B VISA DATASET (USA)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 –H1B VISA PETITONS </dc:title>
  <dc:creator>Ansih Singh Walia</dc:creator>
  <cp:lastModifiedBy>hp</cp:lastModifiedBy>
  <cp:revision>2</cp:revision>
  <dcterms:created xsi:type="dcterms:W3CDTF">2006-08-16T00:00:00Z</dcterms:created>
  <dcterms:modified xsi:type="dcterms:W3CDTF">2017-03-30T16:57:33Z</dcterms:modified>
</cp:coreProperties>
</file>