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56738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641127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69430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0819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69026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80883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019056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61001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65931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23652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77834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434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8305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0597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7533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86919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952020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9805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89525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28975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365280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66148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5115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8450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83411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6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ANISHWAR E 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22402068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09558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2" name="图片"/>
          <p:cNvPicPr>
            <a:picLocks noChangeAspect="1"/>
          </p:cNvPicPr>
          <p:nvPr/>
        </p:nvPicPr>
        <p:blipFill>
          <a:blip r:embed="rId2" cstate="print"/>
          <a:stretch>
            <a:fillRect/>
          </a:stretch>
        </p:blipFill>
        <p:spPr>
          <a:xfrm rot="0">
            <a:off x="3288868" y="3860618"/>
            <a:ext cx="5543915" cy="2664334"/>
          </a:xfrm>
          <a:prstGeom prst="rect"/>
          <a:noFill/>
          <a:ln w="12700" cmpd="sng" cap="flat">
            <a:noFill/>
            <a:prstDash val="solid"/>
            <a:miter/>
          </a:ln>
        </p:spPr>
      </p:pic>
    </p:spTree>
    <p:extLst>
      <p:ext uri="{BB962C8B-B14F-4D97-AF65-F5344CB8AC3E}">
        <p14:creationId xmlns:p14="http://schemas.microsoft.com/office/powerpoint/2010/main" val="226246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4186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92624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71037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39268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40468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55984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543371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00532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95387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2025-09-09T06:42:26Z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