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E978-C662-979B-2283-AEC74B2E7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8C74C-387D-BACB-531D-691B36A11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D694A-0FD5-1272-9C62-D2F32C4E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F593-A0AB-4572-9D67-A9CCE4185EBB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9296B-E74A-9749-7541-A755909D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7B61A-165E-3F74-C9ED-ADE34D33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4EF5-0B63-4662-BFFF-A648FC8A1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3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0558-E908-DE75-ADDA-7867A3C5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69607-5852-997B-A411-C9A5FB875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B9F62-AB5A-5799-F20A-04EEBFD6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F593-A0AB-4572-9D67-A9CCE4185EBB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1C390-A024-BAF2-381C-93F1C185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B1D1F-DE39-2C4F-F103-40623178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4EF5-0B63-4662-BFFF-A648FC8A1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34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2EF09-CB85-2FF2-D8B1-F85D21253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353FA-593A-C3C9-0C53-F8C6EF2D3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B4A74-78B9-E742-3361-43BB8BCD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F593-A0AB-4572-9D67-A9CCE4185EBB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11235-BA4D-8E73-D395-4DD2BDF3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970C0-3AD9-08AB-8910-D420EBAF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4EF5-0B63-4662-BFFF-A648FC8A1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33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08AC-F9B9-D6F6-CDB5-72C675E4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41CE4-71AC-B5E3-94A5-E1FF334C9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F5737-A179-B318-FA1D-60F9A5FF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F593-A0AB-4572-9D67-A9CCE4185EBB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C00EE-62BA-7BB6-192C-56C33410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F0C00-22F0-FB24-4EF7-D3B04925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4EF5-0B63-4662-BFFF-A648FC8A1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46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146C-0365-1AF5-8AB9-B5F6CC0B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371F1-C308-9A0E-A1A7-9C7C4469B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4F4E4-A689-8CFC-FF17-5BD4DFEE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F593-A0AB-4572-9D67-A9CCE4185EBB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51689-6BEF-C3DB-4C5D-D7EB25A5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68D5A-0143-0BCD-E1D2-9BA0809B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4EF5-0B63-4662-BFFF-A648FC8A1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54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F1F1-14B9-2D42-EA25-93411615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F842-80E4-6A50-8B50-1894DC364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B3BDB-23CA-EB38-9BC1-78E5C893A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75AB5-53E5-0D35-66AC-C0E443D1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F593-A0AB-4572-9D67-A9CCE4185EBB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A9847-8606-1DD0-DF54-B8EC0713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1BF17-7321-F7F4-9C2C-599C76E6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4EF5-0B63-4662-BFFF-A648FC8A1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05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0C06-FD3B-CF05-39D0-02AA63C3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34359-83A1-8E36-B793-AE48567FD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6AC7C-C1BC-9515-FF2F-248097602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8B474-B8E1-8F49-6DE0-DC623F44E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14556-9704-EC2F-415A-68A946953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1B2F8-088E-2FC1-B7DB-97B8C08E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F593-A0AB-4572-9D67-A9CCE4185EBB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B17CD-FCFE-EEAD-7D24-CD98C0C1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0317C-A187-F4CC-38D3-26C8576C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4EF5-0B63-4662-BFFF-A648FC8A1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32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4604-5212-C0E4-FA4F-7759988F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3B54E-C2E5-F9C5-C88C-A9EF8621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F593-A0AB-4572-9D67-A9CCE4185EBB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6E451-5268-D008-9A6B-11974D75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93BA9-3E9E-5903-24A5-6BDC95F2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4EF5-0B63-4662-BFFF-A648FC8A1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71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B53A9-DE12-5CB0-DC19-7DFEE3F0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F593-A0AB-4572-9D67-A9CCE4185EBB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4BF9B-CDE1-8CA2-4BF8-2F546105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FAEE6-41E8-A557-74E7-A343A204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4EF5-0B63-4662-BFFF-A648FC8A1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55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642-4993-F605-5EF3-44137632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D261E-AA28-21B5-B1BB-AE7FAB967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03C73-92B9-584F-D41D-8DFC41B15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FF9C5-C2D3-B84F-44C9-BC4B799C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F593-A0AB-4572-9D67-A9CCE4185EBB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593E2-A2EC-7D55-FB39-36B6F01A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D481E-0902-2C28-E266-8ECC6465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4EF5-0B63-4662-BFFF-A648FC8A1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75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80AD-178D-7F63-468F-48639574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9CCA8-0F16-1389-C078-F73EDDBDF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55BC3-545B-4B1F-AF2E-A2ECF04A8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745E5-B6D3-E027-9A56-1D415146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F593-A0AB-4572-9D67-A9CCE4185EBB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79C75-6188-58BF-1B34-B32D1813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853F6-9A12-48A7-7C0F-C6BAA469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4EF5-0B63-4662-BFFF-A648FC8A1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88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1DC25-F9B8-BACC-35FB-0E0B67EE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885C6-AB57-3DA1-9113-87D8C9267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56E73-CDA5-7C9F-2401-0BFD1DCEA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BF593-A0AB-4572-9D67-A9CCE4185EBB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534EF-A53E-894C-4DF9-309966F61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DA733-D55E-C045-C5BD-5CBE7C3B7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84EF5-0B63-4662-BFFF-A648FC8A1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61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7AC1-1829-16B5-B482-B72920E1E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75027-5458-00FE-93A7-C9CD5A690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F7150-E735-BF2D-F852-46497B773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7" y="1271286"/>
            <a:ext cx="11869806" cy="4315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68ADA5-EF5F-D817-EA1C-5833C9370573}"/>
              </a:ext>
            </a:extLst>
          </p:cNvPr>
          <p:cNvSpPr txBox="1"/>
          <p:nvPr/>
        </p:nvSpPr>
        <p:spPr>
          <a:xfrm>
            <a:off x="3236976" y="521208"/>
            <a:ext cx="555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ROADMAP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660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 Jain</dc:creator>
  <cp:lastModifiedBy>Anish Jain</cp:lastModifiedBy>
  <cp:revision>1</cp:revision>
  <dcterms:created xsi:type="dcterms:W3CDTF">2024-07-22T21:08:24Z</dcterms:created>
  <dcterms:modified xsi:type="dcterms:W3CDTF">2024-07-22T21:09:33Z</dcterms:modified>
</cp:coreProperties>
</file>