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7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26" autoAdjust="0"/>
  </p:normalViewPr>
  <p:slideViewPr>
    <p:cSldViewPr snapToGrid="0" snapToObjects="1">
      <p:cViewPr varScale="1">
        <p:scale>
          <a:sx n="121" d="100"/>
          <a:sy n="121" d="100"/>
        </p:scale>
        <p:origin x="-2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3B1C-B6D2-DB49-A5E2-2F8482FB78ED}" type="datetimeFigureOut">
              <a:rPr lang="en-US" smtClean="0"/>
              <a:t>1/23/13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AEEE0-B63A-2B40-B78F-F3D18D043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Explain sentinel configuration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Spin up </a:t>
            </a:r>
            <a:r>
              <a:rPr lang="en-US" baseline="0" dirty="0" err="1" smtClean="0"/>
              <a:t>redis</a:t>
            </a:r>
            <a:r>
              <a:rPr lang="en-US" baseline="0" dirty="0" smtClean="0"/>
              <a:t> servers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DEBUG SEGFAULT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Key-value</a:t>
            </a:r>
            <a:r>
              <a:rPr lang="en-US" baseline="0" dirty="0" smtClean="0"/>
              <a:t> store in memory data structure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Wanna</a:t>
            </a:r>
            <a:r>
              <a:rPr lang="en-US" dirty="0" smtClean="0"/>
              <a:t> hear a joke about pizza?  Never mind</a:t>
            </a:r>
            <a:r>
              <a:rPr lang="en-US" baseline="0" dirty="0" smtClean="0"/>
              <a:t> it’s too cheesy.</a:t>
            </a:r>
          </a:p>
          <a:p>
            <a:r>
              <a:rPr lang="en-US" dirty="0" smtClean="0"/>
              <a:t>Did you hear about my band 999 Megabytes?</a:t>
            </a:r>
            <a:r>
              <a:rPr lang="en-US" baseline="0" dirty="0" smtClean="0"/>
              <a:t>  We haven’t had a gig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6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Key-value</a:t>
            </a:r>
            <a:r>
              <a:rPr lang="en-US" baseline="0" dirty="0" smtClean="0"/>
              <a:t> store in memory data structure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available yet, date gets pushed off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Read the spec, note</a:t>
            </a:r>
            <a:r>
              <a:rPr lang="en-US" baseline="0" dirty="0" smtClean="0"/>
              <a:t> a lot of the spec is in flux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Cluster</a:t>
            </a:r>
            <a:r>
              <a:rPr lang="en-US" baseline="0" dirty="0" smtClean="0"/>
              <a:t> is still alpha and in flux, but you can always clone the unstable branch and play with it.  Few resources out there and interim solutions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only have 1 master per cluster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Slaves are read-only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Failover if master fails is manual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6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AEEE0-B63A-2B40-B78F-F3D18D043A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2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56EAF1A-4D4F-F84B-B12A-B1364182A216}" type="datetimeFigureOut">
              <a:rPr lang="en-US" smtClean="0"/>
              <a:t>1/23/13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90F4683-EB33-9E44-9DBD-E6DB98CBFB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REDIS High Availability with Sentinel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4652682"/>
            <a:ext cx="7542212" cy="1030942"/>
          </a:xfrm>
        </p:spPr>
        <p:txBody>
          <a:bodyPr>
            <a:noAutofit/>
          </a:bodyPr>
          <a:lstStyle/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0558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Monitoring/Failover 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Notification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458" y="1346135"/>
            <a:ext cx="9049542" cy="3849517"/>
          </a:xfrm>
        </p:spPr>
        <p:txBody>
          <a:bodyPr/>
          <a:lstStyle/>
          <a:p>
            <a:r>
              <a:rPr lang="en-US" sz="6000" dirty="0" err="1" smtClean="0"/>
              <a:t>github.com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/radius314</a:t>
            </a:r>
            <a:br>
              <a:rPr lang="en-US" sz="6000" dirty="0" smtClean="0"/>
            </a:br>
            <a:r>
              <a:rPr lang="en-US" sz="6000" dirty="0" smtClean="0"/>
              <a:t>/high-availability-demo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6"/>
            <a:ext cx="7581901" cy="6431599"/>
          </a:xfrm>
        </p:spPr>
        <p:txBody>
          <a:bodyPr/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Danny Gershman</a:t>
            </a:r>
            <a:br>
              <a:rPr lang="en-US" sz="4000" dirty="0" smtClean="0"/>
            </a:br>
            <a:r>
              <a:rPr lang="en-US" sz="4000" dirty="0" smtClean="0"/>
              <a:t>Principal Engineer @ </a:t>
            </a:r>
            <a:r>
              <a:rPr lang="en-US" sz="4000" dirty="0" err="1" smtClean="0"/>
              <a:t>Cinchcast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@</a:t>
            </a:r>
            <a:r>
              <a:rPr lang="en-US" sz="4000" dirty="0" err="1" smtClean="0"/>
              <a:t>dannygnj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err="1" smtClean="0"/>
              <a:t>r&amp;d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write cool stuff</a:t>
            </a:r>
            <a:br>
              <a:rPr lang="en-US" sz="2800" dirty="0" smtClean="0"/>
            </a:br>
            <a:r>
              <a:rPr lang="en-US" sz="2800" dirty="0" smtClean="0"/>
              <a:t>teller of bad jokes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261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3200" u="sng" dirty="0" smtClean="0"/>
              <a:t>http://</a:t>
            </a:r>
            <a:r>
              <a:rPr lang="en-US" sz="3200" u="sng" dirty="0" err="1" smtClean="0"/>
              <a:t>redis.io</a:t>
            </a:r>
            <a:endParaRPr lang="en-US" sz="3200" u="sng" dirty="0"/>
          </a:p>
        </p:txBody>
      </p:sp>
      <p:pic>
        <p:nvPicPr>
          <p:cNvPr id="3" name="Picture 2" descr="Screenshot_1_23_13_11_01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69" y="3501959"/>
            <a:ext cx="996918" cy="97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0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527812"/>
            <a:ext cx="7581901" cy="1653988"/>
          </a:xfrm>
        </p:spPr>
        <p:txBody>
          <a:bodyPr/>
          <a:lstStyle/>
          <a:p>
            <a:r>
              <a:rPr lang="en-US" dirty="0" smtClean="0"/>
              <a:t>Cluster?</a:t>
            </a:r>
            <a:endParaRPr lang="en-US" dirty="0"/>
          </a:p>
        </p:txBody>
      </p:sp>
      <p:pic>
        <p:nvPicPr>
          <p:cNvPr id="3" name="Picture 2" descr="Screenshot_1_23_13_10_57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76" y="1901643"/>
            <a:ext cx="3890911" cy="454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/>
              <a:t>Spec</a:t>
            </a:r>
            <a:br>
              <a:rPr lang="en-US" dirty="0"/>
            </a:br>
            <a:r>
              <a:rPr lang="en-US" sz="4000" dirty="0"/>
              <a:t>http://</a:t>
            </a:r>
            <a:r>
              <a:rPr lang="en-US" sz="4000" dirty="0" err="1"/>
              <a:t>redis.io</a:t>
            </a:r>
            <a:r>
              <a:rPr lang="en-US" sz="4000" dirty="0"/>
              <a:t>/topics/cluster-spec</a:t>
            </a:r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02" y="303687"/>
            <a:ext cx="7581901" cy="1653988"/>
          </a:xfrm>
        </p:spPr>
        <p:txBody>
          <a:bodyPr/>
          <a:lstStyle/>
          <a:p>
            <a:r>
              <a:rPr lang="en-US" dirty="0" smtClean="0"/>
              <a:t>Unstable</a:t>
            </a:r>
            <a:br>
              <a:rPr lang="en-US" dirty="0" smtClean="0"/>
            </a:br>
            <a:r>
              <a:rPr lang="en-US" sz="4000" dirty="0" smtClean="0"/>
              <a:t>https://</a:t>
            </a:r>
            <a:r>
              <a:rPr lang="en-US" sz="4000" dirty="0" err="1" smtClean="0"/>
              <a:t>github.com</a:t>
            </a:r>
            <a:r>
              <a:rPr lang="en-US" sz="4000" dirty="0" smtClean="0"/>
              <a:t>/</a:t>
            </a:r>
            <a:r>
              <a:rPr lang="en-US" sz="4000" dirty="0" err="1" smtClean="0"/>
              <a:t>antirez</a:t>
            </a:r>
            <a:r>
              <a:rPr lang="en-US" sz="4000" dirty="0" smtClean="0"/>
              <a:t>/</a:t>
            </a:r>
            <a:r>
              <a:rPr lang="en-US" sz="4000" dirty="0" err="1" smtClean="0"/>
              <a:t>redis</a:t>
            </a:r>
            <a:endParaRPr lang="en-US" sz="4000" dirty="0"/>
          </a:p>
        </p:txBody>
      </p:sp>
      <p:pic>
        <p:nvPicPr>
          <p:cNvPr id="4" name="Picture 3" descr="Screenshot_1_23_13_11_00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05" y="2174387"/>
            <a:ext cx="2858634" cy="40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470231"/>
            <a:ext cx="7581901" cy="1653988"/>
          </a:xfrm>
        </p:spPr>
        <p:txBody>
          <a:bodyPr/>
          <a:lstStyle/>
          <a:p>
            <a:r>
              <a:rPr lang="en-US" dirty="0" smtClean="0"/>
              <a:t>What’s Sentinel?</a:t>
            </a:r>
            <a:br>
              <a:rPr lang="en-US" dirty="0" smtClean="0"/>
            </a:br>
            <a:r>
              <a:rPr lang="en-US" sz="3200" dirty="0" smtClean="0"/>
              <a:t>Monitoring – Notification – Auto Failover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3484760"/>
            <a:ext cx="7581901" cy="356872"/>
          </a:xfrm>
        </p:spPr>
        <p:txBody>
          <a:bodyPr/>
          <a:lstStyle/>
          <a:p>
            <a:r>
              <a:rPr lang="en-US" dirty="0" smtClean="0"/>
              <a:t>Starting Sentinel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creenshot_1_23_13_4_13_PM-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97" y="4020071"/>
            <a:ext cx="6517917" cy="3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19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386</TotalTime>
  <Words>169</Words>
  <Application>Microsoft Macintosh PowerPoint</Application>
  <PresentationFormat>On-screen Show (4:3)</PresentationFormat>
  <Paragraphs>37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Orbit</vt:lpstr>
      <vt:lpstr>REDIS High Availability with Sentinel</vt:lpstr>
      <vt:lpstr>Who Am I?  Danny Gershman Principal Engineer @ Cinchcast @dannygnj  r&amp;d  write cool stuff teller of bad jokes</vt:lpstr>
      <vt:lpstr>What is Redis? http://redis.io</vt:lpstr>
      <vt:lpstr>Cluster?</vt:lpstr>
      <vt:lpstr>Spec http://redis.io/topics/cluster-spec</vt:lpstr>
      <vt:lpstr>Unstable https://github.com/antirez/redis</vt:lpstr>
      <vt:lpstr>Challenges</vt:lpstr>
      <vt:lpstr>What’s Sentinel? Monitoring – Notification – Auto Failover</vt:lpstr>
      <vt:lpstr>Starting Sentinel </vt:lpstr>
      <vt:lpstr>Monitoring/Failover  Demo</vt:lpstr>
      <vt:lpstr>Notification Demo</vt:lpstr>
      <vt:lpstr>github.com /radius314 /high-availability-demo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High Availability with Sentinel_x0016__x0016_</dc:title>
  <dc:creator>Danny Gershman</dc:creator>
  <cp:lastModifiedBy>Danny Gershman</cp:lastModifiedBy>
  <cp:revision>15</cp:revision>
  <dcterms:created xsi:type="dcterms:W3CDTF">2013-01-23T15:36:45Z</dcterms:created>
  <dcterms:modified xsi:type="dcterms:W3CDTF">2013-01-23T23:33:56Z</dcterms:modified>
</cp:coreProperties>
</file>