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6" r:id="rId2"/>
    <p:sldId id="287" r:id="rId3"/>
    <p:sldId id="288" r:id="rId4"/>
    <p:sldId id="293" r:id="rId5"/>
    <p:sldId id="276" r:id="rId6"/>
    <p:sldId id="289" r:id="rId7"/>
    <p:sldId id="294" r:id="rId8"/>
    <p:sldId id="278" r:id="rId9"/>
    <p:sldId id="265" r:id="rId10"/>
    <p:sldId id="290" r:id="rId11"/>
    <p:sldId id="295" r:id="rId12"/>
    <p:sldId id="274" r:id="rId13"/>
    <p:sldId id="266" r:id="rId14"/>
    <p:sldId id="291" r:id="rId15"/>
    <p:sldId id="296" r:id="rId16"/>
    <p:sldId id="275" r:id="rId17"/>
    <p:sldId id="269" r:id="rId18"/>
    <p:sldId id="297" r:id="rId19"/>
    <p:sldId id="298" r:id="rId20"/>
    <p:sldId id="277" r:id="rId21"/>
    <p:sldId id="299" r:id="rId22"/>
    <p:sldId id="300" r:id="rId23"/>
    <p:sldId id="301" r:id="rId24"/>
    <p:sldId id="302"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96318" autoAdjust="0"/>
  </p:normalViewPr>
  <p:slideViewPr>
    <p:cSldViewPr snapToGrid="0">
      <p:cViewPr varScale="1">
        <p:scale>
          <a:sx n="98" d="100"/>
          <a:sy n="98" d="100"/>
        </p:scale>
        <p:origin x="90" y="43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99028-F16A-4362-9269-0890FC60E38B}" type="datetimeFigureOut">
              <a:rPr lang="zh-CN" altLang="en-US" smtClean="0"/>
              <a:t>2023/12/29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726AA-60D7-4B55-A6C9-32F9AE6DBCE5}" type="slidenum">
              <a:rPr lang="zh-CN" altLang="en-US" smtClean="0"/>
              <a:t>‹#›</a:t>
            </a:fld>
            <a:endParaRPr lang="zh-CN" altLang="en-US"/>
          </a:p>
        </p:txBody>
      </p:sp>
    </p:spTree>
    <p:extLst>
      <p:ext uri="{BB962C8B-B14F-4D97-AF65-F5344CB8AC3E}">
        <p14:creationId xmlns:p14="http://schemas.microsoft.com/office/powerpoint/2010/main" val="309468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55A3731-76CF-4989-A589-534C50BC76FD}" type="slidenum">
              <a:rPr lang="zh-CN" altLang="en-US" smtClean="0"/>
              <a:t>5</a:t>
            </a:fld>
            <a:endParaRPr lang="zh-CN" altLang="en-US"/>
          </a:p>
        </p:txBody>
      </p:sp>
    </p:spTree>
    <p:extLst>
      <p:ext uri="{BB962C8B-B14F-4D97-AF65-F5344CB8AC3E}">
        <p14:creationId xmlns:p14="http://schemas.microsoft.com/office/powerpoint/2010/main" val="1013654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21</a:t>
            </a:fld>
            <a:endParaRPr lang="zh-CN" altLang="en-US"/>
          </a:p>
        </p:txBody>
      </p:sp>
    </p:spTree>
    <p:extLst>
      <p:ext uri="{BB962C8B-B14F-4D97-AF65-F5344CB8AC3E}">
        <p14:creationId xmlns:p14="http://schemas.microsoft.com/office/powerpoint/2010/main" val="3073386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0A43C6-2976-4B26-94A9-940FB778DF62}" type="slidenum">
              <a:rPr lang="zh-CN" altLang="en-US" smtClean="0"/>
              <a:t>8</a:t>
            </a:fld>
            <a:endParaRPr lang="zh-CN" altLang="en-US"/>
          </a:p>
        </p:txBody>
      </p:sp>
    </p:spTree>
    <p:extLst>
      <p:ext uri="{BB962C8B-B14F-4D97-AF65-F5344CB8AC3E}">
        <p14:creationId xmlns:p14="http://schemas.microsoft.com/office/powerpoint/2010/main" val="366432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9</a:t>
            </a:fld>
            <a:endParaRPr lang="zh-CN" altLang="en-US"/>
          </a:p>
        </p:txBody>
      </p:sp>
    </p:spTree>
    <p:extLst>
      <p:ext uri="{BB962C8B-B14F-4D97-AF65-F5344CB8AC3E}">
        <p14:creationId xmlns:p14="http://schemas.microsoft.com/office/powerpoint/2010/main" val="393526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129BA0-327F-4FD5-B952-8D0052468EE7}" type="slidenum">
              <a:rPr lang="zh-CN" altLang="en-US" smtClean="0"/>
              <a:t>12</a:t>
            </a:fld>
            <a:endParaRPr lang="zh-CN" altLang="en-US"/>
          </a:p>
        </p:txBody>
      </p:sp>
    </p:spTree>
    <p:extLst>
      <p:ext uri="{BB962C8B-B14F-4D97-AF65-F5344CB8AC3E}">
        <p14:creationId xmlns:p14="http://schemas.microsoft.com/office/powerpoint/2010/main" val="3284625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13</a:t>
            </a:fld>
            <a:endParaRPr lang="zh-CN" altLang="en-US"/>
          </a:p>
        </p:txBody>
      </p:sp>
    </p:spTree>
    <p:extLst>
      <p:ext uri="{BB962C8B-B14F-4D97-AF65-F5344CB8AC3E}">
        <p14:creationId xmlns:p14="http://schemas.microsoft.com/office/powerpoint/2010/main" val="2491281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16</a:t>
            </a:fld>
            <a:endParaRPr lang="zh-CN" altLang="en-US"/>
          </a:p>
        </p:txBody>
      </p:sp>
    </p:spTree>
    <p:extLst>
      <p:ext uri="{BB962C8B-B14F-4D97-AF65-F5344CB8AC3E}">
        <p14:creationId xmlns:p14="http://schemas.microsoft.com/office/powerpoint/2010/main" val="334300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17</a:t>
            </a:fld>
            <a:endParaRPr lang="zh-CN" altLang="en-US"/>
          </a:p>
        </p:txBody>
      </p:sp>
    </p:spTree>
    <p:extLst>
      <p:ext uri="{BB962C8B-B14F-4D97-AF65-F5344CB8AC3E}">
        <p14:creationId xmlns:p14="http://schemas.microsoft.com/office/powerpoint/2010/main" val="2095306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19</a:t>
            </a:fld>
            <a:endParaRPr lang="zh-CN" altLang="en-US"/>
          </a:p>
        </p:txBody>
      </p:sp>
    </p:spTree>
    <p:extLst>
      <p:ext uri="{BB962C8B-B14F-4D97-AF65-F5344CB8AC3E}">
        <p14:creationId xmlns:p14="http://schemas.microsoft.com/office/powerpoint/2010/main" val="1399075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227F45-547E-410F-8DF3-EC7ED5A73EEE}" type="slidenum">
              <a:rPr lang="zh-CN" altLang="en-US" smtClean="0"/>
              <a:t>20</a:t>
            </a:fld>
            <a:endParaRPr lang="zh-CN" altLang="en-US"/>
          </a:p>
        </p:txBody>
      </p:sp>
    </p:spTree>
    <p:extLst>
      <p:ext uri="{BB962C8B-B14F-4D97-AF65-F5344CB8AC3E}">
        <p14:creationId xmlns:p14="http://schemas.microsoft.com/office/powerpoint/2010/main" val="1907920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922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56779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05027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72791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462728"/>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1" r:id="rId3"/>
    <p:sldLayoutId id="2147483662" r:id="rId4"/>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hyperlink" Target="https://pixabay.com/es/cruz-eliminar-quitar-cancelar-296507/"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16.png"/><Relationship Id="rId10" Type="http://schemas.openxmlformats.org/officeDocument/2006/relationships/hyperlink" Target="https://freepngimg.com/png/23107-tools-transparent-image" TargetMode="External"/><Relationship Id="rId4" Type="http://schemas.openxmlformats.org/officeDocument/2006/relationships/hyperlink" Target="https://openclipart.org/detail/173675/information-icon-by-libberry-173675" TargetMode="External"/><Relationship Id="rId9" Type="http://schemas.microsoft.com/office/2007/relationships/hdphoto" Target="../media/hdphoto6.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13" Type="http://schemas.microsoft.com/office/2007/relationships/hdphoto" Target="../media/hdphoto4.wdp"/><Relationship Id="rId3" Type="http://schemas.openxmlformats.org/officeDocument/2006/relationships/image" Target="../media/image11.png"/><Relationship Id="rId7" Type="http://schemas.openxmlformats.org/officeDocument/2006/relationships/hyperlink" Target="https://www.pngall.com/google-drive-png/download/71116" TargetMode="External"/><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hyperlink" Target="https://badinerbytes.blogspot.com/2020/09/latest-updates-to-google-meet.html" TargetMode="External"/><Relationship Id="rId5" Type="http://schemas.openxmlformats.org/officeDocument/2006/relationships/image" Target="../media/image12.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13.png"/><Relationship Id="rId14" Type="http://schemas.openxmlformats.org/officeDocument/2006/relationships/hyperlink" Target="https://freepngimg.com/png/66809-google-docs-drive-plus-android-documen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descr="卡通人物&#10;&#10;中度可信度描述已自动生成">
            <a:extLst>
              <a:ext uri="{FF2B5EF4-FFF2-40B4-BE49-F238E27FC236}">
                <a16:creationId xmlns:a16="http://schemas.microsoft.com/office/drawing/2014/main" id="{C71F27C2-CF08-4AC8-C6E0-691168B7BD45}"/>
              </a:ext>
            </a:extLst>
          </p:cNvPr>
          <p:cNvPicPr>
            <a:picLocks noChangeAspect="1"/>
          </p:cNvPicPr>
          <p:nvPr/>
        </p:nvPicPr>
        <p:blipFill>
          <a:blip r:embed="rId3">
            <a:extLst>
              <a:ext uri="{28A0092B-C50C-407E-A947-70E740481C1C}">
                <a14:useLocalDpi xmlns:a14="http://schemas.microsoft.com/office/drawing/2010/main" val="0"/>
              </a:ext>
            </a:extLst>
          </a:blip>
          <a:srcRect l="11850" t="63992" r="20435" b="3561"/>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7" name="PA_文本框 57">
            <a:extLst>
              <a:ext uri="{FF2B5EF4-FFF2-40B4-BE49-F238E27FC236}">
                <a16:creationId xmlns:a16="http://schemas.microsoft.com/office/drawing/2014/main" id="{938AF4D2-D70F-0B11-808D-37A4C4AF81EA}"/>
              </a:ext>
            </a:extLst>
          </p:cNvPr>
          <p:cNvSpPr txBox="1"/>
          <p:nvPr>
            <p:custDataLst>
              <p:tags r:id="rId1"/>
            </p:custDataLst>
          </p:nvPr>
        </p:nvSpPr>
        <p:spPr>
          <a:xfrm>
            <a:off x="1342650" y="4618974"/>
            <a:ext cx="5501356" cy="415498"/>
          </a:xfrm>
          <a:prstGeom prst="rect">
            <a:avLst/>
          </a:prstGeom>
          <a:noFill/>
        </p:spPr>
        <p:txBody>
          <a:bodyPr wrap="square" rtlCol="0">
            <a:normAutofit/>
          </a:bodyPr>
          <a:lstStyle/>
          <a:p>
            <a:r>
              <a:rPr lang="en-US" sz="1200" dirty="0"/>
              <a:t>Exploring Google services, Microsoft tools, Git, and GitHub</a:t>
            </a:r>
            <a:endParaRPr lang="zh-CN" altLang="en-US" sz="1200" dirty="0">
              <a:solidFill>
                <a:schemeClr val="tx1">
                  <a:lumMod val="50000"/>
                  <a:lumOff val="50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8" name="文本框 27">
            <a:extLst>
              <a:ext uri="{FF2B5EF4-FFF2-40B4-BE49-F238E27FC236}">
                <a16:creationId xmlns:a16="http://schemas.microsoft.com/office/drawing/2014/main" id="{6E491B4B-02FC-8240-9E21-154BF50F0CE3}"/>
              </a:ext>
            </a:extLst>
          </p:cNvPr>
          <p:cNvSpPr txBox="1"/>
          <p:nvPr/>
        </p:nvSpPr>
        <p:spPr>
          <a:xfrm>
            <a:off x="1404669" y="1897903"/>
            <a:ext cx="5522869" cy="1929031"/>
          </a:xfrm>
          <a:prstGeom prst="rect">
            <a:avLst/>
          </a:prstGeom>
          <a:noFill/>
        </p:spPr>
        <p:txBody>
          <a:bodyPr wrap="square" rtlCol="0">
            <a:normAutofit fontScale="55000" lnSpcReduction="20000"/>
          </a:bodyPr>
          <a:lstStyle/>
          <a:p>
            <a:r>
              <a:rPr lang="en-US" altLang="zh-CN" sz="8800" b="1" dirty="0">
                <a:gradFill>
                  <a:gsLst>
                    <a:gs pos="0">
                      <a:srgbClr val="0E4B85"/>
                    </a:gs>
                    <a:gs pos="100000">
                      <a:srgbClr val="052B70"/>
                    </a:gs>
                  </a:gsLst>
                  <a:lin ang="2700000" scaled="0"/>
                </a:gradFill>
                <a:effectLst>
                  <a:outerShdw blurRad="38100" dist="38100" dir="2700000" algn="tl">
                    <a:srgbClr val="000000">
                      <a:alpha val="20000"/>
                    </a:srgbClr>
                  </a:outerShdw>
                </a:effectLst>
                <a:latin typeface="Arial" panose="020B0604020202020204" pitchFamily="34" charset="0"/>
                <a:ea typeface="思源黑体 CN Normal" panose="020B0400000000000000" pitchFamily="34" charset="-122"/>
                <a:cs typeface="Aparajita" panose="020B0604020202020204" pitchFamily="34" charset="0"/>
                <a:sym typeface="Arial" panose="020B0604020202020204" pitchFamily="34" charset="0"/>
              </a:rPr>
              <a:t>Report about TIC and associated tools</a:t>
            </a:r>
            <a:endParaRPr lang="zh-CN" altLang="en-US" sz="8800" b="1" dirty="0">
              <a:gradFill>
                <a:gsLst>
                  <a:gs pos="0">
                    <a:srgbClr val="0E4B85"/>
                  </a:gs>
                  <a:gs pos="100000">
                    <a:srgbClr val="052B70"/>
                  </a:gs>
                </a:gsLst>
                <a:lin ang="2700000" scaled="0"/>
              </a:gradFill>
              <a:effectLst>
                <a:outerShdw blurRad="38100" dist="38100" dir="2700000" algn="tl">
                  <a:srgbClr val="000000">
                    <a:alpha val="20000"/>
                  </a:srgbClr>
                </a:outerShdw>
              </a:effectLst>
              <a:latin typeface="Arial" panose="020B0604020202020204" pitchFamily="34" charset="0"/>
              <a:ea typeface="思源黑体 CN Normal" panose="020B0400000000000000" pitchFamily="34" charset="-122"/>
              <a:cs typeface="Aparajita" panose="020B0604020202020204" pitchFamily="34" charset="0"/>
              <a:sym typeface="Arial" panose="020B0604020202020204" pitchFamily="34" charset="0"/>
            </a:endParaRPr>
          </a:p>
        </p:txBody>
      </p:sp>
      <p:sp>
        <p:nvSpPr>
          <p:cNvPr id="29" name="文本框 28">
            <a:extLst>
              <a:ext uri="{FF2B5EF4-FFF2-40B4-BE49-F238E27FC236}">
                <a16:creationId xmlns:a16="http://schemas.microsoft.com/office/drawing/2014/main" id="{C8655EF4-501C-81F5-03E7-790B5DE60965}"/>
              </a:ext>
            </a:extLst>
          </p:cNvPr>
          <p:cNvSpPr txBox="1"/>
          <p:nvPr/>
        </p:nvSpPr>
        <p:spPr>
          <a:xfrm>
            <a:off x="1342650" y="4267920"/>
            <a:ext cx="7493929" cy="289560"/>
          </a:xfrm>
          <a:prstGeom prst="rect">
            <a:avLst/>
          </a:prstGeom>
          <a:noFill/>
        </p:spPr>
        <p:txBody>
          <a:bodyPr wrap="square" rtlCol="0">
            <a:noAutofit/>
          </a:bodyPr>
          <a:lstStyle/>
          <a:p>
            <a:r>
              <a:rPr lang="en-US" sz="1400" dirty="0"/>
              <a:t>Information and Communication Technologies (TIC) and Beyond</a:t>
            </a:r>
            <a:endParaRPr lang="en-US" altLang="en-US" sz="1400" dirty="0">
              <a:solidFill>
                <a:schemeClr val="tx1">
                  <a:lumMod val="85000"/>
                  <a:lumOff val="15000"/>
                </a:schemeClr>
              </a:solidFill>
              <a:latin typeface="思源黑体 Normal"/>
              <a:ea typeface="思源黑体 CN Normal" panose="020B0400000000000000" pitchFamily="34" charset="-122"/>
              <a:sym typeface="Arial" panose="020B0604020202020204" pitchFamily="34" charset="0"/>
            </a:endParaRPr>
          </a:p>
        </p:txBody>
      </p:sp>
      <p:sp>
        <p:nvSpPr>
          <p:cNvPr id="30" name="圆角矩形 13">
            <a:extLst>
              <a:ext uri="{FF2B5EF4-FFF2-40B4-BE49-F238E27FC236}">
                <a16:creationId xmlns:a16="http://schemas.microsoft.com/office/drawing/2014/main" id="{D6E02A71-4DFB-66D2-B712-A3756A198268}"/>
              </a:ext>
            </a:extLst>
          </p:cNvPr>
          <p:cNvSpPr/>
          <p:nvPr/>
        </p:nvSpPr>
        <p:spPr>
          <a:xfrm>
            <a:off x="1404669" y="5290467"/>
            <a:ext cx="1332000" cy="396000"/>
          </a:xfrm>
          <a:prstGeom prst="roundRect">
            <a:avLst>
              <a:gd name="adj" fmla="val 50000"/>
            </a:avLst>
          </a:prstGeom>
          <a:gradFill>
            <a:gsLst>
              <a:gs pos="0">
                <a:srgbClr val="0E4B85"/>
              </a:gs>
              <a:gs pos="100000">
                <a:srgbClr val="052B70"/>
              </a:gs>
            </a:gsLst>
            <a:lin ang="2700000" scaled="0"/>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2500"/>
          </a:bodyPr>
          <a:lstStyle/>
          <a:p>
            <a:pPr algn="ctr"/>
            <a:r>
              <a:rPr lang="en-US" altLang="en-US" sz="700" dirty="0">
                <a:latin typeface="思源黑体 Normal"/>
                <a:ea typeface="思源黑体 CN Normal" panose="020B0400000000000000" pitchFamily="34" charset="-122"/>
                <a:sym typeface="Arial" panose="020B0604020202020204" pitchFamily="34" charset="0"/>
              </a:rPr>
              <a:t>Presented by: Mohammed </a:t>
            </a:r>
            <a:r>
              <a:rPr lang="en-US" altLang="en-US" sz="700" dirty="0" err="1">
                <a:latin typeface="思源黑体 Normal"/>
                <a:ea typeface="思源黑体 CN Normal" panose="020B0400000000000000" pitchFamily="34" charset="-122"/>
                <a:sym typeface="Arial" panose="020B0604020202020204" pitchFamily="34" charset="0"/>
              </a:rPr>
              <a:t>Mariche</a:t>
            </a:r>
            <a:r>
              <a:rPr lang="en-US" altLang="en-US" sz="700" dirty="0">
                <a:latin typeface="思源黑体 Normal"/>
                <a:ea typeface="思源黑体 CN Normal" panose="020B0400000000000000" pitchFamily="34" charset="-122"/>
                <a:sym typeface="Arial" panose="020B0604020202020204" pitchFamily="34" charset="0"/>
              </a:rPr>
              <a:t> Anis</a:t>
            </a:r>
          </a:p>
        </p:txBody>
      </p:sp>
      <p:sp>
        <p:nvSpPr>
          <p:cNvPr id="31" name="圆角矩形 14">
            <a:extLst>
              <a:ext uri="{FF2B5EF4-FFF2-40B4-BE49-F238E27FC236}">
                <a16:creationId xmlns:a16="http://schemas.microsoft.com/office/drawing/2014/main" id="{7C85CAE0-BABF-FAA6-5266-215AD3A13811}"/>
              </a:ext>
            </a:extLst>
          </p:cNvPr>
          <p:cNvSpPr/>
          <p:nvPr/>
        </p:nvSpPr>
        <p:spPr>
          <a:xfrm>
            <a:off x="3180481" y="5290467"/>
            <a:ext cx="1332000" cy="396000"/>
          </a:xfrm>
          <a:prstGeom prst="roundRect">
            <a:avLst>
              <a:gd name="adj" fmla="val 50000"/>
            </a:avLst>
          </a:prstGeom>
          <a:gradFill>
            <a:gsLst>
              <a:gs pos="0">
                <a:srgbClr val="0E4B85"/>
              </a:gs>
              <a:gs pos="100000">
                <a:srgbClr val="052B70"/>
              </a:gs>
            </a:gsLst>
            <a:lin ang="2700000" scaled="0"/>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algn="ctr"/>
            <a:r>
              <a:rPr lang="en-US" altLang="zh-CN" sz="700" dirty="0">
                <a:latin typeface="思源黑体 Normal"/>
                <a:ea typeface="思源黑体 CN Normal" panose="020B0400000000000000" pitchFamily="34" charset="-122"/>
                <a:sym typeface="Arial" panose="020B0604020202020204" pitchFamily="34" charset="0"/>
              </a:rPr>
              <a:t>Groupe ID = 13</a:t>
            </a:r>
            <a:endParaRPr lang="zh-CN" altLang="en-US" sz="1050"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圆角矩形 13">
            <a:extLst>
              <a:ext uri="{FF2B5EF4-FFF2-40B4-BE49-F238E27FC236}">
                <a16:creationId xmlns:a16="http://schemas.microsoft.com/office/drawing/2014/main" id="{066E3A33-1BB7-414B-8C75-A1D1EECD2B08}"/>
              </a:ext>
            </a:extLst>
          </p:cNvPr>
          <p:cNvSpPr/>
          <p:nvPr/>
        </p:nvSpPr>
        <p:spPr>
          <a:xfrm>
            <a:off x="1404669" y="5748236"/>
            <a:ext cx="1332000" cy="396000"/>
          </a:xfrm>
          <a:prstGeom prst="roundRect">
            <a:avLst>
              <a:gd name="adj" fmla="val 50000"/>
            </a:avLst>
          </a:prstGeom>
          <a:gradFill>
            <a:gsLst>
              <a:gs pos="0">
                <a:srgbClr val="0E4B85"/>
              </a:gs>
              <a:gs pos="100000">
                <a:srgbClr val="052B70"/>
              </a:gs>
            </a:gsLst>
            <a:lin ang="2700000" scaled="0"/>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2500"/>
          </a:bodyPr>
          <a:lstStyle/>
          <a:p>
            <a:pPr algn="ctr"/>
            <a:r>
              <a:rPr lang="en-US" altLang="en-US" sz="700" dirty="0">
                <a:latin typeface="思源黑体 Normal"/>
                <a:ea typeface="思源黑体 CN Normal" panose="020B0400000000000000" pitchFamily="34" charset="-122"/>
                <a:sym typeface="Arial" panose="020B0604020202020204" pitchFamily="34" charset="0"/>
              </a:rPr>
              <a:t>Presented by: </a:t>
            </a:r>
            <a:r>
              <a:rPr lang="en-US" altLang="en-US" sz="700" dirty="0" err="1">
                <a:latin typeface="思源黑体 Normal"/>
                <a:ea typeface="思源黑体 CN Normal" panose="020B0400000000000000" pitchFamily="34" charset="-122"/>
                <a:sym typeface="Arial" panose="020B0604020202020204" pitchFamily="34" charset="0"/>
              </a:rPr>
              <a:t>Cherfaoui</a:t>
            </a:r>
            <a:r>
              <a:rPr lang="en-US" altLang="en-US" sz="700" dirty="0">
                <a:latin typeface="思源黑体 Normal"/>
                <a:ea typeface="思源黑体 CN Normal" panose="020B0400000000000000" pitchFamily="34" charset="-122"/>
                <a:sym typeface="Arial" panose="020B0604020202020204" pitchFamily="34" charset="0"/>
              </a:rPr>
              <a:t> Mohammed </a:t>
            </a:r>
            <a:r>
              <a:rPr lang="en-US" altLang="en-US" sz="700" dirty="0" err="1">
                <a:latin typeface="思源黑体 Normal"/>
                <a:ea typeface="思源黑体 CN Normal" panose="020B0400000000000000" pitchFamily="34" charset="-122"/>
                <a:sym typeface="Arial" panose="020B0604020202020204" pitchFamily="34" charset="0"/>
              </a:rPr>
              <a:t>Amiine</a:t>
            </a:r>
            <a:endParaRPr lang="en-US" altLang="en-US" sz="700" dirty="0">
              <a:latin typeface="思源黑体 Normal"/>
              <a:ea typeface="思源黑体 CN Normal" panose="020B0400000000000000" pitchFamily="34" charset="-122"/>
              <a:sym typeface="Arial" panose="020B0604020202020204" pitchFamily="34" charset="0"/>
            </a:endParaRPr>
          </a:p>
        </p:txBody>
      </p:sp>
      <p:sp>
        <p:nvSpPr>
          <p:cNvPr id="10" name="圆角矩形 13">
            <a:extLst>
              <a:ext uri="{FF2B5EF4-FFF2-40B4-BE49-F238E27FC236}">
                <a16:creationId xmlns:a16="http://schemas.microsoft.com/office/drawing/2014/main" id="{30B4B1C9-FB95-4AC6-8AC3-1C1BB86259E4}"/>
              </a:ext>
            </a:extLst>
          </p:cNvPr>
          <p:cNvSpPr/>
          <p:nvPr/>
        </p:nvSpPr>
        <p:spPr>
          <a:xfrm>
            <a:off x="3180481" y="5748236"/>
            <a:ext cx="1332000" cy="396000"/>
          </a:xfrm>
          <a:prstGeom prst="roundRect">
            <a:avLst>
              <a:gd name="adj" fmla="val 50000"/>
            </a:avLst>
          </a:prstGeom>
          <a:gradFill>
            <a:gsLst>
              <a:gs pos="0">
                <a:srgbClr val="0E4B85"/>
              </a:gs>
              <a:gs pos="100000">
                <a:srgbClr val="052B70"/>
              </a:gs>
            </a:gsLst>
            <a:lin ang="2700000" scaled="0"/>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2500"/>
          </a:bodyPr>
          <a:lstStyle/>
          <a:p>
            <a:pPr algn="ctr"/>
            <a:r>
              <a:rPr lang="en-US" altLang="en-US" sz="700" dirty="0">
                <a:latin typeface="思源黑体 Normal"/>
                <a:ea typeface="思源黑体 CN Normal" panose="020B0400000000000000" pitchFamily="34" charset="-122"/>
                <a:sym typeface="Arial" panose="020B0604020202020204" pitchFamily="34" charset="0"/>
              </a:rPr>
              <a:t>Presented by: </a:t>
            </a:r>
            <a:r>
              <a:rPr lang="en-US" altLang="en-US" sz="700" dirty="0" err="1">
                <a:latin typeface="思源黑体 Normal"/>
                <a:ea typeface="思源黑体 CN Normal" panose="020B0400000000000000" pitchFamily="34" charset="-122"/>
                <a:sym typeface="Arial" panose="020B0604020202020204" pitchFamily="34" charset="0"/>
              </a:rPr>
              <a:t>Bedira</a:t>
            </a:r>
            <a:r>
              <a:rPr lang="en-US" altLang="en-US" sz="700" dirty="0">
                <a:latin typeface="思源黑体 Normal"/>
                <a:ea typeface="思源黑体 CN Normal" panose="020B0400000000000000" pitchFamily="34" charset="-122"/>
                <a:sym typeface="Arial" panose="020B0604020202020204" pitchFamily="34" charset="0"/>
              </a:rPr>
              <a:t> </a:t>
            </a:r>
            <a:r>
              <a:rPr lang="en-US" altLang="en-US" sz="700" dirty="0" err="1">
                <a:latin typeface="思源黑体 Normal"/>
                <a:ea typeface="思源黑体 CN Normal" panose="020B0400000000000000" pitchFamily="34" charset="-122"/>
                <a:sym typeface="Arial" panose="020B0604020202020204" pitchFamily="34" charset="0"/>
              </a:rPr>
              <a:t>Abdenour</a:t>
            </a:r>
            <a:endParaRPr lang="en-US" altLang="en-US" sz="700" dirty="0">
              <a:latin typeface="思源黑体 Normal"/>
              <a:ea typeface="思源黑体 CN Normal" panose="020B0400000000000000" pitchFamily="34" charset="-122"/>
              <a:sym typeface="Arial" panose="020B0604020202020204" pitchFamily="34" charset="0"/>
            </a:endParaRPr>
          </a:p>
        </p:txBody>
      </p:sp>
      <p:sp>
        <p:nvSpPr>
          <p:cNvPr id="11" name="圆角矩形 13">
            <a:extLst>
              <a:ext uri="{FF2B5EF4-FFF2-40B4-BE49-F238E27FC236}">
                <a16:creationId xmlns:a16="http://schemas.microsoft.com/office/drawing/2014/main" id="{625B15D8-980F-4231-9626-D1D8C828D33B}"/>
              </a:ext>
            </a:extLst>
          </p:cNvPr>
          <p:cNvSpPr/>
          <p:nvPr/>
        </p:nvSpPr>
        <p:spPr>
          <a:xfrm>
            <a:off x="1404669" y="6206005"/>
            <a:ext cx="1332000" cy="396000"/>
          </a:xfrm>
          <a:prstGeom prst="roundRect">
            <a:avLst>
              <a:gd name="adj" fmla="val 50000"/>
            </a:avLst>
          </a:prstGeom>
          <a:gradFill>
            <a:gsLst>
              <a:gs pos="0">
                <a:srgbClr val="0E4B85"/>
              </a:gs>
              <a:gs pos="100000">
                <a:srgbClr val="052B70"/>
              </a:gs>
            </a:gsLst>
            <a:lin ang="2700000" scaled="0"/>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algn="ctr"/>
            <a:r>
              <a:rPr lang="en-US" altLang="en-US" sz="700" dirty="0">
                <a:latin typeface="思源黑体 Normal"/>
                <a:ea typeface="思源黑体 CN Normal" panose="020B0400000000000000" pitchFamily="34" charset="-122"/>
                <a:sym typeface="Arial" panose="020B0604020202020204" pitchFamily="34" charset="0"/>
              </a:rPr>
              <a:t>Presented by: </a:t>
            </a:r>
            <a:r>
              <a:rPr lang="en-US" altLang="en-US" sz="700" dirty="0" err="1">
                <a:latin typeface="思源黑体 Normal"/>
                <a:ea typeface="思源黑体 CN Normal" panose="020B0400000000000000" pitchFamily="34" charset="-122"/>
                <a:sym typeface="Arial" panose="020B0604020202020204" pitchFamily="34" charset="0"/>
              </a:rPr>
              <a:t>Noufel</a:t>
            </a:r>
            <a:r>
              <a:rPr lang="en-US" altLang="en-US" sz="700" dirty="0">
                <a:latin typeface="思源黑体 Normal"/>
                <a:ea typeface="思源黑体 CN Normal" panose="020B0400000000000000" pitchFamily="34" charset="-122"/>
                <a:sym typeface="Arial" panose="020B0604020202020204" pitchFamily="34" charset="0"/>
              </a:rPr>
              <a:t> </a:t>
            </a:r>
            <a:r>
              <a:rPr lang="en-US" altLang="en-US" sz="700" dirty="0" err="1">
                <a:latin typeface="思源黑体 Normal"/>
                <a:ea typeface="思源黑体 CN Normal" panose="020B0400000000000000" pitchFamily="34" charset="-122"/>
                <a:sym typeface="Arial" panose="020B0604020202020204" pitchFamily="34" charset="0"/>
              </a:rPr>
              <a:t>Rouag</a:t>
            </a:r>
            <a:endParaRPr lang="en-US" altLang="en-US" sz="700" dirty="0">
              <a:latin typeface="思源黑体 Normal"/>
              <a:ea typeface="思源黑体 CN Normal" panose="020B0400000000000000" pitchFamily="34" charset="-122"/>
              <a:sym typeface="Arial" panose="020B0604020202020204" pitchFamily="34" charset="0"/>
            </a:endParaRPr>
          </a:p>
        </p:txBody>
      </p:sp>
      <p:sp>
        <p:nvSpPr>
          <p:cNvPr id="12" name="圆角矩形 13">
            <a:extLst>
              <a:ext uri="{FF2B5EF4-FFF2-40B4-BE49-F238E27FC236}">
                <a16:creationId xmlns:a16="http://schemas.microsoft.com/office/drawing/2014/main" id="{03A61A6C-86FC-4D03-9BA2-BEDF0B499162}"/>
              </a:ext>
            </a:extLst>
          </p:cNvPr>
          <p:cNvSpPr/>
          <p:nvPr/>
        </p:nvSpPr>
        <p:spPr>
          <a:xfrm>
            <a:off x="3180481" y="6212421"/>
            <a:ext cx="1332000" cy="396000"/>
          </a:xfrm>
          <a:prstGeom prst="roundRect">
            <a:avLst>
              <a:gd name="adj" fmla="val 50000"/>
            </a:avLst>
          </a:prstGeom>
          <a:gradFill>
            <a:gsLst>
              <a:gs pos="0">
                <a:srgbClr val="0E4B85"/>
              </a:gs>
              <a:gs pos="100000">
                <a:srgbClr val="052B70"/>
              </a:gs>
            </a:gsLst>
            <a:lin ang="2700000" scaled="0"/>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2500"/>
          </a:bodyPr>
          <a:lstStyle/>
          <a:p>
            <a:pPr algn="ctr"/>
            <a:r>
              <a:rPr lang="en-US" altLang="en-US" sz="700" dirty="0">
                <a:latin typeface="思源黑体 Normal"/>
                <a:ea typeface="思源黑体 CN Normal" panose="020B0400000000000000" pitchFamily="34" charset="-122"/>
                <a:sym typeface="Arial" panose="020B0604020202020204" pitchFamily="34" charset="0"/>
              </a:rPr>
              <a:t>Presented by: Daoud Omar </a:t>
            </a:r>
            <a:r>
              <a:rPr lang="en-US" altLang="en-US" sz="700" dirty="0" err="1">
                <a:latin typeface="思源黑体 Normal"/>
                <a:ea typeface="思源黑体 CN Normal" panose="020B0400000000000000" pitchFamily="34" charset="-122"/>
                <a:sym typeface="Arial" panose="020B0604020202020204" pitchFamily="34" charset="0"/>
              </a:rPr>
              <a:t>Rayane</a:t>
            </a:r>
            <a:endParaRPr lang="en-US" altLang="en-US" sz="700" dirty="0">
              <a:latin typeface="思源黑体 Normal"/>
              <a:ea typeface="思源黑体 CN Normal" panose="020B0400000000000000" pitchFamily="34" charset="-122"/>
              <a:sym typeface="Arial" panose="020B0604020202020204" pitchFamily="34" charset="0"/>
            </a:endParaRPr>
          </a:p>
        </p:txBody>
      </p:sp>
    </p:spTree>
    <p:extLst>
      <p:ext uri="{BB962C8B-B14F-4D97-AF65-F5344CB8AC3E}">
        <p14:creationId xmlns:p14="http://schemas.microsoft.com/office/powerpoint/2010/main" val="182822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100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par>
                                <p:cTn id="12" presetID="22" presetClass="entr" presetSubtype="1" fill="hold" grpId="0" nodeType="withEffect">
                                  <p:stCondLst>
                                    <p:cond delay="100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par>
                          <p:cTn id="15" fill="hold" nodeType="afterGroup">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additive="base">
                                        <p:cTn id="18" dur="500" fill="hold"/>
                                        <p:tgtEl>
                                          <p:spTgt spid="30"/>
                                        </p:tgtEl>
                                        <p:attrNameLst>
                                          <p:attrName>ppt_x</p:attrName>
                                        </p:attrNameLst>
                                      </p:cBhvr>
                                      <p:tavLst>
                                        <p:tav tm="0">
                                          <p:val>
                                            <p:strVal val="#ppt_x"/>
                                          </p:val>
                                        </p:tav>
                                        <p:tav tm="100000">
                                          <p:val>
                                            <p:strVal val="#ppt_x"/>
                                          </p:val>
                                        </p:tav>
                                      </p:tavLst>
                                    </p:anim>
                                    <p:anim calcmode="lin" valueType="num">
                                      <p:cBhvr additive="base">
                                        <p:cTn id="19" dur="500" fill="hold"/>
                                        <p:tgtEl>
                                          <p:spTgt spid="30"/>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4"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animBg="1"/>
      <p:bldP spid="31" grpId="0" animBg="1"/>
      <p:bldP spid="9" grpId="0" animBg="1"/>
      <p:bldP spid="10" grpId="0" animBg="1"/>
      <p:bldP spid="11"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A2BB45B-5E40-22E1-2AA5-3EFB0BB718A1}"/>
              </a:ext>
            </a:extLst>
          </p:cNvPr>
          <p:cNvGrpSpPr/>
          <p:nvPr/>
        </p:nvGrpSpPr>
        <p:grpSpPr>
          <a:xfrm>
            <a:off x="0" y="0"/>
            <a:ext cx="12192000" cy="6858000"/>
            <a:chOff x="0" y="0"/>
            <a:chExt cx="12192000" cy="6858000"/>
          </a:xfrm>
        </p:grpSpPr>
        <p:pic>
          <p:nvPicPr>
            <p:cNvPr id="8" name="图片 7" descr="卡通人物&#10;&#10;中度可信度描述已自动生成">
              <a:extLst>
                <a:ext uri="{FF2B5EF4-FFF2-40B4-BE49-F238E27FC236}">
                  <a16:creationId xmlns:a16="http://schemas.microsoft.com/office/drawing/2014/main" id="{3C2C68A7-3B32-40B2-2B4A-24625D399FE0}"/>
                </a:ext>
              </a:extLst>
            </p:cNvPr>
            <p:cNvPicPr>
              <a:picLocks noChangeAspect="1"/>
            </p:cNvPicPr>
            <p:nvPr/>
          </p:nvPicPr>
          <p:blipFill>
            <a:blip r:embed="rId3">
              <a:extLst>
                <a:ext uri="{28A0092B-C50C-407E-A947-70E740481C1C}">
                  <a14:useLocalDpi xmlns:a14="http://schemas.microsoft.com/office/drawing/2010/main" val="0"/>
                </a:ext>
              </a:extLst>
            </a:blip>
            <a:srcRect l="16035" t="12910" r="20436" b="54921"/>
            <a:stretch>
              <a:fillRect/>
            </a:stretch>
          </p:blipFill>
          <p:spPr>
            <a:xfrm>
              <a:off x="0" y="0"/>
              <a:ext cx="11537369" cy="6858000"/>
            </a:xfrm>
            <a:custGeom>
              <a:avLst/>
              <a:gdLst>
                <a:gd name="connsiteX0" fmla="*/ 0 w 11537369"/>
                <a:gd name="connsiteY0" fmla="*/ 0 h 6858000"/>
                <a:gd name="connsiteX1" fmla="*/ 11537369 w 11537369"/>
                <a:gd name="connsiteY1" fmla="*/ 0 h 6858000"/>
                <a:gd name="connsiteX2" fmla="*/ 11537369 w 11537369"/>
                <a:gd name="connsiteY2" fmla="*/ 798445 h 6858000"/>
                <a:gd name="connsiteX3" fmla="*/ 11442744 w 11537369"/>
                <a:gd name="connsiteY3" fmla="*/ 791250 h 6858000"/>
                <a:gd name="connsiteX4" fmla="*/ 11146971 w 11537369"/>
                <a:gd name="connsiteY4" fmla="*/ 783771 h 6858000"/>
                <a:gd name="connsiteX5" fmla="*/ 5399314 w 11537369"/>
                <a:gd name="connsiteY5" fmla="*/ 6531428 h 6858000"/>
                <a:gd name="connsiteX6" fmla="*/ 5406793 w 11537369"/>
                <a:gd name="connsiteY6" fmla="*/ 6827202 h 6858000"/>
                <a:gd name="connsiteX7" fmla="*/ 5409135 w 11537369"/>
                <a:gd name="connsiteY7" fmla="*/ 6858000 h 6858000"/>
                <a:gd name="connsiteX8" fmla="*/ 0 w 11537369"/>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37369" h="6858000">
                  <a:moveTo>
                    <a:pt x="0" y="0"/>
                  </a:moveTo>
                  <a:lnTo>
                    <a:pt x="11537369" y="0"/>
                  </a:lnTo>
                  <a:lnTo>
                    <a:pt x="11537369" y="798445"/>
                  </a:lnTo>
                  <a:lnTo>
                    <a:pt x="11442744" y="791250"/>
                  </a:lnTo>
                  <a:cubicBezTo>
                    <a:pt x="11344780" y="786284"/>
                    <a:pt x="11246169" y="783771"/>
                    <a:pt x="11146971" y="783771"/>
                  </a:cubicBezTo>
                  <a:cubicBezTo>
                    <a:pt x="7972629" y="783771"/>
                    <a:pt x="5399314" y="3357085"/>
                    <a:pt x="5399314" y="6531428"/>
                  </a:cubicBezTo>
                  <a:cubicBezTo>
                    <a:pt x="5399314" y="6630626"/>
                    <a:pt x="5401827" y="6729238"/>
                    <a:pt x="5406793" y="6827202"/>
                  </a:cubicBezTo>
                  <a:lnTo>
                    <a:pt x="5409135" y="6858000"/>
                  </a:lnTo>
                  <a:lnTo>
                    <a:pt x="0" y="6858000"/>
                  </a:lnTo>
                  <a:close/>
                </a:path>
              </a:pathLst>
            </a:custGeom>
          </p:spPr>
        </p:pic>
        <p:pic>
          <p:nvPicPr>
            <p:cNvPr id="14" name="图片 13" descr="卡通人物&#10;&#10;中度可信度描述已自动生成">
              <a:extLst>
                <a:ext uri="{FF2B5EF4-FFF2-40B4-BE49-F238E27FC236}">
                  <a16:creationId xmlns:a16="http://schemas.microsoft.com/office/drawing/2014/main" id="{7BC0A2B1-C7D6-0CBC-E9E4-295D53599435}"/>
                </a:ext>
              </a:extLst>
            </p:cNvPr>
            <p:cNvPicPr>
              <a:picLocks noChangeAspect="1"/>
            </p:cNvPicPr>
            <p:nvPr/>
          </p:nvPicPr>
          <p:blipFill>
            <a:blip r:embed="rId3">
              <a:extLst>
                <a:ext uri="{28A0092B-C50C-407E-A947-70E740481C1C}">
                  <a14:useLocalDpi xmlns:a14="http://schemas.microsoft.com/office/drawing/2010/main" val="0"/>
                </a:ext>
              </a:extLst>
            </a:blip>
            <a:srcRect l="47593" t="16918" r="20436" b="54921"/>
            <a:stretch>
              <a:fillRect/>
            </a:stretch>
          </p:blipFill>
          <p:spPr>
            <a:xfrm>
              <a:off x="6385810" y="854438"/>
              <a:ext cx="5806190" cy="6003561"/>
            </a:xfrm>
            <a:custGeom>
              <a:avLst/>
              <a:gdLst>
                <a:gd name="connsiteX0" fmla="*/ 3643257 w 5806190"/>
                <a:gd name="connsiteY0" fmla="*/ 0 h 6003561"/>
                <a:gd name="connsiteX1" fmla="*/ 5806190 w 5806190"/>
                <a:gd name="connsiteY1" fmla="*/ 0 h 6003561"/>
                <a:gd name="connsiteX2" fmla="*/ 5806190 w 5806190"/>
                <a:gd name="connsiteY2" fmla="*/ 6003561 h 6003561"/>
                <a:gd name="connsiteX3" fmla="*/ 0 w 5806190"/>
                <a:gd name="connsiteY3" fmla="*/ 6003561 h 6003561"/>
                <a:gd name="connsiteX4" fmla="*/ 0 w 5806190"/>
                <a:gd name="connsiteY4" fmla="*/ 1181667 h 6003561"/>
                <a:gd name="connsiteX5" fmla="*/ 10719 w 5806190"/>
                <a:gd name="connsiteY5" fmla="*/ 1193460 h 6003561"/>
                <a:gd name="connsiteX6" fmla="*/ 1526468 w 5806190"/>
                <a:gd name="connsiteY6" fmla="*/ 1821304 h 6003561"/>
                <a:gd name="connsiteX7" fmla="*/ 3626512 w 5806190"/>
                <a:gd name="connsiteY7" fmla="*/ 109719 h 600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190" h="6003561">
                  <a:moveTo>
                    <a:pt x="3643257" y="0"/>
                  </a:moveTo>
                  <a:lnTo>
                    <a:pt x="5806190" y="0"/>
                  </a:lnTo>
                  <a:lnTo>
                    <a:pt x="5806190" y="6003561"/>
                  </a:lnTo>
                  <a:lnTo>
                    <a:pt x="0" y="6003561"/>
                  </a:lnTo>
                  <a:lnTo>
                    <a:pt x="0" y="1181667"/>
                  </a:lnTo>
                  <a:lnTo>
                    <a:pt x="10719" y="1193460"/>
                  </a:lnTo>
                  <a:cubicBezTo>
                    <a:pt x="398633" y="1581374"/>
                    <a:pt x="934531" y="1821304"/>
                    <a:pt x="1526468" y="1821304"/>
                  </a:cubicBezTo>
                  <a:cubicBezTo>
                    <a:pt x="2562358" y="1821304"/>
                    <a:pt x="3426630" y="1086519"/>
                    <a:pt x="3626512" y="109719"/>
                  </a:cubicBezTo>
                  <a:close/>
                </a:path>
              </a:pathLst>
            </a:custGeom>
          </p:spPr>
        </p:pic>
      </p:grpSp>
      <p:sp>
        <p:nvSpPr>
          <p:cNvPr id="26" name="文本框 25">
            <a:extLst>
              <a:ext uri="{FF2B5EF4-FFF2-40B4-BE49-F238E27FC236}">
                <a16:creationId xmlns:a16="http://schemas.microsoft.com/office/drawing/2014/main" id="{D8366F65-71EA-0631-573A-164A9B57AF1D}"/>
              </a:ext>
            </a:extLst>
          </p:cNvPr>
          <p:cNvSpPr txBox="1"/>
          <p:nvPr/>
        </p:nvSpPr>
        <p:spPr>
          <a:xfrm>
            <a:off x="1316850" y="3156157"/>
            <a:ext cx="5658565" cy="883920"/>
          </a:xfrm>
          <a:prstGeom prst="rect">
            <a:avLst/>
          </a:prstGeom>
          <a:noFill/>
        </p:spPr>
        <p:txBody>
          <a:bodyPr wrap="square" rtlCol="0">
            <a:normAutofit/>
          </a:bodyPr>
          <a:lstStyle/>
          <a:p>
            <a:r>
              <a:rPr lang="fr-FR" sz="3600" b="1" dirty="0" err="1">
                <a:latin typeface="Source Han Sans SC"/>
              </a:rPr>
              <a:t>Overview</a:t>
            </a:r>
            <a:r>
              <a:rPr lang="fr-FR" sz="3600" b="1" dirty="0">
                <a:latin typeface="Source Han Sans SC"/>
              </a:rPr>
              <a:t> of Microsoft Tools</a:t>
            </a:r>
          </a:p>
        </p:txBody>
      </p:sp>
      <p:sp>
        <p:nvSpPr>
          <p:cNvPr id="27" name="PA_文本框 57">
            <a:extLst>
              <a:ext uri="{FF2B5EF4-FFF2-40B4-BE49-F238E27FC236}">
                <a16:creationId xmlns:a16="http://schemas.microsoft.com/office/drawing/2014/main" id="{F1AD7F1D-D6CE-9384-FEDE-911837061D0C}"/>
              </a:ext>
            </a:extLst>
          </p:cNvPr>
          <p:cNvSpPr txBox="1"/>
          <p:nvPr>
            <p:custDataLst>
              <p:tags r:id="rId1"/>
            </p:custDataLst>
          </p:nvPr>
        </p:nvSpPr>
        <p:spPr>
          <a:xfrm>
            <a:off x="1342650" y="4187210"/>
            <a:ext cx="5501356" cy="415498"/>
          </a:xfrm>
          <a:prstGeom prst="rect">
            <a:avLst/>
          </a:prstGeom>
          <a:noFill/>
        </p:spPr>
        <p:txBody>
          <a:bodyPr wrap="square" rtlCol="0">
            <a:noAutofit/>
          </a:bodyPr>
          <a:lstStyle/>
          <a:p>
            <a:pPr marL="171450" indent="-171450">
              <a:buFont typeface="Arial" panose="020B0604020202020204" pitchFamily="34" charset="0"/>
              <a:buChar char="•"/>
            </a:pPr>
            <a:r>
              <a:rPr lang="fr-FR" sz="1050" b="1" dirty="0">
                <a:latin typeface="Gadugi" panose="020B0502040204020203" pitchFamily="34" charset="0"/>
                <a:ea typeface="Gadugi" panose="020B0502040204020203" pitchFamily="34" charset="0"/>
              </a:rPr>
              <a:t>Introduction to Microsoft Tools</a:t>
            </a:r>
          </a:p>
          <a:p>
            <a:pPr marL="171450" indent="-171450">
              <a:buFont typeface="Arial" panose="020B0604020202020204" pitchFamily="34" charset="0"/>
              <a:buChar char="•"/>
            </a:pPr>
            <a:r>
              <a:rPr lang="fr-FR" sz="1050" b="1" dirty="0">
                <a:latin typeface="Gadugi" panose="020B0502040204020203" pitchFamily="34" charset="0"/>
                <a:ea typeface="Gadugi" panose="020B0502040204020203" pitchFamily="34" charset="0"/>
              </a:rPr>
              <a:t>Key Microsoft Tools</a:t>
            </a:r>
          </a:p>
          <a:p>
            <a:pPr marL="171450" indent="-171450">
              <a:buFont typeface="Arial" panose="020B0604020202020204" pitchFamily="34" charset="0"/>
              <a:buChar char="•"/>
            </a:pPr>
            <a:r>
              <a:rPr lang="en-US" sz="1050" b="1" dirty="0">
                <a:latin typeface="Gadugi" panose="020B0502040204020203" pitchFamily="34" charset="0"/>
                <a:ea typeface="Gadugi" panose="020B0502040204020203" pitchFamily="34" charset="0"/>
              </a:rPr>
              <a:t>Benefits of Using Microsoft Tools:</a:t>
            </a:r>
            <a:endParaRPr lang="zh-CN" altLang="en-US" sz="1050" dirty="0">
              <a:solidFill>
                <a:schemeClr val="tx1">
                  <a:lumMod val="50000"/>
                  <a:lumOff val="50000"/>
                </a:schemeClr>
              </a:solidFill>
              <a:latin typeface="Gadugi" panose="020B0502040204020203" pitchFamily="34" charset="0"/>
              <a:ea typeface="思源黑体 CN Normal" panose="020B0400000000000000" pitchFamily="34" charset="-122"/>
              <a:sym typeface="Arial" panose="020B0604020202020204" pitchFamily="34" charset="0"/>
            </a:endParaRPr>
          </a:p>
        </p:txBody>
      </p:sp>
      <p:sp>
        <p:nvSpPr>
          <p:cNvPr id="28" name="文本框 27">
            <a:extLst>
              <a:ext uri="{FF2B5EF4-FFF2-40B4-BE49-F238E27FC236}">
                <a16:creationId xmlns:a16="http://schemas.microsoft.com/office/drawing/2014/main" id="{BB145B7D-5C95-8019-A93C-85F5DE15A620}"/>
              </a:ext>
            </a:extLst>
          </p:cNvPr>
          <p:cNvSpPr txBox="1"/>
          <p:nvPr/>
        </p:nvSpPr>
        <p:spPr>
          <a:xfrm>
            <a:off x="1321137" y="1914837"/>
            <a:ext cx="3393156" cy="1446550"/>
          </a:xfrm>
          <a:prstGeom prst="rect">
            <a:avLst/>
          </a:prstGeom>
          <a:noFill/>
        </p:spPr>
        <p:txBody>
          <a:bodyPr wrap="square" rtlCol="0">
            <a:normAutofit/>
          </a:bodyPr>
          <a:lstStyle/>
          <a:p>
            <a:r>
              <a:rPr lang="en-US" altLang="zh-CN" sz="8800" b="1" dirty="0">
                <a:gradFill>
                  <a:gsLst>
                    <a:gs pos="0">
                      <a:srgbClr val="0E4B85"/>
                    </a:gs>
                    <a:gs pos="100000">
                      <a:srgbClr val="052B70"/>
                    </a:gs>
                  </a:gsLst>
                  <a:lin ang="2700000" scaled="0"/>
                </a:gradFill>
                <a:effectLst>
                  <a:outerShdw blurRad="38100" dist="38100" dir="2700000" algn="tl">
                    <a:srgbClr val="000000">
                      <a:alpha val="20000"/>
                    </a:srgbClr>
                  </a:outerShdw>
                </a:effectLst>
                <a:latin typeface="思源黑体 Normal"/>
                <a:ea typeface="思源黑体 CN Normal" panose="020B0400000000000000" pitchFamily="34" charset="-122"/>
                <a:cs typeface="Aparajita" panose="020B0604020202020204" pitchFamily="34" charset="0"/>
                <a:sym typeface="Arial" panose="020B0604020202020204" pitchFamily="34" charset="0"/>
              </a:rPr>
              <a:t>03. </a:t>
            </a:r>
            <a:r>
              <a:rPr lang="en-US" altLang="zh-CN" sz="2800" b="1" dirty="0">
                <a:gradFill>
                  <a:gsLst>
                    <a:gs pos="0">
                      <a:srgbClr val="0E4B85"/>
                    </a:gs>
                    <a:gs pos="100000">
                      <a:srgbClr val="052B70"/>
                    </a:gs>
                  </a:gsLst>
                  <a:lin ang="2700000" scaled="0"/>
                </a:gradFill>
                <a:effectLst>
                  <a:outerShdw blurRad="38100" dist="38100" dir="2700000" algn="tl">
                    <a:srgbClr val="000000">
                      <a:alpha val="20000"/>
                    </a:srgbClr>
                  </a:outerShdw>
                </a:effectLst>
                <a:latin typeface="思源黑体 Normal"/>
                <a:ea typeface="思源黑体 CN Normal" panose="020B0400000000000000" pitchFamily="34" charset="-122"/>
                <a:cs typeface="Aparajita" panose="020B0604020202020204" pitchFamily="34" charset="0"/>
                <a:sym typeface="Arial" panose="020B0604020202020204" pitchFamily="34" charset="0"/>
              </a:rPr>
              <a:t>PART</a:t>
            </a:r>
            <a:endParaRPr lang="zh-CN" altLang="en-US" sz="8800" b="1" dirty="0">
              <a:gradFill>
                <a:gsLst>
                  <a:gs pos="0">
                    <a:srgbClr val="0E4B85"/>
                  </a:gs>
                  <a:gs pos="100000">
                    <a:srgbClr val="052B70"/>
                  </a:gs>
                </a:gsLst>
                <a:lin ang="2700000" scaled="0"/>
              </a:gradFill>
              <a:effectLst>
                <a:outerShdw blurRad="38100" dist="38100" dir="2700000" algn="tl">
                  <a:srgbClr val="000000">
                    <a:alpha val="20000"/>
                  </a:srgbClr>
                </a:outerShdw>
              </a:effectLst>
              <a:latin typeface="Arial" panose="020B0604020202020204" pitchFamily="34" charset="0"/>
              <a:ea typeface="思源黑体 CN Normal" panose="020B0400000000000000" pitchFamily="34" charset="-122"/>
              <a:cs typeface="Aparajita" panose="020B0604020202020204" pitchFamily="34" charset="0"/>
              <a:sym typeface="Arial" panose="020B0604020202020204" pitchFamily="34" charset="0"/>
            </a:endParaRPr>
          </a:p>
        </p:txBody>
      </p:sp>
    </p:spTree>
    <p:extLst>
      <p:ext uri="{BB962C8B-B14F-4D97-AF65-F5344CB8AC3E}">
        <p14:creationId xmlns:p14="http://schemas.microsoft.com/office/powerpoint/2010/main" val="711831814"/>
      </p:ext>
    </p:extLst>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1" presetClass="entr" presetSubtype="0" fill="hold" grpId="0" nodeType="withEffect">
                                  <p:stCondLst>
                                    <p:cond delay="75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8" fill="hold" grpId="0" nodeType="withEffect">
                                  <p:stCondLst>
                                    <p:cond delay="75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0-#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100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2BDD59E9-2200-FFF9-8F05-CF67837E9D36}"/>
              </a:ext>
            </a:extLst>
          </p:cNvPr>
          <p:cNvPicPr>
            <a:picLocks noChangeAspect="1"/>
          </p:cNvPicPr>
          <p:nvPr/>
        </p:nvPicPr>
        <p:blipFill>
          <a:blip r:embed="rId2"/>
          <a:stretch>
            <a:fillRect/>
          </a:stretch>
        </p:blipFill>
        <p:spPr>
          <a:xfrm>
            <a:off x="0" y="0"/>
            <a:ext cx="12181183" cy="6858000"/>
          </a:xfrm>
          <a:prstGeom prst="rect">
            <a:avLst/>
          </a:prstGeom>
        </p:spPr>
      </p:pic>
      <p:sp>
        <p:nvSpPr>
          <p:cNvPr id="25" name="文本框 24">
            <a:extLst>
              <a:ext uri="{FF2B5EF4-FFF2-40B4-BE49-F238E27FC236}">
                <a16:creationId xmlns:a16="http://schemas.microsoft.com/office/drawing/2014/main" id="{A1E6ADC1-DE53-297A-941F-B174A5192551}"/>
              </a:ext>
            </a:extLst>
          </p:cNvPr>
          <p:cNvSpPr txBox="1"/>
          <p:nvPr/>
        </p:nvSpPr>
        <p:spPr>
          <a:xfrm>
            <a:off x="605520" y="1462068"/>
            <a:ext cx="4972319" cy="448012"/>
          </a:xfrm>
          <a:prstGeom prst="rect">
            <a:avLst/>
          </a:prstGeom>
          <a:noFill/>
        </p:spPr>
        <p:txBody>
          <a:bodyPr wrap="square" rtlCol="0">
            <a:noAutofit/>
          </a:bodyPr>
          <a:lstStyle/>
          <a:p>
            <a:pPr marL="342900" indent="-342900" algn="ctr">
              <a:buFont typeface="Wingdings" panose="05000000000000000000" pitchFamily="2" charset="2"/>
              <a:buChar char="ü"/>
            </a:pPr>
            <a:r>
              <a:rPr lang="fr-FR" sz="2000" b="1" dirty="0"/>
              <a:t>Introduction to Microsoft Tools:</a:t>
            </a:r>
            <a:endParaRPr lang="zh-CN" altLang="en-US" sz="2000" b="1"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2" name="TextBox 1">
            <a:extLst>
              <a:ext uri="{FF2B5EF4-FFF2-40B4-BE49-F238E27FC236}">
                <a16:creationId xmlns:a16="http://schemas.microsoft.com/office/drawing/2014/main" id="{41958CDD-01AD-4265-B951-7EB739039E82}"/>
              </a:ext>
            </a:extLst>
          </p:cNvPr>
          <p:cNvSpPr txBox="1"/>
          <p:nvPr/>
        </p:nvSpPr>
        <p:spPr>
          <a:xfrm>
            <a:off x="1087120" y="2519680"/>
            <a:ext cx="8392160" cy="1200329"/>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effectLst/>
                <a:latin typeface="Tw Cen MT" panose="020B0602020104020603" pitchFamily="34" charset="0"/>
              </a:rPr>
              <a:t>Microsoft offers a suite of powerful tools designed to enhance productivity, communication, and collaboration for individuals and businesses.</a:t>
            </a:r>
            <a:endParaRPr lang="fr-FR" sz="2400" dirty="0">
              <a:latin typeface="Tw Cen MT" panose="020B0602020104020603" pitchFamily="34" charset="0"/>
            </a:endParaRPr>
          </a:p>
        </p:txBody>
      </p:sp>
    </p:spTree>
    <p:extLst>
      <p:ext uri="{BB962C8B-B14F-4D97-AF65-F5344CB8AC3E}">
        <p14:creationId xmlns:p14="http://schemas.microsoft.com/office/powerpoint/2010/main" val="41437930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airplan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p:tgtEl>
                                          <p:spTgt spid="2">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088400" y="2671339"/>
            <a:ext cx="3456000" cy="3456000"/>
            <a:chOff x="340308" y="1211789"/>
            <a:chExt cx="2592000" cy="2592000"/>
          </a:xfrm>
        </p:grpSpPr>
        <p:sp>
          <p:nvSpPr>
            <p:cNvPr id="15" name="椭圆 14"/>
            <p:cNvSpPr/>
            <p:nvPr/>
          </p:nvSpPr>
          <p:spPr>
            <a:xfrm>
              <a:off x="340308" y="1211789"/>
              <a:ext cx="2592000" cy="2592000"/>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思源黑体 CN Normal" panose="020B0400000000000000" pitchFamily="34" charset="-122"/>
                <a:sym typeface="Arial" panose="020B0604020202020204" pitchFamily="34" charset="0"/>
              </a:endParaRPr>
            </a:p>
          </p:txBody>
        </p:sp>
        <p:sp>
          <p:nvSpPr>
            <p:cNvPr id="14" name="椭圆 13"/>
            <p:cNvSpPr/>
            <p:nvPr/>
          </p:nvSpPr>
          <p:spPr>
            <a:xfrm>
              <a:off x="651496" y="1522977"/>
              <a:ext cx="1969625" cy="196962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思源黑体 CN Normal" panose="020B0400000000000000" pitchFamily="34" charset="-122"/>
                <a:sym typeface="Arial" panose="020B0604020202020204" pitchFamily="34" charset="0"/>
              </a:endParaRPr>
            </a:p>
          </p:txBody>
        </p:sp>
        <p:sp>
          <p:nvSpPr>
            <p:cNvPr id="13" name="椭圆 12"/>
            <p:cNvSpPr/>
            <p:nvPr/>
          </p:nvSpPr>
          <p:spPr>
            <a:xfrm>
              <a:off x="969125" y="1840606"/>
              <a:ext cx="1334366" cy="133436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椭圆 10"/>
            <p:cNvSpPr/>
            <p:nvPr/>
          </p:nvSpPr>
          <p:spPr>
            <a:xfrm>
              <a:off x="1222308" y="2093789"/>
              <a:ext cx="828000" cy="828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6" name="Freeform 6"/>
          <p:cNvSpPr/>
          <p:nvPr/>
        </p:nvSpPr>
        <p:spPr bwMode="auto">
          <a:xfrm>
            <a:off x="2847890" y="1851403"/>
            <a:ext cx="1480468" cy="2424243"/>
          </a:xfrm>
          <a:custGeom>
            <a:avLst/>
            <a:gdLst>
              <a:gd name="T0" fmla="*/ 0 w 343"/>
              <a:gd name="T1" fmla="*/ 561 h 562"/>
              <a:gd name="T2" fmla="*/ 115 w 343"/>
              <a:gd name="T3" fmla="*/ 0 h 562"/>
              <a:gd name="T4" fmla="*/ 343 w 343"/>
              <a:gd name="T5" fmla="*/ 102 h 562"/>
              <a:gd name="T6" fmla="*/ 3 w 343"/>
              <a:gd name="T7" fmla="*/ 562 h 562"/>
              <a:gd name="T8" fmla="*/ 0 w 343"/>
              <a:gd name="T9" fmla="*/ 561 h 562"/>
            </a:gdLst>
            <a:ahLst/>
            <a:cxnLst>
              <a:cxn ang="0">
                <a:pos x="T0" y="T1"/>
              </a:cxn>
              <a:cxn ang="0">
                <a:pos x="T2" y="T3"/>
              </a:cxn>
              <a:cxn ang="0">
                <a:pos x="T4" y="T5"/>
              </a:cxn>
              <a:cxn ang="0">
                <a:pos x="T6" y="T7"/>
              </a:cxn>
              <a:cxn ang="0">
                <a:pos x="T8" y="T9"/>
              </a:cxn>
            </a:cxnLst>
            <a:rect l="0" t="0" r="r" b="b"/>
            <a:pathLst>
              <a:path w="343" h="562">
                <a:moveTo>
                  <a:pt x="0" y="561"/>
                </a:moveTo>
                <a:cubicBezTo>
                  <a:pt x="38" y="374"/>
                  <a:pt x="76" y="187"/>
                  <a:pt x="115" y="0"/>
                </a:cubicBezTo>
                <a:cubicBezTo>
                  <a:pt x="198" y="18"/>
                  <a:pt x="274" y="51"/>
                  <a:pt x="343" y="102"/>
                </a:cubicBezTo>
                <a:cubicBezTo>
                  <a:pt x="229" y="256"/>
                  <a:pt x="116" y="409"/>
                  <a:pt x="3" y="562"/>
                </a:cubicBezTo>
                <a:cubicBezTo>
                  <a:pt x="2" y="561"/>
                  <a:pt x="1" y="561"/>
                  <a:pt x="0" y="561"/>
                </a:cubicBezTo>
                <a:close/>
              </a:path>
            </a:pathLst>
          </a:custGeom>
          <a:gradFill>
            <a:gsLst>
              <a:gs pos="0">
                <a:srgbClr val="0E4B85"/>
              </a:gs>
              <a:gs pos="100000">
                <a:srgbClr val="052B70"/>
              </a:gs>
            </a:gsLst>
            <a:lin ang="5400000" scaled="1"/>
          </a:gradFill>
          <a:ln w="9525">
            <a:solidFill>
              <a:schemeClr val="bg1"/>
            </a:solidFill>
            <a:round/>
          </a:ln>
        </p:spPr>
        <p:txBody>
          <a:bodyPr vert="horz" wrap="square" lIns="121920" tIns="60960" rIns="121920" bIns="60960" numCol="1" anchor="t" anchorCtr="0" compatLnSpc="1">
            <a:prstTxWarp prst="textNoShape">
              <a:avLst/>
            </a:prstTxWarp>
          </a:bodyPr>
          <a:lstStyle/>
          <a:p>
            <a:endParaRPr lang="zh-CN" altLang="en-US" sz="2400">
              <a:latin typeface="Arial" panose="020B0604020202020204" pitchFamily="34" charset="0"/>
              <a:ea typeface="思源黑体 CN Normal" panose="020B0400000000000000" pitchFamily="34" charset="-122"/>
              <a:sym typeface="Arial" panose="020B0604020202020204" pitchFamily="34" charset="0"/>
            </a:endParaRPr>
          </a:p>
        </p:txBody>
      </p:sp>
      <p:sp>
        <p:nvSpPr>
          <p:cNvPr id="7" name="Freeform 7"/>
          <p:cNvSpPr/>
          <p:nvPr/>
        </p:nvSpPr>
        <p:spPr bwMode="auto">
          <a:xfrm>
            <a:off x="2836896" y="2932039"/>
            <a:ext cx="1861995" cy="1434831"/>
          </a:xfrm>
          <a:custGeom>
            <a:avLst/>
            <a:gdLst>
              <a:gd name="T0" fmla="*/ 312 w 432"/>
              <a:gd name="T1" fmla="*/ 0 h 333"/>
              <a:gd name="T2" fmla="*/ 432 w 432"/>
              <a:gd name="T3" fmla="*/ 188 h 333"/>
              <a:gd name="T4" fmla="*/ 2 w 432"/>
              <a:gd name="T5" fmla="*/ 333 h 333"/>
              <a:gd name="T6" fmla="*/ 0 w 432"/>
              <a:gd name="T7" fmla="*/ 330 h 333"/>
              <a:gd name="T8" fmla="*/ 312 w 432"/>
              <a:gd name="T9" fmla="*/ 0 h 333"/>
            </a:gdLst>
            <a:ahLst/>
            <a:cxnLst>
              <a:cxn ang="0">
                <a:pos x="T0" y="T1"/>
              </a:cxn>
              <a:cxn ang="0">
                <a:pos x="T2" y="T3"/>
              </a:cxn>
              <a:cxn ang="0">
                <a:pos x="T4" y="T5"/>
              </a:cxn>
              <a:cxn ang="0">
                <a:pos x="T6" y="T7"/>
              </a:cxn>
              <a:cxn ang="0">
                <a:pos x="T8" y="T9"/>
              </a:cxn>
            </a:cxnLst>
            <a:rect l="0" t="0" r="r" b="b"/>
            <a:pathLst>
              <a:path w="432" h="333">
                <a:moveTo>
                  <a:pt x="312" y="0"/>
                </a:moveTo>
                <a:cubicBezTo>
                  <a:pt x="368" y="53"/>
                  <a:pt x="408" y="115"/>
                  <a:pt x="432" y="188"/>
                </a:cubicBezTo>
                <a:cubicBezTo>
                  <a:pt x="288" y="236"/>
                  <a:pt x="145" y="285"/>
                  <a:pt x="2" y="333"/>
                </a:cubicBezTo>
                <a:cubicBezTo>
                  <a:pt x="1" y="332"/>
                  <a:pt x="1" y="331"/>
                  <a:pt x="0" y="330"/>
                </a:cubicBezTo>
                <a:cubicBezTo>
                  <a:pt x="104" y="220"/>
                  <a:pt x="207" y="111"/>
                  <a:pt x="312" y="0"/>
                </a:cubicBezTo>
                <a:close/>
              </a:path>
            </a:pathLst>
          </a:custGeom>
          <a:gradFill>
            <a:gsLst>
              <a:gs pos="0">
                <a:srgbClr val="0E4B85"/>
              </a:gs>
              <a:gs pos="100000">
                <a:srgbClr val="052B70"/>
              </a:gs>
            </a:gsLst>
            <a:lin ang="5400000" scaled="1"/>
          </a:gradFill>
          <a:ln w="9525">
            <a:solidFill>
              <a:schemeClr val="bg1"/>
            </a:solidFill>
            <a:round/>
          </a:ln>
        </p:spPr>
        <p:txBody>
          <a:bodyPr vert="horz" wrap="square" lIns="121920" tIns="60960" rIns="121920" bIns="60960" numCol="1" anchor="t" anchorCtr="0" compatLnSpc="1">
            <a:prstTxWarp prst="textNoShape">
              <a:avLst/>
            </a:prstTxWarp>
          </a:bodyPr>
          <a:lstStyle/>
          <a:p>
            <a:endParaRPr lang="zh-CN" altLang="en-US" sz="2400">
              <a:latin typeface="Arial" panose="020B0604020202020204" pitchFamily="34" charset="0"/>
              <a:ea typeface="思源黑体 CN Normal" panose="020B0400000000000000" pitchFamily="34" charset="-122"/>
              <a:sym typeface="Arial" panose="020B0604020202020204" pitchFamily="34" charset="0"/>
            </a:endParaRPr>
          </a:p>
        </p:txBody>
      </p:sp>
      <p:sp>
        <p:nvSpPr>
          <p:cNvPr id="8" name="Freeform 8"/>
          <p:cNvSpPr/>
          <p:nvPr/>
        </p:nvSpPr>
        <p:spPr bwMode="auto">
          <a:xfrm>
            <a:off x="2486162" y="4447701"/>
            <a:ext cx="1234028" cy="1327128"/>
          </a:xfrm>
          <a:custGeom>
            <a:avLst/>
            <a:gdLst>
              <a:gd name="T0" fmla="*/ 286 w 286"/>
              <a:gd name="T1" fmla="*/ 197 h 308"/>
              <a:gd name="T2" fmla="*/ 0 w 286"/>
              <a:gd name="T3" fmla="*/ 279 h 308"/>
              <a:gd name="T4" fmla="*/ 75 w 286"/>
              <a:gd name="T5" fmla="*/ 0 h 308"/>
              <a:gd name="T6" fmla="*/ 286 w 286"/>
              <a:gd name="T7" fmla="*/ 197 h 308"/>
            </a:gdLst>
            <a:ahLst/>
            <a:cxnLst>
              <a:cxn ang="0">
                <a:pos x="T0" y="T1"/>
              </a:cxn>
              <a:cxn ang="0">
                <a:pos x="T2" y="T3"/>
              </a:cxn>
              <a:cxn ang="0">
                <a:pos x="T4" y="T5"/>
              </a:cxn>
              <a:cxn ang="0">
                <a:pos x="T6" y="T7"/>
              </a:cxn>
            </a:cxnLst>
            <a:rect l="0" t="0" r="r" b="b"/>
            <a:pathLst>
              <a:path w="286" h="308">
                <a:moveTo>
                  <a:pt x="286" y="197"/>
                </a:moveTo>
                <a:cubicBezTo>
                  <a:pt x="218" y="275"/>
                  <a:pt x="94" y="308"/>
                  <a:pt x="0" y="279"/>
                </a:cubicBezTo>
                <a:cubicBezTo>
                  <a:pt x="25" y="187"/>
                  <a:pt x="49" y="94"/>
                  <a:pt x="75" y="0"/>
                </a:cubicBezTo>
                <a:cubicBezTo>
                  <a:pt x="146" y="66"/>
                  <a:pt x="216" y="131"/>
                  <a:pt x="286" y="197"/>
                </a:cubicBezTo>
                <a:close/>
              </a:path>
            </a:pathLst>
          </a:custGeom>
          <a:gradFill>
            <a:gsLst>
              <a:gs pos="0">
                <a:srgbClr val="0E4B85"/>
              </a:gs>
              <a:gs pos="100000">
                <a:srgbClr val="052B70"/>
              </a:gs>
            </a:gsLst>
            <a:lin ang="5400000" scaled="1"/>
          </a:gradFill>
          <a:ln w="9525">
            <a:solidFill>
              <a:schemeClr val="bg1"/>
            </a:solidFill>
            <a:round/>
          </a:ln>
        </p:spPr>
        <p:txBody>
          <a:bodyPr vert="horz" wrap="square" lIns="121920" tIns="60960" rIns="121920" bIns="60960" numCol="1" anchor="t" anchorCtr="0" compatLnSpc="1">
            <a:prstTxWarp prst="textNoShape">
              <a:avLst/>
            </a:prstTxWarp>
          </a:bodyPr>
          <a:lstStyle/>
          <a:p>
            <a:endParaRPr lang="zh-CN" altLang="en-US" sz="2400">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Freeform 9"/>
          <p:cNvSpPr/>
          <p:nvPr/>
        </p:nvSpPr>
        <p:spPr bwMode="auto">
          <a:xfrm>
            <a:off x="2836896" y="4183415"/>
            <a:ext cx="1500548" cy="956553"/>
          </a:xfrm>
          <a:custGeom>
            <a:avLst/>
            <a:gdLst>
              <a:gd name="T0" fmla="*/ 338 w 348"/>
              <a:gd name="T1" fmla="*/ 0 h 222"/>
              <a:gd name="T2" fmla="*/ 297 w 348"/>
              <a:gd name="T3" fmla="*/ 222 h 222"/>
              <a:gd name="T4" fmla="*/ 0 w 348"/>
              <a:gd name="T5" fmla="*/ 54 h 222"/>
              <a:gd name="T6" fmla="*/ 0 w 348"/>
              <a:gd name="T7" fmla="*/ 51 h 222"/>
              <a:gd name="T8" fmla="*/ 338 w 348"/>
              <a:gd name="T9" fmla="*/ 0 h 222"/>
            </a:gdLst>
            <a:ahLst/>
            <a:cxnLst>
              <a:cxn ang="0">
                <a:pos x="T0" y="T1"/>
              </a:cxn>
              <a:cxn ang="0">
                <a:pos x="T2" y="T3"/>
              </a:cxn>
              <a:cxn ang="0">
                <a:pos x="T4" y="T5"/>
              </a:cxn>
              <a:cxn ang="0">
                <a:pos x="T6" y="T7"/>
              </a:cxn>
              <a:cxn ang="0">
                <a:pos x="T8" y="T9"/>
              </a:cxn>
            </a:cxnLst>
            <a:rect l="0" t="0" r="r" b="b"/>
            <a:pathLst>
              <a:path w="348" h="221">
                <a:moveTo>
                  <a:pt x="338" y="0"/>
                </a:moveTo>
                <a:cubicBezTo>
                  <a:pt x="348" y="79"/>
                  <a:pt x="335" y="152"/>
                  <a:pt x="297" y="222"/>
                </a:cubicBezTo>
                <a:cubicBezTo>
                  <a:pt x="197" y="165"/>
                  <a:pt x="98" y="110"/>
                  <a:pt x="0" y="54"/>
                </a:cubicBezTo>
                <a:cubicBezTo>
                  <a:pt x="0" y="53"/>
                  <a:pt x="0" y="52"/>
                  <a:pt x="0" y="51"/>
                </a:cubicBezTo>
                <a:cubicBezTo>
                  <a:pt x="112" y="34"/>
                  <a:pt x="224" y="17"/>
                  <a:pt x="338" y="0"/>
                </a:cubicBezTo>
                <a:close/>
              </a:path>
            </a:pathLst>
          </a:custGeom>
          <a:gradFill>
            <a:gsLst>
              <a:gs pos="0">
                <a:srgbClr val="0E4B85"/>
              </a:gs>
              <a:gs pos="100000">
                <a:srgbClr val="052B70"/>
              </a:gs>
            </a:gsLst>
            <a:lin ang="5400000" scaled="1"/>
          </a:gradFill>
          <a:ln w="9525">
            <a:solidFill>
              <a:schemeClr val="bg1"/>
            </a:solidFill>
            <a:round/>
          </a:ln>
        </p:spPr>
        <p:txBody>
          <a:bodyPr vert="horz" wrap="square" lIns="121920" tIns="60960" rIns="121920" bIns="60960" numCol="1" anchor="t" anchorCtr="0" compatLnSpc="1">
            <a:prstTxWarp prst="textNoShape">
              <a:avLst/>
            </a:prstTxWarp>
          </a:bodyPr>
          <a:lstStyle/>
          <a:p>
            <a:endParaRPr lang="zh-CN" altLang="en-US" sz="2400">
              <a:latin typeface="Arial" panose="020B0604020202020204" pitchFamily="34" charset="0"/>
              <a:ea typeface="思源黑体 CN Normal" panose="020B0400000000000000" pitchFamily="34" charset="-122"/>
              <a:sym typeface="Arial" panose="020B0604020202020204" pitchFamily="34" charset="0"/>
            </a:endParaRPr>
          </a:p>
        </p:txBody>
      </p:sp>
      <p:cxnSp>
        <p:nvCxnSpPr>
          <p:cNvPr id="17" name="直接连接符 16"/>
          <p:cNvCxnSpPr/>
          <p:nvPr/>
        </p:nvCxnSpPr>
        <p:spPr>
          <a:xfrm>
            <a:off x="4129484" y="2159370"/>
            <a:ext cx="216554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429444" y="3172030"/>
            <a:ext cx="186558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279683" y="4275645"/>
            <a:ext cx="20155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691108" y="5309938"/>
            <a:ext cx="260392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80143" y="1817618"/>
            <a:ext cx="620827" cy="200101"/>
          </a:xfrm>
          <a:prstGeom prst="rect">
            <a:avLst/>
          </a:prstGeom>
          <a:noFill/>
        </p:spPr>
        <p:txBody>
          <a:bodyPr wrap="none" rtlCol="0">
            <a:noAutofit/>
          </a:bodyPr>
          <a:lstStyle>
            <a:defPPr>
              <a:defRPr lang="zh-CN"/>
            </a:defPPr>
            <a:lvl1pPr>
              <a:defRPr sz="2400" b="1">
                <a:solidFill>
                  <a:schemeClr val="bg1">
                    <a:lumMod val="50000"/>
                  </a:schemeClr>
                </a:solidFill>
              </a:defRPr>
            </a:lvl1pPr>
          </a:lstStyle>
          <a:p>
            <a:pPr algn="r">
              <a:buClr>
                <a:schemeClr val="accent1"/>
              </a:buClr>
            </a:pPr>
            <a:r>
              <a:rPr lang="en-US" altLang="en-US" sz="1600" dirty="0">
                <a:solidFill>
                  <a:schemeClr val="tx1">
                    <a:lumMod val="85000"/>
                    <a:lumOff val="15000"/>
                  </a:schemeClr>
                </a:solidFill>
                <a:latin typeface="思源黑体 Normal"/>
                <a:ea typeface="思源黑体 CN Normal" panose="020B0400000000000000" pitchFamily="34" charset="-122"/>
                <a:sym typeface="Arial" panose="020B0604020202020204" pitchFamily="34" charset="0"/>
              </a:rPr>
              <a:t>Word</a:t>
            </a:r>
          </a:p>
        </p:txBody>
      </p:sp>
      <p:sp>
        <p:nvSpPr>
          <p:cNvPr id="28" name="TextBox 27"/>
          <p:cNvSpPr txBox="1"/>
          <p:nvPr/>
        </p:nvSpPr>
        <p:spPr>
          <a:xfrm>
            <a:off x="5580143" y="2865136"/>
            <a:ext cx="620827" cy="200101"/>
          </a:xfrm>
          <a:prstGeom prst="rect">
            <a:avLst/>
          </a:prstGeom>
          <a:noFill/>
        </p:spPr>
        <p:txBody>
          <a:bodyPr wrap="none" rtlCol="0">
            <a:noAutofit/>
          </a:bodyPr>
          <a:lstStyle>
            <a:defPPr>
              <a:defRPr lang="zh-CN"/>
            </a:defPPr>
            <a:lvl1pPr>
              <a:defRPr sz="2400" b="1">
                <a:solidFill>
                  <a:schemeClr val="bg1">
                    <a:lumMod val="50000"/>
                  </a:schemeClr>
                </a:solidFill>
              </a:defRPr>
            </a:lvl1pPr>
          </a:lstStyle>
          <a:p>
            <a:pPr algn="r">
              <a:buClr>
                <a:schemeClr val="accent1"/>
              </a:buClr>
            </a:pPr>
            <a:r>
              <a:rPr lang="en-US" altLang="en-US" sz="1600" dirty="0">
                <a:solidFill>
                  <a:schemeClr val="tx1">
                    <a:lumMod val="85000"/>
                    <a:lumOff val="15000"/>
                  </a:schemeClr>
                </a:solidFill>
                <a:latin typeface="思源黑体 Normal"/>
                <a:ea typeface="思源黑体 CN Normal" panose="020B0400000000000000" pitchFamily="34" charset="-122"/>
                <a:sym typeface="Arial" panose="020B0604020202020204" pitchFamily="34" charset="0"/>
              </a:rPr>
              <a:t>Excel</a:t>
            </a:r>
          </a:p>
        </p:txBody>
      </p:sp>
      <p:sp>
        <p:nvSpPr>
          <p:cNvPr id="30" name="TextBox 29"/>
          <p:cNvSpPr txBox="1"/>
          <p:nvPr/>
        </p:nvSpPr>
        <p:spPr>
          <a:xfrm>
            <a:off x="5580143" y="3912655"/>
            <a:ext cx="620827" cy="200101"/>
          </a:xfrm>
          <a:prstGeom prst="rect">
            <a:avLst/>
          </a:prstGeom>
          <a:noFill/>
        </p:spPr>
        <p:txBody>
          <a:bodyPr wrap="none" rtlCol="0">
            <a:noAutofit/>
          </a:bodyPr>
          <a:lstStyle>
            <a:defPPr>
              <a:defRPr lang="zh-CN"/>
            </a:defPPr>
            <a:lvl1pPr>
              <a:defRPr sz="2400" b="1">
                <a:solidFill>
                  <a:schemeClr val="bg1">
                    <a:lumMod val="50000"/>
                  </a:schemeClr>
                </a:solidFill>
              </a:defRPr>
            </a:lvl1pPr>
          </a:lstStyle>
          <a:p>
            <a:pPr algn="r">
              <a:buClr>
                <a:schemeClr val="accent1"/>
              </a:buClr>
            </a:pPr>
            <a:r>
              <a:rPr lang="en-US" altLang="en-US" sz="1600" dirty="0">
                <a:solidFill>
                  <a:schemeClr val="tx1">
                    <a:lumMod val="85000"/>
                    <a:lumOff val="15000"/>
                  </a:schemeClr>
                </a:solidFill>
                <a:latin typeface="思源黑体 Normal"/>
                <a:ea typeface="思源黑体 CN Normal" panose="020B0400000000000000" pitchFamily="34" charset="-122"/>
                <a:sym typeface="Arial" panose="020B0604020202020204" pitchFamily="34" charset="0"/>
              </a:rPr>
              <a:t>PowerPoint</a:t>
            </a:r>
          </a:p>
        </p:txBody>
      </p:sp>
      <p:sp>
        <p:nvSpPr>
          <p:cNvPr id="32" name="TextBox 31"/>
          <p:cNvSpPr txBox="1"/>
          <p:nvPr/>
        </p:nvSpPr>
        <p:spPr>
          <a:xfrm>
            <a:off x="5580143" y="4960175"/>
            <a:ext cx="620827" cy="200101"/>
          </a:xfrm>
          <a:prstGeom prst="rect">
            <a:avLst/>
          </a:prstGeom>
          <a:noFill/>
        </p:spPr>
        <p:txBody>
          <a:bodyPr wrap="none" rtlCol="0">
            <a:noAutofit/>
          </a:bodyPr>
          <a:lstStyle>
            <a:defPPr>
              <a:defRPr lang="zh-CN"/>
            </a:defPPr>
            <a:lvl1pPr>
              <a:defRPr sz="2400" b="1">
                <a:solidFill>
                  <a:schemeClr val="bg1">
                    <a:lumMod val="50000"/>
                  </a:schemeClr>
                </a:solidFill>
              </a:defRPr>
            </a:lvl1pPr>
          </a:lstStyle>
          <a:p>
            <a:pPr algn="r">
              <a:buClr>
                <a:schemeClr val="accent1"/>
              </a:buClr>
            </a:pPr>
            <a:r>
              <a:rPr lang="en-US" altLang="en-US" sz="1600" dirty="0">
                <a:solidFill>
                  <a:schemeClr val="tx1">
                    <a:lumMod val="85000"/>
                    <a:lumOff val="15000"/>
                  </a:schemeClr>
                </a:solidFill>
                <a:latin typeface="思源黑体 Normal"/>
                <a:ea typeface="思源黑体 CN Normal" panose="020B0400000000000000" pitchFamily="34" charset="-122"/>
                <a:sym typeface="Arial" panose="020B0604020202020204" pitchFamily="34" charset="0"/>
              </a:rPr>
              <a:t>OneDrive</a:t>
            </a:r>
          </a:p>
        </p:txBody>
      </p:sp>
      <p:sp>
        <p:nvSpPr>
          <p:cNvPr id="2" name="文本框 1">
            <a:extLst>
              <a:ext uri="{FF2B5EF4-FFF2-40B4-BE49-F238E27FC236}">
                <a16:creationId xmlns:a16="http://schemas.microsoft.com/office/drawing/2014/main" id="{93AF43D7-A7E1-3FDE-CCE2-A2CD3F26F52B}"/>
              </a:ext>
            </a:extLst>
          </p:cNvPr>
          <p:cNvSpPr txBox="1"/>
          <p:nvPr/>
        </p:nvSpPr>
        <p:spPr>
          <a:xfrm>
            <a:off x="641903" y="357035"/>
            <a:ext cx="5658565" cy="579120"/>
          </a:xfrm>
          <a:prstGeom prst="rect">
            <a:avLst/>
          </a:prstGeom>
          <a:noFill/>
        </p:spPr>
        <p:txBody>
          <a:bodyPr wrap="square" rtlCol="0">
            <a:normAutofit/>
          </a:bodyPr>
          <a:lstStyle/>
          <a:p>
            <a:pPr marL="457200" indent="-457200">
              <a:buFont typeface="Wingdings" panose="05000000000000000000" pitchFamily="2" charset="2"/>
              <a:buChar char="ü"/>
            </a:pPr>
            <a:r>
              <a:rPr lang="fr-FR" sz="2800" b="1" dirty="0"/>
              <a:t>Key Microsoft Tools :</a:t>
            </a:r>
            <a:endParaRPr lang="en-US" altLang="en-US" sz="2800" dirty="0">
              <a:latin typeface="Source Han Sans SC"/>
              <a:ea typeface="Source Han Sans SC"/>
              <a:sym typeface="Arial" panose="020B0604020202020204" pitchFamily="34" charset="0"/>
            </a:endParaRPr>
          </a:p>
        </p:txBody>
      </p:sp>
      <p:sp>
        <p:nvSpPr>
          <p:cNvPr id="3" name="TextBox 89">
            <a:extLst>
              <a:ext uri="{FF2B5EF4-FFF2-40B4-BE49-F238E27FC236}">
                <a16:creationId xmlns:a16="http://schemas.microsoft.com/office/drawing/2014/main" id="{EBD2E4FA-A4E6-1C7F-A4C5-26587D1602B4}"/>
              </a:ext>
            </a:extLst>
          </p:cNvPr>
          <p:cNvSpPr txBox="1"/>
          <p:nvPr/>
        </p:nvSpPr>
        <p:spPr>
          <a:xfrm>
            <a:off x="7048942" y="1781193"/>
            <a:ext cx="3444886" cy="219337"/>
          </a:xfrm>
          <a:prstGeom prst="rect">
            <a:avLst/>
          </a:prstGeom>
          <a:noFill/>
        </p:spPr>
        <p:txBody>
          <a:bodyPr wrap="square" lIns="0" tIns="0" rIns="0" bIns="0" rtlCol="0">
            <a:normAutofit fontScale="25000" lnSpcReduction="20000"/>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r>
              <a:rPr lang="en-US" sz="4800" dirty="0">
                <a:latin typeface="Berlin Sans FB" panose="020E0602020502020306" pitchFamily="34" charset="0"/>
              </a:rPr>
              <a:t>Word processing software for creating and editing documents. Features include formatting options, collaboration tools, and templates</a:t>
            </a:r>
            <a:r>
              <a:rPr lang="en-US" dirty="0"/>
              <a:t>..</a:t>
            </a:r>
          </a:p>
        </p:txBody>
      </p:sp>
      <p:sp>
        <p:nvSpPr>
          <p:cNvPr id="4" name="TextBox 89">
            <a:extLst>
              <a:ext uri="{FF2B5EF4-FFF2-40B4-BE49-F238E27FC236}">
                <a16:creationId xmlns:a16="http://schemas.microsoft.com/office/drawing/2014/main" id="{255AAD0B-E98F-58D2-DFC8-E97884AEC5BF}"/>
              </a:ext>
            </a:extLst>
          </p:cNvPr>
          <p:cNvSpPr txBox="1"/>
          <p:nvPr/>
        </p:nvSpPr>
        <p:spPr>
          <a:xfrm>
            <a:off x="7048942" y="2866919"/>
            <a:ext cx="3444886" cy="219337"/>
          </a:xfrm>
          <a:prstGeom prst="rect">
            <a:avLst/>
          </a:prstGeom>
          <a:noFill/>
        </p:spPr>
        <p:txBody>
          <a:bodyPr wrap="square" lIns="0" tIns="0" rIns="0" bIns="0" rtlCol="0">
            <a:normAutofit fontScale="25000" lnSpcReduction="20000"/>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r>
              <a:rPr lang="en-US" sz="4400" dirty="0">
                <a:latin typeface="Berlin Sans FB" panose="020E0602020502020306" pitchFamily="34" charset="0"/>
              </a:rPr>
              <a:t>Spreadsheet software for data analysis </a:t>
            </a:r>
            <a:r>
              <a:rPr lang="en-US" sz="4800" dirty="0">
                <a:latin typeface="Berlin Sans FB" panose="020E0602020502020306" pitchFamily="34" charset="0"/>
              </a:rPr>
              <a:t>and</a:t>
            </a:r>
            <a:r>
              <a:rPr lang="en-US" sz="4400" dirty="0">
                <a:latin typeface="Berlin Sans FB" panose="020E0602020502020306" pitchFamily="34" charset="0"/>
              </a:rPr>
              <a:t> visualization. Supports formulas, charts, and collaboration on workbooks</a:t>
            </a:r>
            <a:r>
              <a:rPr lang="en-US" dirty="0"/>
              <a:t>.</a:t>
            </a:r>
          </a:p>
        </p:txBody>
      </p:sp>
      <p:sp>
        <p:nvSpPr>
          <p:cNvPr id="5" name="TextBox 89">
            <a:extLst>
              <a:ext uri="{FF2B5EF4-FFF2-40B4-BE49-F238E27FC236}">
                <a16:creationId xmlns:a16="http://schemas.microsoft.com/office/drawing/2014/main" id="{9EB72986-172D-43D7-D2F2-C83BD4F9499C}"/>
              </a:ext>
            </a:extLst>
          </p:cNvPr>
          <p:cNvSpPr txBox="1"/>
          <p:nvPr/>
        </p:nvSpPr>
        <p:spPr>
          <a:xfrm>
            <a:off x="7048942" y="3886961"/>
            <a:ext cx="3444886" cy="219337"/>
          </a:xfrm>
          <a:prstGeom prst="rect">
            <a:avLst/>
          </a:prstGeom>
          <a:noFill/>
        </p:spPr>
        <p:txBody>
          <a:bodyPr wrap="square" lIns="0" tIns="0" rIns="0" bIns="0" rtlCol="0">
            <a:normAutofit fontScale="25000" lnSpcReduction="20000"/>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r>
              <a:rPr lang="en-US" sz="4800" dirty="0">
                <a:latin typeface="Berlin Sans FB" panose="020E0602020502020306" pitchFamily="34" charset="0"/>
              </a:rPr>
              <a:t>Presentation software for creating slideshows. Enables visual storytelling with multimedia elements </a:t>
            </a:r>
            <a:r>
              <a:rPr lang="en-US" dirty="0"/>
              <a:t>.</a:t>
            </a:r>
          </a:p>
        </p:txBody>
      </p:sp>
      <p:sp>
        <p:nvSpPr>
          <p:cNvPr id="10" name="TextBox 89">
            <a:extLst>
              <a:ext uri="{FF2B5EF4-FFF2-40B4-BE49-F238E27FC236}">
                <a16:creationId xmlns:a16="http://schemas.microsoft.com/office/drawing/2014/main" id="{D2884671-0627-60C3-E7BC-B940FACF7D29}"/>
              </a:ext>
            </a:extLst>
          </p:cNvPr>
          <p:cNvSpPr txBox="1"/>
          <p:nvPr/>
        </p:nvSpPr>
        <p:spPr>
          <a:xfrm>
            <a:off x="7048942" y="4939846"/>
            <a:ext cx="3444886" cy="219337"/>
          </a:xfrm>
          <a:prstGeom prst="rect">
            <a:avLst/>
          </a:prstGeom>
          <a:noFill/>
        </p:spPr>
        <p:txBody>
          <a:bodyPr wrap="square" lIns="0" tIns="0" rIns="0" bIns="0" rtlCol="0">
            <a:normAutofit fontScale="25000" lnSpcReduction="20000"/>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r>
              <a:rPr lang="en-US" sz="4800" dirty="0">
                <a:latin typeface="Berlin Sans FB" panose="020E0602020502020306" pitchFamily="34" charset="0"/>
              </a:rPr>
              <a:t>Cloud storage service for files and documents. Allows for easy access, sharing, and collaboration on files</a:t>
            </a:r>
            <a:r>
              <a:rPr lang="en-US" dirty="0"/>
              <a:t>.</a:t>
            </a:r>
          </a:p>
        </p:txBody>
      </p:sp>
    </p:spTree>
    <p:extLst>
      <p:ext uri="{BB962C8B-B14F-4D97-AF65-F5344CB8AC3E}">
        <p14:creationId xmlns:p14="http://schemas.microsoft.com/office/powerpoint/2010/main" val="3716296428"/>
      </p:ext>
    </p:extLst>
  </p:cSld>
  <p:clrMapOvr>
    <a:masterClrMapping/>
  </p:clrMapOvr>
  <p:transition spd="slow" advClick="0" advTm="7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6"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31" presetClass="entr" presetSubtype="0" fill="hold" grpId="0" nodeType="withEffect">
                                  <p:stCondLst>
                                    <p:cond delay="50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 calcmode="lin" valueType="num">
                                      <p:cBhvr>
                                        <p:cTn id="12" dur="500" fill="hold"/>
                                        <p:tgtEl>
                                          <p:spTgt spid="8"/>
                                        </p:tgtEl>
                                        <p:attrNameLst>
                                          <p:attrName>style.rotation</p:attrName>
                                        </p:attrNameLst>
                                      </p:cBhvr>
                                      <p:tavLst>
                                        <p:tav tm="0">
                                          <p:val>
                                            <p:fltVal val="90"/>
                                          </p:val>
                                        </p:tav>
                                        <p:tav tm="100000">
                                          <p:val>
                                            <p:fltVal val="0"/>
                                          </p:val>
                                        </p:tav>
                                      </p:tavLst>
                                    </p:anim>
                                    <p:animEffect transition="in" filter="fade">
                                      <p:cBhvr>
                                        <p:cTn id="13" dur="500"/>
                                        <p:tgtEl>
                                          <p:spTgt spid="8"/>
                                        </p:tgtEl>
                                      </p:cBhvr>
                                    </p:animEffect>
                                  </p:childTnLst>
                                </p:cTn>
                              </p:par>
                              <p:par>
                                <p:cTn id="14" presetID="31" presetClass="entr" presetSubtype="0" fill="hold" grpId="0" nodeType="withEffect">
                                  <p:stCondLst>
                                    <p:cond delay="75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 calcmode="lin" valueType="num">
                                      <p:cBhvr>
                                        <p:cTn id="18" dur="500" fill="hold"/>
                                        <p:tgtEl>
                                          <p:spTgt spid="9"/>
                                        </p:tgtEl>
                                        <p:attrNameLst>
                                          <p:attrName>style.rotation</p:attrName>
                                        </p:attrNameLst>
                                      </p:cBhvr>
                                      <p:tavLst>
                                        <p:tav tm="0">
                                          <p:val>
                                            <p:fltVal val="90"/>
                                          </p:val>
                                        </p:tav>
                                        <p:tav tm="100000">
                                          <p:val>
                                            <p:fltVal val="0"/>
                                          </p:val>
                                        </p:tav>
                                      </p:tavLst>
                                    </p:anim>
                                    <p:animEffect transition="in" filter="fade">
                                      <p:cBhvr>
                                        <p:cTn id="19" dur="500"/>
                                        <p:tgtEl>
                                          <p:spTgt spid="9"/>
                                        </p:tgtEl>
                                      </p:cBhvr>
                                    </p:animEffect>
                                  </p:childTnLst>
                                </p:cTn>
                              </p:par>
                              <p:par>
                                <p:cTn id="20" presetID="31" presetClass="entr" presetSubtype="0" fill="hold" grpId="0" nodeType="withEffect">
                                  <p:stCondLst>
                                    <p:cond delay="100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 calcmode="lin" valueType="num">
                                      <p:cBhvr>
                                        <p:cTn id="24" dur="500" fill="hold"/>
                                        <p:tgtEl>
                                          <p:spTgt spid="7"/>
                                        </p:tgtEl>
                                        <p:attrNameLst>
                                          <p:attrName>style.rotation</p:attrName>
                                        </p:attrNameLst>
                                      </p:cBhvr>
                                      <p:tavLst>
                                        <p:tav tm="0">
                                          <p:val>
                                            <p:fltVal val="90"/>
                                          </p:val>
                                        </p:tav>
                                        <p:tav tm="100000">
                                          <p:val>
                                            <p:fltVal val="0"/>
                                          </p:val>
                                        </p:tav>
                                      </p:tavLst>
                                    </p:anim>
                                    <p:animEffect transition="in" filter="fade">
                                      <p:cBhvr>
                                        <p:cTn id="25" dur="500"/>
                                        <p:tgtEl>
                                          <p:spTgt spid="7"/>
                                        </p:tgtEl>
                                      </p:cBhvr>
                                    </p:animEffect>
                                  </p:childTnLst>
                                </p:cTn>
                              </p:par>
                              <p:par>
                                <p:cTn id="26" presetID="31" presetClass="entr" presetSubtype="0" fill="hold" grpId="0" nodeType="withEffect">
                                  <p:stCondLst>
                                    <p:cond delay="1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style.rotation</p:attrName>
                                        </p:attrNameLst>
                                      </p:cBhvr>
                                      <p:tavLst>
                                        <p:tav tm="0">
                                          <p:val>
                                            <p:fltVal val="90"/>
                                          </p:val>
                                        </p:tav>
                                        <p:tav tm="100000">
                                          <p:val>
                                            <p:fltVal val="0"/>
                                          </p:val>
                                        </p:tav>
                                      </p:tavLst>
                                    </p:anim>
                                    <p:animEffect transition="in" filter="fade">
                                      <p:cBhvr>
                                        <p:cTn id="31" dur="500"/>
                                        <p:tgtEl>
                                          <p:spTgt spid="6"/>
                                        </p:tgtEl>
                                      </p:cBhvr>
                                    </p:animEffect>
                                  </p:childTnLst>
                                </p:cTn>
                              </p:par>
                            </p:childTnLst>
                          </p:cTn>
                        </p:par>
                        <p:par>
                          <p:cTn id="32" fill="hold" nodeType="afterGroup">
                            <p:stCondLst>
                              <p:cond delay="2000"/>
                            </p:stCondLst>
                            <p:childTnLst>
                              <p:par>
                                <p:cTn id="33" presetID="47"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750"/>
                                        <p:tgtEl>
                                          <p:spTgt spid="26"/>
                                        </p:tgtEl>
                                      </p:cBhvr>
                                    </p:animEffect>
                                    <p:anim calcmode="lin" valueType="num">
                                      <p:cBhvr>
                                        <p:cTn id="36" dur="750" fill="hold"/>
                                        <p:tgtEl>
                                          <p:spTgt spid="26"/>
                                        </p:tgtEl>
                                        <p:attrNameLst>
                                          <p:attrName>ppt_x</p:attrName>
                                        </p:attrNameLst>
                                      </p:cBhvr>
                                      <p:tavLst>
                                        <p:tav tm="0">
                                          <p:val>
                                            <p:strVal val="#ppt_x"/>
                                          </p:val>
                                        </p:tav>
                                        <p:tav tm="100000">
                                          <p:val>
                                            <p:strVal val="#ppt_x"/>
                                          </p:val>
                                        </p:tav>
                                      </p:tavLst>
                                    </p:anim>
                                    <p:anim calcmode="lin" valueType="num">
                                      <p:cBhvr>
                                        <p:cTn id="37" dur="750" fill="hold"/>
                                        <p:tgtEl>
                                          <p:spTgt spid="26"/>
                                        </p:tgtEl>
                                        <p:attrNameLst>
                                          <p:attrName>ppt_y</p:attrName>
                                        </p:attrNameLst>
                                      </p:cBhvr>
                                      <p:tavLst>
                                        <p:tav tm="0">
                                          <p:val>
                                            <p:strVal val="#ppt_y-.1"/>
                                          </p:val>
                                        </p:tav>
                                        <p:tav tm="100000">
                                          <p:val>
                                            <p:strVal val="#ppt_y"/>
                                          </p:val>
                                        </p:tav>
                                      </p:tavLst>
                                    </p:anim>
                                  </p:childTnLst>
                                </p:cTn>
                              </p:par>
                              <p:par>
                                <p:cTn id="38" presetID="22" presetClass="entr" presetSubtype="8"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childTnLst>
                          </p:cTn>
                        </p:par>
                        <p:par>
                          <p:cTn id="41" fill="hold" nodeType="afterGroup">
                            <p:stCondLst>
                              <p:cond delay="2750"/>
                            </p:stCondLst>
                            <p:childTnLst>
                              <p:par>
                                <p:cTn id="42" presetID="47"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750"/>
                                        <p:tgtEl>
                                          <p:spTgt spid="28"/>
                                        </p:tgtEl>
                                      </p:cBhvr>
                                    </p:animEffect>
                                    <p:anim calcmode="lin" valueType="num">
                                      <p:cBhvr>
                                        <p:cTn id="45" dur="750" fill="hold"/>
                                        <p:tgtEl>
                                          <p:spTgt spid="28"/>
                                        </p:tgtEl>
                                        <p:attrNameLst>
                                          <p:attrName>ppt_x</p:attrName>
                                        </p:attrNameLst>
                                      </p:cBhvr>
                                      <p:tavLst>
                                        <p:tav tm="0">
                                          <p:val>
                                            <p:strVal val="#ppt_x"/>
                                          </p:val>
                                        </p:tav>
                                        <p:tav tm="100000">
                                          <p:val>
                                            <p:strVal val="#ppt_x"/>
                                          </p:val>
                                        </p:tav>
                                      </p:tavLst>
                                    </p:anim>
                                    <p:anim calcmode="lin" valueType="num">
                                      <p:cBhvr>
                                        <p:cTn id="46" dur="750" fill="hold"/>
                                        <p:tgtEl>
                                          <p:spTgt spid="28"/>
                                        </p:tgtEl>
                                        <p:attrNameLst>
                                          <p:attrName>ppt_y</p:attrName>
                                        </p:attrNameLst>
                                      </p:cBhvr>
                                      <p:tavLst>
                                        <p:tav tm="0">
                                          <p:val>
                                            <p:strVal val="#ppt_y-.1"/>
                                          </p:val>
                                        </p:tav>
                                        <p:tav tm="100000">
                                          <p:val>
                                            <p:strVal val="#ppt_y"/>
                                          </p:val>
                                        </p:tav>
                                      </p:tavLst>
                                    </p:anim>
                                  </p:childTnLst>
                                </p:cTn>
                              </p:par>
                              <p:par>
                                <p:cTn id="47" presetID="22" presetClass="entr" presetSubtype="8"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nodeType="afterGroup">
                            <p:stCondLst>
                              <p:cond delay="3500"/>
                            </p:stCondLst>
                            <p:childTnLst>
                              <p:par>
                                <p:cTn id="51" presetID="47" presetClass="entr" presetSubtype="0"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750"/>
                                        <p:tgtEl>
                                          <p:spTgt spid="30"/>
                                        </p:tgtEl>
                                      </p:cBhvr>
                                    </p:animEffect>
                                    <p:anim calcmode="lin" valueType="num">
                                      <p:cBhvr>
                                        <p:cTn id="54" dur="750" fill="hold"/>
                                        <p:tgtEl>
                                          <p:spTgt spid="30"/>
                                        </p:tgtEl>
                                        <p:attrNameLst>
                                          <p:attrName>ppt_x</p:attrName>
                                        </p:attrNameLst>
                                      </p:cBhvr>
                                      <p:tavLst>
                                        <p:tav tm="0">
                                          <p:val>
                                            <p:strVal val="#ppt_x"/>
                                          </p:val>
                                        </p:tav>
                                        <p:tav tm="100000">
                                          <p:val>
                                            <p:strVal val="#ppt_x"/>
                                          </p:val>
                                        </p:tav>
                                      </p:tavLst>
                                    </p:anim>
                                    <p:anim calcmode="lin" valueType="num">
                                      <p:cBhvr>
                                        <p:cTn id="55" dur="750" fill="hold"/>
                                        <p:tgtEl>
                                          <p:spTgt spid="30"/>
                                        </p:tgtEl>
                                        <p:attrNameLst>
                                          <p:attrName>ppt_y</p:attrName>
                                        </p:attrNameLst>
                                      </p:cBhvr>
                                      <p:tavLst>
                                        <p:tav tm="0">
                                          <p:val>
                                            <p:strVal val="#ppt_y-.1"/>
                                          </p:val>
                                        </p:tav>
                                        <p:tav tm="100000">
                                          <p:val>
                                            <p:strVal val="#ppt_y"/>
                                          </p:val>
                                        </p:tav>
                                      </p:tavLst>
                                    </p:anim>
                                  </p:childTnLst>
                                </p:cTn>
                              </p:par>
                              <p:par>
                                <p:cTn id="56" presetID="22" presetClass="entr" presetSubtype="8"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par>
                          <p:cTn id="59" fill="hold" nodeType="afterGroup">
                            <p:stCondLst>
                              <p:cond delay="4250"/>
                            </p:stCondLst>
                            <p:childTnLst>
                              <p:par>
                                <p:cTn id="60" presetID="47" presetClass="entr" presetSubtype="0" fill="hold" grpId="0"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750"/>
                                        <p:tgtEl>
                                          <p:spTgt spid="32"/>
                                        </p:tgtEl>
                                      </p:cBhvr>
                                    </p:animEffect>
                                    <p:anim calcmode="lin" valueType="num">
                                      <p:cBhvr>
                                        <p:cTn id="63" dur="750" fill="hold"/>
                                        <p:tgtEl>
                                          <p:spTgt spid="32"/>
                                        </p:tgtEl>
                                        <p:attrNameLst>
                                          <p:attrName>ppt_x</p:attrName>
                                        </p:attrNameLst>
                                      </p:cBhvr>
                                      <p:tavLst>
                                        <p:tav tm="0">
                                          <p:val>
                                            <p:strVal val="#ppt_x"/>
                                          </p:val>
                                        </p:tav>
                                        <p:tav tm="100000">
                                          <p:val>
                                            <p:strVal val="#ppt_x"/>
                                          </p:val>
                                        </p:tav>
                                      </p:tavLst>
                                    </p:anim>
                                    <p:anim calcmode="lin" valueType="num">
                                      <p:cBhvr>
                                        <p:cTn id="64" dur="750" fill="hold"/>
                                        <p:tgtEl>
                                          <p:spTgt spid="32"/>
                                        </p:tgtEl>
                                        <p:attrNameLst>
                                          <p:attrName>ppt_y</p:attrName>
                                        </p:attrNameLst>
                                      </p:cBhvr>
                                      <p:tavLst>
                                        <p:tav tm="0">
                                          <p:val>
                                            <p:strVal val="#ppt_y-.1"/>
                                          </p:val>
                                        </p:tav>
                                        <p:tav tm="100000">
                                          <p:val>
                                            <p:strVal val="#ppt_y"/>
                                          </p:val>
                                        </p:tav>
                                      </p:tavLst>
                                    </p:anim>
                                  </p:childTnLst>
                                </p:cTn>
                              </p:par>
                              <p:par>
                                <p:cTn id="65" presetID="22" presetClass="entr" presetSubtype="8"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par>
                                <p:cTn id="68" presetID="41" presetClass="entr" presetSubtype="0" fill="hold" grpId="0" nodeType="withEffect">
                                  <p:stCondLst>
                                    <p:cond delay="750"/>
                                  </p:stCondLst>
                                  <p:iterate type="lt">
                                    <p:tmPct val="10000"/>
                                  </p:iterate>
                                  <p:childTnLst>
                                    <p:set>
                                      <p:cBhvr>
                                        <p:cTn id="69" dur="1" fill="hold">
                                          <p:stCondLst>
                                            <p:cond delay="0"/>
                                          </p:stCondLst>
                                        </p:cTn>
                                        <p:tgtEl>
                                          <p:spTgt spid="2"/>
                                        </p:tgtEl>
                                        <p:attrNameLst>
                                          <p:attrName>style.visibility</p:attrName>
                                        </p:attrNameLst>
                                      </p:cBhvr>
                                      <p:to>
                                        <p:strVal val="visible"/>
                                      </p:to>
                                    </p:set>
                                    <p:anim calcmode="lin" valueType="num">
                                      <p:cBhvr>
                                        <p:cTn id="70"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2"/>
                                        </p:tgtEl>
                                        <p:attrNameLst>
                                          <p:attrName>ppt_y</p:attrName>
                                        </p:attrNameLst>
                                      </p:cBhvr>
                                      <p:tavLst>
                                        <p:tav tm="0">
                                          <p:val>
                                            <p:strVal val="#ppt_y"/>
                                          </p:val>
                                        </p:tav>
                                        <p:tav tm="100000">
                                          <p:val>
                                            <p:strVal val="#ppt_y"/>
                                          </p:val>
                                        </p:tav>
                                      </p:tavLst>
                                    </p:anim>
                                    <p:anim calcmode="lin" valueType="num">
                                      <p:cBhvr>
                                        <p:cTn id="72"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2"/>
                                        </p:tgtEl>
                                      </p:cBhvr>
                                    </p:animEffect>
                                  </p:childTnLst>
                                </p:cTn>
                              </p:par>
                              <p:par>
                                <p:cTn id="75" presetID="53" presetClass="entr" presetSubtype="16" fill="hold" grpId="0" nodeType="withEffect">
                                  <p:stCondLst>
                                    <p:cond delay="0"/>
                                  </p:stCondLst>
                                  <p:iterate type="lt">
                                    <p:tmPct val="10000"/>
                                  </p:iterate>
                                  <p:childTnLst>
                                    <p:set>
                                      <p:cBhvr>
                                        <p:cTn id="76" dur="1" fill="hold">
                                          <p:stCondLst>
                                            <p:cond delay="0"/>
                                          </p:stCondLst>
                                        </p:cTn>
                                        <p:tgtEl>
                                          <p:spTgt spid="3"/>
                                        </p:tgtEl>
                                        <p:attrNameLst>
                                          <p:attrName>style.visibility</p:attrName>
                                        </p:attrNameLst>
                                      </p:cBhvr>
                                      <p:to>
                                        <p:strVal val="visible"/>
                                      </p:to>
                                    </p:set>
                                    <p:anim calcmode="lin" valueType="num">
                                      <p:cBhvr>
                                        <p:cTn id="77" dur="200" fill="hold"/>
                                        <p:tgtEl>
                                          <p:spTgt spid="3"/>
                                        </p:tgtEl>
                                        <p:attrNameLst>
                                          <p:attrName>ppt_w</p:attrName>
                                        </p:attrNameLst>
                                      </p:cBhvr>
                                      <p:tavLst>
                                        <p:tav tm="0">
                                          <p:val>
                                            <p:fltVal val="0"/>
                                          </p:val>
                                        </p:tav>
                                        <p:tav tm="100000">
                                          <p:val>
                                            <p:strVal val="#ppt_w"/>
                                          </p:val>
                                        </p:tav>
                                      </p:tavLst>
                                    </p:anim>
                                    <p:anim calcmode="lin" valueType="num">
                                      <p:cBhvr>
                                        <p:cTn id="78" dur="200" fill="hold"/>
                                        <p:tgtEl>
                                          <p:spTgt spid="3"/>
                                        </p:tgtEl>
                                        <p:attrNameLst>
                                          <p:attrName>ppt_h</p:attrName>
                                        </p:attrNameLst>
                                      </p:cBhvr>
                                      <p:tavLst>
                                        <p:tav tm="0">
                                          <p:val>
                                            <p:fltVal val="0"/>
                                          </p:val>
                                        </p:tav>
                                        <p:tav tm="100000">
                                          <p:val>
                                            <p:strVal val="#ppt_h"/>
                                          </p:val>
                                        </p:tav>
                                      </p:tavLst>
                                    </p:anim>
                                    <p:animEffect transition="in" filter="fade">
                                      <p:cBhvr>
                                        <p:cTn id="79" dur="200"/>
                                        <p:tgtEl>
                                          <p:spTgt spid="3"/>
                                        </p:tgtEl>
                                      </p:cBhvr>
                                    </p:animEffect>
                                  </p:childTnLst>
                                </p:cTn>
                              </p:par>
                              <p:par>
                                <p:cTn id="80" presetID="53" presetClass="entr" presetSubtype="16" fill="hold" grpId="0" nodeType="withEffect">
                                  <p:stCondLst>
                                    <p:cond delay="0"/>
                                  </p:stCondLst>
                                  <p:iterate type="lt">
                                    <p:tmPct val="10000"/>
                                  </p:iterate>
                                  <p:childTnLst>
                                    <p:set>
                                      <p:cBhvr>
                                        <p:cTn id="81" dur="1" fill="hold">
                                          <p:stCondLst>
                                            <p:cond delay="0"/>
                                          </p:stCondLst>
                                        </p:cTn>
                                        <p:tgtEl>
                                          <p:spTgt spid="4"/>
                                        </p:tgtEl>
                                        <p:attrNameLst>
                                          <p:attrName>style.visibility</p:attrName>
                                        </p:attrNameLst>
                                      </p:cBhvr>
                                      <p:to>
                                        <p:strVal val="visible"/>
                                      </p:to>
                                    </p:set>
                                    <p:anim calcmode="lin" valueType="num">
                                      <p:cBhvr>
                                        <p:cTn id="82" dur="200" fill="hold"/>
                                        <p:tgtEl>
                                          <p:spTgt spid="4"/>
                                        </p:tgtEl>
                                        <p:attrNameLst>
                                          <p:attrName>ppt_w</p:attrName>
                                        </p:attrNameLst>
                                      </p:cBhvr>
                                      <p:tavLst>
                                        <p:tav tm="0">
                                          <p:val>
                                            <p:fltVal val="0"/>
                                          </p:val>
                                        </p:tav>
                                        <p:tav tm="100000">
                                          <p:val>
                                            <p:strVal val="#ppt_w"/>
                                          </p:val>
                                        </p:tav>
                                      </p:tavLst>
                                    </p:anim>
                                    <p:anim calcmode="lin" valueType="num">
                                      <p:cBhvr>
                                        <p:cTn id="83" dur="200" fill="hold"/>
                                        <p:tgtEl>
                                          <p:spTgt spid="4"/>
                                        </p:tgtEl>
                                        <p:attrNameLst>
                                          <p:attrName>ppt_h</p:attrName>
                                        </p:attrNameLst>
                                      </p:cBhvr>
                                      <p:tavLst>
                                        <p:tav tm="0">
                                          <p:val>
                                            <p:fltVal val="0"/>
                                          </p:val>
                                        </p:tav>
                                        <p:tav tm="100000">
                                          <p:val>
                                            <p:strVal val="#ppt_h"/>
                                          </p:val>
                                        </p:tav>
                                      </p:tavLst>
                                    </p:anim>
                                    <p:animEffect transition="in" filter="fade">
                                      <p:cBhvr>
                                        <p:cTn id="84" dur="200"/>
                                        <p:tgtEl>
                                          <p:spTgt spid="4"/>
                                        </p:tgtEl>
                                      </p:cBhvr>
                                    </p:animEffect>
                                  </p:childTnLst>
                                </p:cTn>
                              </p:par>
                              <p:par>
                                <p:cTn id="85" presetID="53" presetClass="entr" presetSubtype="16" fill="hold" grpId="0" nodeType="withEffect">
                                  <p:stCondLst>
                                    <p:cond delay="0"/>
                                  </p:stCondLst>
                                  <p:iterate type="lt">
                                    <p:tmPct val="10000"/>
                                  </p:iterate>
                                  <p:childTnLst>
                                    <p:set>
                                      <p:cBhvr>
                                        <p:cTn id="86" dur="1" fill="hold">
                                          <p:stCondLst>
                                            <p:cond delay="0"/>
                                          </p:stCondLst>
                                        </p:cTn>
                                        <p:tgtEl>
                                          <p:spTgt spid="5"/>
                                        </p:tgtEl>
                                        <p:attrNameLst>
                                          <p:attrName>style.visibility</p:attrName>
                                        </p:attrNameLst>
                                      </p:cBhvr>
                                      <p:to>
                                        <p:strVal val="visible"/>
                                      </p:to>
                                    </p:set>
                                    <p:anim calcmode="lin" valueType="num">
                                      <p:cBhvr>
                                        <p:cTn id="87" dur="200" fill="hold"/>
                                        <p:tgtEl>
                                          <p:spTgt spid="5"/>
                                        </p:tgtEl>
                                        <p:attrNameLst>
                                          <p:attrName>ppt_w</p:attrName>
                                        </p:attrNameLst>
                                      </p:cBhvr>
                                      <p:tavLst>
                                        <p:tav tm="0">
                                          <p:val>
                                            <p:fltVal val="0"/>
                                          </p:val>
                                        </p:tav>
                                        <p:tav tm="100000">
                                          <p:val>
                                            <p:strVal val="#ppt_w"/>
                                          </p:val>
                                        </p:tav>
                                      </p:tavLst>
                                    </p:anim>
                                    <p:anim calcmode="lin" valueType="num">
                                      <p:cBhvr>
                                        <p:cTn id="88" dur="200" fill="hold"/>
                                        <p:tgtEl>
                                          <p:spTgt spid="5"/>
                                        </p:tgtEl>
                                        <p:attrNameLst>
                                          <p:attrName>ppt_h</p:attrName>
                                        </p:attrNameLst>
                                      </p:cBhvr>
                                      <p:tavLst>
                                        <p:tav tm="0">
                                          <p:val>
                                            <p:fltVal val="0"/>
                                          </p:val>
                                        </p:tav>
                                        <p:tav tm="100000">
                                          <p:val>
                                            <p:strVal val="#ppt_h"/>
                                          </p:val>
                                        </p:tav>
                                      </p:tavLst>
                                    </p:anim>
                                    <p:animEffect transition="in" filter="fade">
                                      <p:cBhvr>
                                        <p:cTn id="89" dur="200"/>
                                        <p:tgtEl>
                                          <p:spTgt spid="5"/>
                                        </p:tgtEl>
                                      </p:cBhvr>
                                    </p:animEffect>
                                  </p:childTnLst>
                                </p:cTn>
                              </p:par>
                              <p:par>
                                <p:cTn id="90" presetID="53" presetClass="entr" presetSubtype="16" fill="hold" grpId="0" nodeType="withEffect">
                                  <p:stCondLst>
                                    <p:cond delay="0"/>
                                  </p:stCondLst>
                                  <p:iterate type="lt">
                                    <p:tmPct val="10000"/>
                                  </p:iterate>
                                  <p:childTnLst>
                                    <p:set>
                                      <p:cBhvr>
                                        <p:cTn id="91" dur="1" fill="hold">
                                          <p:stCondLst>
                                            <p:cond delay="0"/>
                                          </p:stCondLst>
                                        </p:cTn>
                                        <p:tgtEl>
                                          <p:spTgt spid="10"/>
                                        </p:tgtEl>
                                        <p:attrNameLst>
                                          <p:attrName>style.visibility</p:attrName>
                                        </p:attrNameLst>
                                      </p:cBhvr>
                                      <p:to>
                                        <p:strVal val="visible"/>
                                      </p:to>
                                    </p:set>
                                    <p:anim calcmode="lin" valueType="num">
                                      <p:cBhvr>
                                        <p:cTn id="92" dur="200" fill="hold"/>
                                        <p:tgtEl>
                                          <p:spTgt spid="10"/>
                                        </p:tgtEl>
                                        <p:attrNameLst>
                                          <p:attrName>ppt_w</p:attrName>
                                        </p:attrNameLst>
                                      </p:cBhvr>
                                      <p:tavLst>
                                        <p:tav tm="0">
                                          <p:val>
                                            <p:fltVal val="0"/>
                                          </p:val>
                                        </p:tav>
                                        <p:tav tm="100000">
                                          <p:val>
                                            <p:strVal val="#ppt_w"/>
                                          </p:val>
                                        </p:tav>
                                      </p:tavLst>
                                    </p:anim>
                                    <p:anim calcmode="lin" valueType="num">
                                      <p:cBhvr>
                                        <p:cTn id="93" dur="200" fill="hold"/>
                                        <p:tgtEl>
                                          <p:spTgt spid="10"/>
                                        </p:tgtEl>
                                        <p:attrNameLst>
                                          <p:attrName>ppt_h</p:attrName>
                                        </p:attrNameLst>
                                      </p:cBhvr>
                                      <p:tavLst>
                                        <p:tav tm="0">
                                          <p:val>
                                            <p:fltVal val="0"/>
                                          </p:val>
                                        </p:tav>
                                        <p:tav tm="100000">
                                          <p:val>
                                            <p:strVal val="#ppt_h"/>
                                          </p:val>
                                        </p:tav>
                                      </p:tavLst>
                                    </p:anim>
                                    <p:animEffect transition="in" filter="fade">
                                      <p:cBhvr>
                                        <p:cTn id="94" dur="2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6" grpId="0"/>
      <p:bldP spid="28" grpId="0"/>
      <p:bldP spid="30" grpId="0"/>
      <p:bldP spid="32" grpId="0"/>
      <p:bldP spid="2" grpId="0"/>
      <p:bldP spid="3" grpId="0"/>
      <p:bldP spid="4" grpId="0"/>
      <p:bldP spid="5"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30"/>
          <p:cNvSpPr txBox="1"/>
          <p:nvPr/>
        </p:nvSpPr>
        <p:spPr>
          <a:xfrm>
            <a:off x="756194" y="1868428"/>
            <a:ext cx="1517113" cy="420674"/>
          </a:xfrm>
          <a:prstGeom prst="rect">
            <a:avLst/>
          </a:prstGeom>
          <a:noFill/>
        </p:spPr>
        <p:txBody>
          <a:bodyPr wrap="none" rtlCol="0">
            <a:normAutofit/>
          </a:bodyPr>
          <a:lstStyle/>
          <a:p>
            <a:r>
              <a:rPr lang="fr-FR" b="1" dirty="0" err="1"/>
              <a:t>Consistency</a:t>
            </a:r>
            <a:r>
              <a:rPr lang="fr-FR" b="1" dirty="0"/>
              <a:t> and </a:t>
            </a:r>
            <a:r>
              <a:rPr lang="fr-FR" b="1" dirty="0" err="1"/>
              <a:t>Familiarity</a:t>
            </a:r>
            <a:endParaRPr lang="en-US" altLang="en-US" sz="2133" b="1" dirty="0">
              <a:solidFill>
                <a:schemeClr val="tx1">
                  <a:lumMod val="75000"/>
                  <a:lumOff val="25000"/>
                </a:schemeClr>
              </a:solidFill>
              <a:latin typeface="思源黑体 Normal"/>
              <a:ea typeface="思源黑体 CN Normal" panose="020B0400000000000000" pitchFamily="34" charset="-122"/>
              <a:sym typeface="Arial" panose="020B0604020202020204" pitchFamily="34" charset="0"/>
            </a:endParaRPr>
          </a:p>
        </p:txBody>
      </p:sp>
      <p:sp>
        <p:nvSpPr>
          <p:cNvPr id="104" name="Rectangle 13" descr="FD1DDF730CE4456e89755B07FE1653D0# #Rectangle 13"/>
          <p:cNvSpPr>
            <a:spLocks noChangeArrowheads="1"/>
          </p:cNvSpPr>
          <p:nvPr/>
        </p:nvSpPr>
        <p:spPr bwMode="auto">
          <a:xfrm>
            <a:off x="1391481" y="2276873"/>
            <a:ext cx="2647360" cy="33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25000" lnSpcReduction="20000"/>
          </a:bodyPr>
          <a:lstStyle/>
          <a:p>
            <a:r>
              <a:rPr lang="en-US" sz="4800" dirty="0">
                <a:latin typeface="Calibri" panose="020F0502020204030204" pitchFamily="34" charset="0"/>
                <a:cs typeface="Calibri" panose="020F0502020204030204" pitchFamily="34" charset="0"/>
              </a:rPr>
              <a:t>Microsoft tools offer a consistent and familiar user experience.</a:t>
            </a:r>
          </a:p>
          <a:p>
            <a:endParaRPr lang="en-US" sz="4800" dirty="0">
              <a:latin typeface="Calibri" panose="020F0502020204030204" pitchFamily="34" charset="0"/>
              <a:cs typeface="Calibri" panose="020F0502020204030204" pitchFamily="34" charset="0"/>
            </a:endParaRPr>
          </a:p>
          <a:p>
            <a:r>
              <a:rPr lang="en-US" sz="4800" dirty="0">
                <a:latin typeface="Calibri" panose="020F0502020204030204" pitchFamily="34" charset="0"/>
                <a:cs typeface="Calibri" panose="020F0502020204030204" pitchFamily="34" charset="0"/>
              </a:rPr>
              <a:t>Users can leverage a similar interface across different applications.</a:t>
            </a:r>
          </a:p>
        </p:txBody>
      </p:sp>
      <p:sp>
        <p:nvSpPr>
          <p:cNvPr id="105" name="TextBox 32"/>
          <p:cNvSpPr txBox="1"/>
          <p:nvPr/>
        </p:nvSpPr>
        <p:spPr>
          <a:xfrm>
            <a:off x="914813" y="4061566"/>
            <a:ext cx="1517113" cy="420674"/>
          </a:xfrm>
          <a:prstGeom prst="rect">
            <a:avLst/>
          </a:prstGeom>
          <a:noFill/>
        </p:spPr>
        <p:txBody>
          <a:bodyPr wrap="none" rtlCol="0">
            <a:normAutofit/>
          </a:bodyPr>
          <a:lstStyle/>
          <a:p>
            <a:r>
              <a:rPr lang="fr-FR" b="1" dirty="0"/>
              <a:t>Cloud-</a:t>
            </a:r>
            <a:r>
              <a:rPr lang="fr-FR" b="1" dirty="0" err="1"/>
              <a:t>Based</a:t>
            </a:r>
            <a:r>
              <a:rPr lang="fr-FR" b="1" dirty="0"/>
              <a:t> </a:t>
            </a:r>
            <a:r>
              <a:rPr lang="fr-FR" b="1" dirty="0" err="1"/>
              <a:t>Accessibility</a:t>
            </a:r>
            <a:endParaRPr lang="en-US" altLang="en-US" sz="2133" b="1" dirty="0">
              <a:solidFill>
                <a:schemeClr val="tx1">
                  <a:lumMod val="75000"/>
                  <a:lumOff val="25000"/>
                </a:schemeClr>
              </a:solidFill>
              <a:latin typeface="思源黑体 Normal"/>
              <a:ea typeface="思源黑体 CN Normal" panose="020B0400000000000000" pitchFamily="34" charset="-122"/>
              <a:sym typeface="Arial" panose="020B0604020202020204" pitchFamily="34" charset="0"/>
            </a:endParaRPr>
          </a:p>
        </p:txBody>
      </p:sp>
      <p:sp>
        <p:nvSpPr>
          <p:cNvPr id="106" name="Rectangle 13" descr="FD1DDF730CE4456e89755B07FE1653D0# #Rectangle 13"/>
          <p:cNvSpPr>
            <a:spLocks noChangeArrowheads="1"/>
          </p:cNvSpPr>
          <p:nvPr/>
        </p:nvSpPr>
        <p:spPr bwMode="auto">
          <a:xfrm>
            <a:off x="1391478" y="4437513"/>
            <a:ext cx="2623548" cy="33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spcBef>
                <a:spcPct val="20000"/>
              </a:spcBef>
              <a:buFont typeface="Arial"/>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9pPr>
          </a:lstStyle>
          <a:p>
            <a:pPr>
              <a:buNone/>
            </a:pPr>
            <a:r>
              <a:rPr lang="en-US" sz="1200" dirty="0"/>
              <a:t>Cloud-based services enable access from anywhere.</a:t>
            </a:r>
          </a:p>
          <a:p>
            <a:pPr>
              <a:buNone/>
            </a:pPr>
            <a:r>
              <a:rPr lang="en-US" sz="1200" dirty="0"/>
              <a:t>Documents and files are accessible across devices.</a:t>
            </a:r>
          </a:p>
        </p:txBody>
      </p:sp>
      <p:sp>
        <p:nvSpPr>
          <p:cNvPr id="107" name="TextBox 34"/>
          <p:cNvSpPr txBox="1"/>
          <p:nvPr/>
        </p:nvSpPr>
        <p:spPr>
          <a:xfrm>
            <a:off x="8456413" y="2475793"/>
            <a:ext cx="1517113" cy="420674"/>
          </a:xfrm>
          <a:prstGeom prst="rect">
            <a:avLst/>
          </a:prstGeom>
          <a:noFill/>
        </p:spPr>
        <p:txBody>
          <a:bodyPr wrap="none" rtlCol="0">
            <a:normAutofit/>
          </a:bodyPr>
          <a:lstStyle/>
          <a:p>
            <a:r>
              <a:rPr lang="fr-FR" b="1" dirty="0" err="1"/>
              <a:t>Productivity</a:t>
            </a:r>
            <a:r>
              <a:rPr lang="fr-FR" b="1" dirty="0"/>
              <a:t> </a:t>
            </a:r>
            <a:r>
              <a:rPr lang="fr-FR" b="1" dirty="0" err="1"/>
              <a:t>Enhancements</a:t>
            </a:r>
            <a:endParaRPr lang="en-US" altLang="en-US" sz="2133" b="1" dirty="0">
              <a:solidFill>
                <a:schemeClr val="tx1">
                  <a:lumMod val="75000"/>
                  <a:lumOff val="25000"/>
                </a:schemeClr>
              </a:solidFill>
              <a:latin typeface="思源黑体 Normal"/>
              <a:ea typeface="思源黑体 CN Normal" panose="020B0400000000000000" pitchFamily="34" charset="-122"/>
              <a:sym typeface="Arial" panose="020B0604020202020204" pitchFamily="34" charset="0"/>
            </a:endParaRPr>
          </a:p>
        </p:txBody>
      </p:sp>
      <p:sp>
        <p:nvSpPr>
          <p:cNvPr id="108" name="Rectangle 13" descr="FD1DDF730CE4456e89755B07FE1653D0# #Rectangle 13"/>
          <p:cNvSpPr>
            <a:spLocks noChangeArrowheads="1"/>
          </p:cNvSpPr>
          <p:nvPr/>
        </p:nvSpPr>
        <p:spPr bwMode="auto">
          <a:xfrm>
            <a:off x="8456413" y="2848479"/>
            <a:ext cx="2702555" cy="33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spcBef>
                <a:spcPct val="20000"/>
              </a:spcBef>
              <a:buFont typeface="Arial"/>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9pPr>
          </a:lstStyle>
          <a:p>
            <a:pPr>
              <a:buNone/>
            </a:pPr>
            <a:r>
              <a:rPr lang="en-US" sz="1200" dirty="0"/>
              <a:t>Rich features and functionalities enhance user productivity.</a:t>
            </a:r>
          </a:p>
          <a:p>
            <a:pPr>
              <a:buNone/>
            </a:pPr>
            <a:r>
              <a:rPr lang="en-US" sz="1200" dirty="0"/>
              <a:t>Tools like Excel provide advanced data analysis capabilities.</a:t>
            </a:r>
          </a:p>
        </p:txBody>
      </p:sp>
      <p:sp>
        <p:nvSpPr>
          <p:cNvPr id="109" name="TextBox 36"/>
          <p:cNvSpPr txBox="1"/>
          <p:nvPr/>
        </p:nvSpPr>
        <p:spPr>
          <a:xfrm>
            <a:off x="8577688" y="4603367"/>
            <a:ext cx="1517113" cy="420674"/>
          </a:xfrm>
          <a:prstGeom prst="rect">
            <a:avLst/>
          </a:prstGeom>
          <a:noFill/>
        </p:spPr>
        <p:txBody>
          <a:bodyPr wrap="none" rtlCol="0">
            <a:normAutofit/>
          </a:bodyPr>
          <a:lstStyle/>
          <a:p>
            <a:r>
              <a:rPr lang="fr-FR" b="1" dirty="0"/>
              <a:t>Enterprise-Grade Security</a:t>
            </a:r>
            <a:endParaRPr lang="en-US" altLang="en-US" sz="2133" b="1" dirty="0">
              <a:solidFill>
                <a:schemeClr val="tx1">
                  <a:lumMod val="75000"/>
                  <a:lumOff val="25000"/>
                </a:schemeClr>
              </a:solidFill>
              <a:latin typeface="思源黑体 Normal"/>
              <a:ea typeface="思源黑体 CN Normal" panose="020B0400000000000000" pitchFamily="34" charset="-122"/>
              <a:sym typeface="Arial" panose="020B0604020202020204" pitchFamily="34" charset="0"/>
            </a:endParaRPr>
          </a:p>
        </p:txBody>
      </p:sp>
      <p:sp>
        <p:nvSpPr>
          <p:cNvPr id="110" name="Rectangle 13" descr="FD1DDF730CE4456e89755B07FE1653D0# #Rectangle 13"/>
          <p:cNvSpPr>
            <a:spLocks noChangeArrowheads="1"/>
          </p:cNvSpPr>
          <p:nvPr/>
        </p:nvSpPr>
        <p:spPr bwMode="auto">
          <a:xfrm>
            <a:off x="8577688" y="5034907"/>
            <a:ext cx="2702555" cy="33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25000" lnSpcReduction="20000"/>
          </a:bodyPr>
          <a:lstStyle>
            <a:lvl1pPr eaLnBrk="0" hangingPunct="0">
              <a:spcBef>
                <a:spcPct val="20000"/>
              </a:spcBef>
              <a:buFont typeface="Arial"/>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9pPr>
          </a:lstStyle>
          <a:p>
            <a:pPr>
              <a:buNone/>
            </a:pPr>
            <a:r>
              <a:rPr lang="en-US" sz="4800" dirty="0"/>
              <a:t>Microsoft implements robust security measures to protect user data.</a:t>
            </a:r>
          </a:p>
          <a:p>
            <a:pPr>
              <a:buNone/>
            </a:pPr>
            <a:r>
              <a:rPr lang="en-US" sz="4800" dirty="0"/>
              <a:t>Compliance certifications and features like Azure Information Protection contribute to data security</a:t>
            </a:r>
            <a:r>
              <a:rPr lang="en-US" dirty="0"/>
              <a:t>.</a:t>
            </a:r>
          </a:p>
        </p:txBody>
      </p:sp>
      <p:grpSp>
        <p:nvGrpSpPr>
          <p:cNvPr id="3" name="组合 2">
            <a:extLst>
              <a:ext uri="{FF2B5EF4-FFF2-40B4-BE49-F238E27FC236}">
                <a16:creationId xmlns:a16="http://schemas.microsoft.com/office/drawing/2014/main" id="{2E546E5F-8A52-0258-FACD-E4BC21EE75B2}"/>
              </a:ext>
            </a:extLst>
          </p:cNvPr>
          <p:cNvGrpSpPr/>
          <p:nvPr/>
        </p:nvGrpSpPr>
        <p:grpSpPr>
          <a:xfrm>
            <a:off x="4015194" y="1808890"/>
            <a:ext cx="1733552" cy="5026024"/>
            <a:chOff x="4015194" y="1808890"/>
            <a:chExt cx="1733552" cy="5026024"/>
          </a:xfrm>
          <a:gradFill>
            <a:gsLst>
              <a:gs pos="0">
                <a:srgbClr val="0E4B85"/>
              </a:gs>
              <a:gs pos="100000">
                <a:srgbClr val="052B70"/>
              </a:gs>
            </a:gsLst>
            <a:lin ang="5400000" scaled="1"/>
          </a:gradFill>
        </p:grpSpPr>
        <p:sp>
          <p:nvSpPr>
            <p:cNvPr id="111" name="Freeform 6"/>
            <p:cNvSpPr/>
            <p:nvPr/>
          </p:nvSpPr>
          <p:spPr bwMode="auto">
            <a:xfrm>
              <a:off x="5066121" y="1972403"/>
              <a:ext cx="682625" cy="701675"/>
            </a:xfrm>
            <a:custGeom>
              <a:avLst/>
              <a:gdLst>
                <a:gd name="T0" fmla="*/ 33 w 226"/>
                <a:gd name="T1" fmla="*/ 0 h 233"/>
                <a:gd name="T2" fmla="*/ 0 w 226"/>
                <a:gd name="T3" fmla="*/ 0 h 233"/>
                <a:gd name="T4" fmla="*/ 0 w 226"/>
                <a:gd name="T5" fmla="*/ 71 h 233"/>
                <a:gd name="T6" fmla="*/ 18 w 226"/>
                <a:gd name="T7" fmla="*/ 71 h 233"/>
                <a:gd name="T8" fmla="*/ 152 w 226"/>
                <a:gd name="T9" fmla="*/ 205 h 233"/>
                <a:gd name="T10" fmla="*/ 152 w 226"/>
                <a:gd name="T11" fmla="*/ 233 h 233"/>
                <a:gd name="T12" fmla="*/ 226 w 226"/>
                <a:gd name="T13" fmla="*/ 233 h 233"/>
                <a:gd name="T14" fmla="*/ 226 w 226"/>
                <a:gd name="T15" fmla="*/ 193 h 233"/>
                <a:gd name="T16" fmla="*/ 33 w 226"/>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33">
                  <a:moveTo>
                    <a:pt x="33" y="0"/>
                  </a:moveTo>
                  <a:cubicBezTo>
                    <a:pt x="0" y="0"/>
                    <a:pt x="0" y="0"/>
                    <a:pt x="0" y="0"/>
                  </a:cubicBezTo>
                  <a:cubicBezTo>
                    <a:pt x="0" y="71"/>
                    <a:pt x="0" y="71"/>
                    <a:pt x="0" y="71"/>
                  </a:cubicBezTo>
                  <a:cubicBezTo>
                    <a:pt x="18" y="71"/>
                    <a:pt x="18" y="71"/>
                    <a:pt x="18" y="71"/>
                  </a:cubicBezTo>
                  <a:cubicBezTo>
                    <a:pt x="92" y="71"/>
                    <a:pt x="152" y="131"/>
                    <a:pt x="152" y="205"/>
                  </a:cubicBezTo>
                  <a:cubicBezTo>
                    <a:pt x="152" y="233"/>
                    <a:pt x="152" y="233"/>
                    <a:pt x="152" y="233"/>
                  </a:cubicBezTo>
                  <a:cubicBezTo>
                    <a:pt x="226" y="233"/>
                    <a:pt x="226" y="233"/>
                    <a:pt x="226" y="233"/>
                  </a:cubicBezTo>
                  <a:cubicBezTo>
                    <a:pt x="226" y="193"/>
                    <a:pt x="226" y="193"/>
                    <a:pt x="226" y="193"/>
                  </a:cubicBezTo>
                  <a:cubicBezTo>
                    <a:pt x="226" y="87"/>
                    <a:pt x="140" y="0"/>
                    <a:pt x="3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112" name="组合 111"/>
            <p:cNvGrpSpPr/>
            <p:nvPr/>
          </p:nvGrpSpPr>
          <p:grpSpPr>
            <a:xfrm>
              <a:off x="4015194" y="1808890"/>
              <a:ext cx="1150937" cy="555625"/>
              <a:chOff x="4945063" y="1851025"/>
              <a:chExt cx="1150937" cy="555625"/>
            </a:xfrm>
            <a:grpFill/>
          </p:grpSpPr>
          <p:sp>
            <p:nvSpPr>
              <p:cNvPr id="113" name="Freeform 5"/>
              <p:cNvSpPr/>
              <p:nvPr/>
            </p:nvSpPr>
            <p:spPr bwMode="auto">
              <a:xfrm>
                <a:off x="4945063" y="1851025"/>
                <a:ext cx="401638" cy="555625"/>
              </a:xfrm>
              <a:custGeom>
                <a:avLst/>
                <a:gdLst>
                  <a:gd name="T0" fmla="*/ 253 w 253"/>
                  <a:gd name="T1" fmla="*/ 350 h 350"/>
                  <a:gd name="T2" fmla="*/ 0 w 253"/>
                  <a:gd name="T3" fmla="*/ 175 h 350"/>
                  <a:gd name="T4" fmla="*/ 253 w 253"/>
                  <a:gd name="T5" fmla="*/ 0 h 350"/>
                  <a:gd name="T6" fmla="*/ 253 w 253"/>
                  <a:gd name="T7" fmla="*/ 350 h 350"/>
                </a:gdLst>
                <a:ahLst/>
                <a:cxnLst>
                  <a:cxn ang="0">
                    <a:pos x="T0" y="T1"/>
                  </a:cxn>
                  <a:cxn ang="0">
                    <a:pos x="T2" y="T3"/>
                  </a:cxn>
                  <a:cxn ang="0">
                    <a:pos x="T4" y="T5"/>
                  </a:cxn>
                  <a:cxn ang="0">
                    <a:pos x="T6" y="T7"/>
                  </a:cxn>
                </a:cxnLst>
                <a:rect l="0" t="0" r="r" b="b"/>
                <a:pathLst>
                  <a:path w="253" h="350">
                    <a:moveTo>
                      <a:pt x="253" y="350"/>
                    </a:moveTo>
                    <a:lnTo>
                      <a:pt x="0" y="175"/>
                    </a:lnTo>
                    <a:lnTo>
                      <a:pt x="253" y="0"/>
                    </a:lnTo>
                    <a:lnTo>
                      <a:pt x="253" y="3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sp>
            <p:nvSpPr>
              <p:cNvPr id="114" name="Rectangle 7"/>
              <p:cNvSpPr>
                <a:spLocks noChangeArrowheads="1"/>
              </p:cNvSpPr>
              <p:nvPr/>
            </p:nvSpPr>
            <p:spPr bwMode="auto">
              <a:xfrm>
                <a:off x="5181599" y="2014538"/>
                <a:ext cx="914401" cy="212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115" name="Rectangle 8"/>
            <p:cNvSpPr>
              <a:spLocks noChangeArrowheads="1"/>
            </p:cNvSpPr>
            <p:nvPr/>
          </p:nvSpPr>
          <p:spPr bwMode="auto">
            <a:xfrm>
              <a:off x="5524906" y="2561363"/>
              <a:ext cx="223839" cy="4273551"/>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grpSp>
        <p:nvGrpSpPr>
          <p:cNvPr id="4" name="组合 3">
            <a:extLst>
              <a:ext uri="{FF2B5EF4-FFF2-40B4-BE49-F238E27FC236}">
                <a16:creationId xmlns:a16="http://schemas.microsoft.com/office/drawing/2014/main" id="{16B5755E-1335-1BCC-37E9-C9B54559F7F2}"/>
              </a:ext>
            </a:extLst>
          </p:cNvPr>
          <p:cNvGrpSpPr/>
          <p:nvPr/>
        </p:nvGrpSpPr>
        <p:grpSpPr>
          <a:xfrm>
            <a:off x="4015193" y="3967890"/>
            <a:ext cx="2012953" cy="2864392"/>
            <a:chOff x="4015193" y="3967890"/>
            <a:chExt cx="2012953" cy="2864392"/>
          </a:xfrm>
          <a:gradFill>
            <a:gsLst>
              <a:gs pos="0">
                <a:srgbClr val="0E4B85"/>
              </a:gs>
              <a:gs pos="100000">
                <a:srgbClr val="052B70"/>
              </a:gs>
            </a:gsLst>
            <a:lin ang="5400000" scaled="1"/>
          </a:gradFill>
        </p:grpSpPr>
        <p:sp>
          <p:nvSpPr>
            <p:cNvPr id="116" name="Freeform 6"/>
            <p:cNvSpPr/>
            <p:nvPr/>
          </p:nvSpPr>
          <p:spPr bwMode="auto">
            <a:xfrm>
              <a:off x="5345521" y="4131403"/>
              <a:ext cx="682625" cy="701675"/>
            </a:xfrm>
            <a:custGeom>
              <a:avLst/>
              <a:gdLst>
                <a:gd name="T0" fmla="*/ 33 w 226"/>
                <a:gd name="T1" fmla="*/ 0 h 233"/>
                <a:gd name="T2" fmla="*/ 0 w 226"/>
                <a:gd name="T3" fmla="*/ 0 h 233"/>
                <a:gd name="T4" fmla="*/ 0 w 226"/>
                <a:gd name="T5" fmla="*/ 71 h 233"/>
                <a:gd name="T6" fmla="*/ 18 w 226"/>
                <a:gd name="T7" fmla="*/ 71 h 233"/>
                <a:gd name="T8" fmla="*/ 152 w 226"/>
                <a:gd name="T9" fmla="*/ 205 h 233"/>
                <a:gd name="T10" fmla="*/ 152 w 226"/>
                <a:gd name="T11" fmla="*/ 233 h 233"/>
                <a:gd name="T12" fmla="*/ 226 w 226"/>
                <a:gd name="T13" fmla="*/ 233 h 233"/>
                <a:gd name="T14" fmla="*/ 226 w 226"/>
                <a:gd name="T15" fmla="*/ 193 h 233"/>
                <a:gd name="T16" fmla="*/ 33 w 226"/>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33">
                  <a:moveTo>
                    <a:pt x="33" y="0"/>
                  </a:moveTo>
                  <a:cubicBezTo>
                    <a:pt x="0" y="0"/>
                    <a:pt x="0" y="0"/>
                    <a:pt x="0" y="0"/>
                  </a:cubicBezTo>
                  <a:cubicBezTo>
                    <a:pt x="0" y="71"/>
                    <a:pt x="0" y="71"/>
                    <a:pt x="0" y="71"/>
                  </a:cubicBezTo>
                  <a:cubicBezTo>
                    <a:pt x="18" y="71"/>
                    <a:pt x="18" y="71"/>
                    <a:pt x="18" y="71"/>
                  </a:cubicBezTo>
                  <a:cubicBezTo>
                    <a:pt x="92" y="71"/>
                    <a:pt x="152" y="131"/>
                    <a:pt x="152" y="205"/>
                  </a:cubicBezTo>
                  <a:cubicBezTo>
                    <a:pt x="152" y="233"/>
                    <a:pt x="152" y="233"/>
                    <a:pt x="152" y="233"/>
                  </a:cubicBezTo>
                  <a:cubicBezTo>
                    <a:pt x="226" y="233"/>
                    <a:pt x="226" y="233"/>
                    <a:pt x="226" y="233"/>
                  </a:cubicBezTo>
                  <a:cubicBezTo>
                    <a:pt x="226" y="193"/>
                    <a:pt x="226" y="193"/>
                    <a:pt x="226" y="193"/>
                  </a:cubicBezTo>
                  <a:cubicBezTo>
                    <a:pt x="226" y="87"/>
                    <a:pt x="140" y="0"/>
                    <a:pt x="3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117" name="组合 116"/>
            <p:cNvGrpSpPr/>
            <p:nvPr/>
          </p:nvGrpSpPr>
          <p:grpSpPr>
            <a:xfrm>
              <a:off x="4015193" y="3967890"/>
              <a:ext cx="1384300" cy="555625"/>
              <a:chOff x="4665663" y="1851025"/>
              <a:chExt cx="1384300" cy="555625"/>
            </a:xfrm>
            <a:grpFill/>
          </p:grpSpPr>
          <p:sp>
            <p:nvSpPr>
              <p:cNvPr id="118" name="Freeform 5"/>
              <p:cNvSpPr/>
              <p:nvPr/>
            </p:nvSpPr>
            <p:spPr bwMode="auto">
              <a:xfrm>
                <a:off x="4665663" y="1851025"/>
                <a:ext cx="401638" cy="555625"/>
              </a:xfrm>
              <a:custGeom>
                <a:avLst/>
                <a:gdLst>
                  <a:gd name="T0" fmla="*/ 253 w 253"/>
                  <a:gd name="T1" fmla="*/ 350 h 350"/>
                  <a:gd name="T2" fmla="*/ 0 w 253"/>
                  <a:gd name="T3" fmla="*/ 175 h 350"/>
                  <a:gd name="T4" fmla="*/ 253 w 253"/>
                  <a:gd name="T5" fmla="*/ 0 h 350"/>
                  <a:gd name="T6" fmla="*/ 253 w 253"/>
                  <a:gd name="T7" fmla="*/ 350 h 350"/>
                </a:gdLst>
                <a:ahLst/>
                <a:cxnLst>
                  <a:cxn ang="0">
                    <a:pos x="T0" y="T1"/>
                  </a:cxn>
                  <a:cxn ang="0">
                    <a:pos x="T2" y="T3"/>
                  </a:cxn>
                  <a:cxn ang="0">
                    <a:pos x="T4" y="T5"/>
                  </a:cxn>
                  <a:cxn ang="0">
                    <a:pos x="T6" y="T7"/>
                  </a:cxn>
                </a:cxnLst>
                <a:rect l="0" t="0" r="r" b="b"/>
                <a:pathLst>
                  <a:path w="253" h="350">
                    <a:moveTo>
                      <a:pt x="253" y="350"/>
                    </a:moveTo>
                    <a:lnTo>
                      <a:pt x="0" y="175"/>
                    </a:lnTo>
                    <a:lnTo>
                      <a:pt x="253" y="0"/>
                    </a:lnTo>
                    <a:lnTo>
                      <a:pt x="253" y="3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sp>
            <p:nvSpPr>
              <p:cNvPr id="119" name="Rectangle 7"/>
              <p:cNvSpPr>
                <a:spLocks noChangeArrowheads="1"/>
              </p:cNvSpPr>
              <p:nvPr/>
            </p:nvSpPr>
            <p:spPr bwMode="auto">
              <a:xfrm>
                <a:off x="5048663" y="2014538"/>
                <a:ext cx="1001300" cy="212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120" name="Rectangle 8"/>
            <p:cNvSpPr>
              <a:spLocks noChangeArrowheads="1"/>
            </p:cNvSpPr>
            <p:nvPr/>
          </p:nvSpPr>
          <p:spPr bwMode="auto">
            <a:xfrm>
              <a:off x="5804306" y="4779103"/>
              <a:ext cx="223839" cy="2053179"/>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grpSp>
        <p:nvGrpSpPr>
          <p:cNvPr id="5" name="组合 4">
            <a:extLst>
              <a:ext uri="{FF2B5EF4-FFF2-40B4-BE49-F238E27FC236}">
                <a16:creationId xmlns:a16="http://schemas.microsoft.com/office/drawing/2014/main" id="{8822A2CA-BD8B-EFBD-502D-2DECF95A4AD3}"/>
              </a:ext>
            </a:extLst>
          </p:cNvPr>
          <p:cNvGrpSpPr/>
          <p:nvPr/>
        </p:nvGrpSpPr>
        <p:grpSpPr>
          <a:xfrm>
            <a:off x="6093294" y="4519434"/>
            <a:ext cx="2012948" cy="2312844"/>
            <a:chOff x="6093294" y="4519434"/>
            <a:chExt cx="2012948" cy="2312844"/>
          </a:xfrm>
          <a:gradFill>
            <a:gsLst>
              <a:gs pos="0">
                <a:srgbClr val="0E4B85"/>
              </a:gs>
              <a:gs pos="100000">
                <a:srgbClr val="052B70"/>
              </a:gs>
            </a:gsLst>
            <a:lin ang="5400000" scaled="1"/>
          </a:gradFill>
        </p:grpSpPr>
        <p:sp>
          <p:nvSpPr>
            <p:cNvPr id="121" name="Freeform 6"/>
            <p:cNvSpPr/>
            <p:nvPr/>
          </p:nvSpPr>
          <p:spPr bwMode="auto">
            <a:xfrm flipH="1">
              <a:off x="6093296" y="4682945"/>
              <a:ext cx="682625" cy="701675"/>
            </a:xfrm>
            <a:custGeom>
              <a:avLst/>
              <a:gdLst>
                <a:gd name="T0" fmla="*/ 33 w 226"/>
                <a:gd name="T1" fmla="*/ 0 h 233"/>
                <a:gd name="T2" fmla="*/ 0 w 226"/>
                <a:gd name="T3" fmla="*/ 0 h 233"/>
                <a:gd name="T4" fmla="*/ 0 w 226"/>
                <a:gd name="T5" fmla="*/ 71 h 233"/>
                <a:gd name="T6" fmla="*/ 18 w 226"/>
                <a:gd name="T7" fmla="*/ 71 h 233"/>
                <a:gd name="T8" fmla="*/ 152 w 226"/>
                <a:gd name="T9" fmla="*/ 205 h 233"/>
                <a:gd name="T10" fmla="*/ 152 w 226"/>
                <a:gd name="T11" fmla="*/ 233 h 233"/>
                <a:gd name="T12" fmla="*/ 226 w 226"/>
                <a:gd name="T13" fmla="*/ 233 h 233"/>
                <a:gd name="T14" fmla="*/ 226 w 226"/>
                <a:gd name="T15" fmla="*/ 193 h 233"/>
                <a:gd name="T16" fmla="*/ 33 w 226"/>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33">
                  <a:moveTo>
                    <a:pt x="33" y="0"/>
                  </a:moveTo>
                  <a:cubicBezTo>
                    <a:pt x="0" y="0"/>
                    <a:pt x="0" y="0"/>
                    <a:pt x="0" y="0"/>
                  </a:cubicBezTo>
                  <a:cubicBezTo>
                    <a:pt x="0" y="71"/>
                    <a:pt x="0" y="71"/>
                    <a:pt x="0" y="71"/>
                  </a:cubicBezTo>
                  <a:cubicBezTo>
                    <a:pt x="18" y="71"/>
                    <a:pt x="18" y="71"/>
                    <a:pt x="18" y="71"/>
                  </a:cubicBezTo>
                  <a:cubicBezTo>
                    <a:pt x="92" y="71"/>
                    <a:pt x="152" y="131"/>
                    <a:pt x="152" y="205"/>
                  </a:cubicBezTo>
                  <a:cubicBezTo>
                    <a:pt x="152" y="233"/>
                    <a:pt x="152" y="233"/>
                    <a:pt x="152" y="233"/>
                  </a:cubicBezTo>
                  <a:cubicBezTo>
                    <a:pt x="226" y="233"/>
                    <a:pt x="226" y="233"/>
                    <a:pt x="226" y="233"/>
                  </a:cubicBezTo>
                  <a:cubicBezTo>
                    <a:pt x="226" y="193"/>
                    <a:pt x="226" y="193"/>
                    <a:pt x="226" y="193"/>
                  </a:cubicBezTo>
                  <a:cubicBezTo>
                    <a:pt x="226" y="87"/>
                    <a:pt x="140" y="0"/>
                    <a:pt x="3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122" name="组合 121"/>
            <p:cNvGrpSpPr/>
            <p:nvPr/>
          </p:nvGrpSpPr>
          <p:grpSpPr>
            <a:xfrm flipH="1">
              <a:off x="6721942" y="4519434"/>
              <a:ext cx="1384300" cy="555625"/>
              <a:chOff x="4665663" y="1851025"/>
              <a:chExt cx="1384300" cy="555625"/>
            </a:xfrm>
            <a:grpFill/>
          </p:grpSpPr>
          <p:sp>
            <p:nvSpPr>
              <p:cNvPr id="123" name="Freeform 5"/>
              <p:cNvSpPr/>
              <p:nvPr/>
            </p:nvSpPr>
            <p:spPr bwMode="auto">
              <a:xfrm>
                <a:off x="4665663" y="1851025"/>
                <a:ext cx="401638" cy="555625"/>
              </a:xfrm>
              <a:custGeom>
                <a:avLst/>
                <a:gdLst>
                  <a:gd name="T0" fmla="*/ 253 w 253"/>
                  <a:gd name="T1" fmla="*/ 350 h 350"/>
                  <a:gd name="T2" fmla="*/ 0 w 253"/>
                  <a:gd name="T3" fmla="*/ 175 h 350"/>
                  <a:gd name="T4" fmla="*/ 253 w 253"/>
                  <a:gd name="T5" fmla="*/ 0 h 350"/>
                  <a:gd name="T6" fmla="*/ 253 w 253"/>
                  <a:gd name="T7" fmla="*/ 350 h 350"/>
                </a:gdLst>
                <a:ahLst/>
                <a:cxnLst>
                  <a:cxn ang="0">
                    <a:pos x="T0" y="T1"/>
                  </a:cxn>
                  <a:cxn ang="0">
                    <a:pos x="T2" y="T3"/>
                  </a:cxn>
                  <a:cxn ang="0">
                    <a:pos x="T4" y="T5"/>
                  </a:cxn>
                  <a:cxn ang="0">
                    <a:pos x="T6" y="T7"/>
                  </a:cxn>
                </a:cxnLst>
                <a:rect l="0" t="0" r="r" b="b"/>
                <a:pathLst>
                  <a:path w="253" h="350">
                    <a:moveTo>
                      <a:pt x="253" y="350"/>
                    </a:moveTo>
                    <a:lnTo>
                      <a:pt x="0" y="175"/>
                    </a:lnTo>
                    <a:lnTo>
                      <a:pt x="253" y="0"/>
                    </a:lnTo>
                    <a:lnTo>
                      <a:pt x="253" y="3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sp>
            <p:nvSpPr>
              <p:cNvPr id="124" name="Rectangle 7"/>
              <p:cNvSpPr>
                <a:spLocks noChangeArrowheads="1"/>
              </p:cNvSpPr>
              <p:nvPr/>
            </p:nvSpPr>
            <p:spPr bwMode="auto">
              <a:xfrm>
                <a:off x="5048663" y="2014538"/>
                <a:ext cx="1001300" cy="212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125" name="Rectangle 8"/>
            <p:cNvSpPr>
              <a:spLocks noChangeArrowheads="1"/>
            </p:cNvSpPr>
            <p:nvPr/>
          </p:nvSpPr>
          <p:spPr bwMode="auto">
            <a:xfrm flipH="1">
              <a:off x="6093294" y="5330643"/>
              <a:ext cx="223839" cy="1501635"/>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grpSp>
        <p:nvGrpSpPr>
          <p:cNvPr id="6" name="组合 5">
            <a:extLst>
              <a:ext uri="{FF2B5EF4-FFF2-40B4-BE49-F238E27FC236}">
                <a16:creationId xmlns:a16="http://schemas.microsoft.com/office/drawing/2014/main" id="{93C707FF-EDCF-98B8-AD23-61258D3439B5}"/>
              </a:ext>
            </a:extLst>
          </p:cNvPr>
          <p:cNvGrpSpPr/>
          <p:nvPr/>
        </p:nvGrpSpPr>
        <p:grpSpPr>
          <a:xfrm>
            <a:off x="6384033" y="2351498"/>
            <a:ext cx="1733549" cy="4480784"/>
            <a:chOff x="6384033" y="2351498"/>
            <a:chExt cx="1733549" cy="4480784"/>
          </a:xfrm>
          <a:gradFill>
            <a:gsLst>
              <a:gs pos="0">
                <a:srgbClr val="0E4B85"/>
              </a:gs>
              <a:gs pos="100000">
                <a:srgbClr val="052B70"/>
              </a:gs>
            </a:gsLst>
            <a:lin ang="5400000" scaled="1"/>
          </a:gradFill>
        </p:grpSpPr>
        <p:sp>
          <p:nvSpPr>
            <p:cNvPr id="126" name="Freeform 6"/>
            <p:cNvSpPr/>
            <p:nvPr/>
          </p:nvSpPr>
          <p:spPr bwMode="auto">
            <a:xfrm flipH="1">
              <a:off x="6384033" y="2515011"/>
              <a:ext cx="682625" cy="701675"/>
            </a:xfrm>
            <a:custGeom>
              <a:avLst/>
              <a:gdLst>
                <a:gd name="T0" fmla="*/ 33 w 226"/>
                <a:gd name="T1" fmla="*/ 0 h 233"/>
                <a:gd name="T2" fmla="*/ 0 w 226"/>
                <a:gd name="T3" fmla="*/ 0 h 233"/>
                <a:gd name="T4" fmla="*/ 0 w 226"/>
                <a:gd name="T5" fmla="*/ 71 h 233"/>
                <a:gd name="T6" fmla="*/ 18 w 226"/>
                <a:gd name="T7" fmla="*/ 71 h 233"/>
                <a:gd name="T8" fmla="*/ 152 w 226"/>
                <a:gd name="T9" fmla="*/ 205 h 233"/>
                <a:gd name="T10" fmla="*/ 152 w 226"/>
                <a:gd name="T11" fmla="*/ 233 h 233"/>
                <a:gd name="T12" fmla="*/ 226 w 226"/>
                <a:gd name="T13" fmla="*/ 233 h 233"/>
                <a:gd name="T14" fmla="*/ 226 w 226"/>
                <a:gd name="T15" fmla="*/ 193 h 233"/>
                <a:gd name="T16" fmla="*/ 33 w 226"/>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33">
                  <a:moveTo>
                    <a:pt x="33" y="0"/>
                  </a:moveTo>
                  <a:cubicBezTo>
                    <a:pt x="0" y="0"/>
                    <a:pt x="0" y="0"/>
                    <a:pt x="0" y="0"/>
                  </a:cubicBezTo>
                  <a:cubicBezTo>
                    <a:pt x="0" y="71"/>
                    <a:pt x="0" y="71"/>
                    <a:pt x="0" y="71"/>
                  </a:cubicBezTo>
                  <a:cubicBezTo>
                    <a:pt x="18" y="71"/>
                    <a:pt x="18" y="71"/>
                    <a:pt x="18" y="71"/>
                  </a:cubicBezTo>
                  <a:cubicBezTo>
                    <a:pt x="92" y="71"/>
                    <a:pt x="152" y="131"/>
                    <a:pt x="152" y="205"/>
                  </a:cubicBezTo>
                  <a:cubicBezTo>
                    <a:pt x="152" y="233"/>
                    <a:pt x="152" y="233"/>
                    <a:pt x="152" y="233"/>
                  </a:cubicBezTo>
                  <a:cubicBezTo>
                    <a:pt x="226" y="233"/>
                    <a:pt x="226" y="233"/>
                    <a:pt x="226" y="233"/>
                  </a:cubicBezTo>
                  <a:cubicBezTo>
                    <a:pt x="226" y="193"/>
                    <a:pt x="226" y="193"/>
                    <a:pt x="226" y="193"/>
                  </a:cubicBezTo>
                  <a:cubicBezTo>
                    <a:pt x="226" y="87"/>
                    <a:pt x="140" y="0"/>
                    <a:pt x="3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127" name="组合 126"/>
            <p:cNvGrpSpPr/>
            <p:nvPr/>
          </p:nvGrpSpPr>
          <p:grpSpPr>
            <a:xfrm flipH="1">
              <a:off x="7012683" y="2351498"/>
              <a:ext cx="1104899" cy="555625"/>
              <a:chOff x="4945063" y="1851025"/>
              <a:chExt cx="1104899" cy="555625"/>
            </a:xfrm>
            <a:grpFill/>
          </p:grpSpPr>
          <p:sp>
            <p:nvSpPr>
              <p:cNvPr id="128" name="Freeform 5"/>
              <p:cNvSpPr/>
              <p:nvPr/>
            </p:nvSpPr>
            <p:spPr bwMode="auto">
              <a:xfrm>
                <a:off x="4945063" y="1851025"/>
                <a:ext cx="401638" cy="555625"/>
              </a:xfrm>
              <a:custGeom>
                <a:avLst/>
                <a:gdLst>
                  <a:gd name="T0" fmla="*/ 253 w 253"/>
                  <a:gd name="T1" fmla="*/ 350 h 350"/>
                  <a:gd name="T2" fmla="*/ 0 w 253"/>
                  <a:gd name="T3" fmla="*/ 175 h 350"/>
                  <a:gd name="T4" fmla="*/ 253 w 253"/>
                  <a:gd name="T5" fmla="*/ 0 h 350"/>
                  <a:gd name="T6" fmla="*/ 253 w 253"/>
                  <a:gd name="T7" fmla="*/ 350 h 350"/>
                </a:gdLst>
                <a:ahLst/>
                <a:cxnLst>
                  <a:cxn ang="0">
                    <a:pos x="T0" y="T1"/>
                  </a:cxn>
                  <a:cxn ang="0">
                    <a:pos x="T2" y="T3"/>
                  </a:cxn>
                  <a:cxn ang="0">
                    <a:pos x="T4" y="T5"/>
                  </a:cxn>
                  <a:cxn ang="0">
                    <a:pos x="T6" y="T7"/>
                  </a:cxn>
                </a:cxnLst>
                <a:rect l="0" t="0" r="r" b="b"/>
                <a:pathLst>
                  <a:path w="253" h="350">
                    <a:moveTo>
                      <a:pt x="253" y="350"/>
                    </a:moveTo>
                    <a:lnTo>
                      <a:pt x="0" y="175"/>
                    </a:lnTo>
                    <a:lnTo>
                      <a:pt x="253" y="0"/>
                    </a:lnTo>
                    <a:lnTo>
                      <a:pt x="253" y="3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sp>
            <p:nvSpPr>
              <p:cNvPr id="129" name="Rectangle 7"/>
              <p:cNvSpPr>
                <a:spLocks noChangeArrowheads="1"/>
              </p:cNvSpPr>
              <p:nvPr/>
            </p:nvSpPr>
            <p:spPr bwMode="auto">
              <a:xfrm>
                <a:off x="5181599" y="2014538"/>
                <a:ext cx="868363" cy="212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130" name="Rectangle 8"/>
            <p:cNvSpPr>
              <a:spLocks noChangeArrowheads="1"/>
            </p:cNvSpPr>
            <p:nvPr/>
          </p:nvSpPr>
          <p:spPr bwMode="auto">
            <a:xfrm flipH="1">
              <a:off x="6384033" y="3162711"/>
              <a:ext cx="223839" cy="3669571"/>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2" name="文本框 1">
            <a:extLst>
              <a:ext uri="{FF2B5EF4-FFF2-40B4-BE49-F238E27FC236}">
                <a16:creationId xmlns:a16="http://schemas.microsoft.com/office/drawing/2014/main" id="{3042D180-C78E-FDD8-D62D-C7440138E4A4}"/>
              </a:ext>
            </a:extLst>
          </p:cNvPr>
          <p:cNvSpPr txBox="1"/>
          <p:nvPr/>
        </p:nvSpPr>
        <p:spPr>
          <a:xfrm>
            <a:off x="618556" y="323101"/>
            <a:ext cx="5658565" cy="579120"/>
          </a:xfrm>
          <a:prstGeom prst="rect">
            <a:avLst/>
          </a:prstGeom>
          <a:noFill/>
        </p:spPr>
        <p:txBody>
          <a:bodyPr wrap="square" rtlCol="0">
            <a:normAutofit/>
          </a:bodyPr>
          <a:lstStyle/>
          <a:p>
            <a:pPr marL="457200" indent="-457200">
              <a:buFont typeface="Wingdings" panose="05000000000000000000" pitchFamily="2" charset="2"/>
              <a:buChar char="ü"/>
            </a:pPr>
            <a:r>
              <a:rPr lang="en-US" sz="2400" b="1" dirty="0"/>
              <a:t>Benefits of Using Microsoft Tools:</a:t>
            </a:r>
            <a:endParaRPr lang="en-US" altLang="en-US" sz="2400" dirty="0">
              <a:latin typeface="Source Han Sans SC"/>
              <a:ea typeface="Source Han Sans SC"/>
              <a:sym typeface="Arial" panose="020B0604020202020204" pitchFamily="34" charset="0"/>
            </a:endParaRPr>
          </a:p>
        </p:txBody>
      </p:sp>
    </p:spTree>
    <p:extLst>
      <p:ext uri="{BB962C8B-B14F-4D97-AF65-F5344CB8AC3E}">
        <p14:creationId xmlns:p14="http://schemas.microsoft.com/office/powerpoint/2010/main" val="4239763493"/>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childTnLst>
                          </p:cTn>
                        </p:par>
                        <p:par>
                          <p:cTn id="8" fill="hold" nodeType="after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1000"/>
                                        <p:tgtEl>
                                          <p:spTgt spid="104"/>
                                        </p:tgtEl>
                                      </p:cBhvr>
                                    </p:animEffect>
                                    <p:anim calcmode="lin" valueType="num">
                                      <p:cBhvr>
                                        <p:cTn id="12" dur="1000" fill="hold"/>
                                        <p:tgtEl>
                                          <p:spTgt spid="104"/>
                                        </p:tgtEl>
                                        <p:attrNameLst>
                                          <p:attrName>ppt_x</p:attrName>
                                        </p:attrNameLst>
                                      </p:cBhvr>
                                      <p:tavLst>
                                        <p:tav tm="0">
                                          <p:val>
                                            <p:strVal val="#ppt_x"/>
                                          </p:val>
                                        </p:tav>
                                        <p:tav tm="100000">
                                          <p:val>
                                            <p:strVal val="#ppt_x"/>
                                          </p:val>
                                        </p:tav>
                                      </p:tavLst>
                                    </p:anim>
                                    <p:anim calcmode="lin" valueType="num">
                                      <p:cBhvr>
                                        <p:cTn id="13" dur="1000" fill="hold"/>
                                        <p:tgtEl>
                                          <p:spTgt spid="104"/>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wipe(left)">
                                      <p:cBhvr>
                                        <p:cTn id="17" dur="500"/>
                                        <p:tgtEl>
                                          <p:spTgt spid="105"/>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fade">
                                      <p:cBhvr>
                                        <p:cTn id="20" dur="1000"/>
                                        <p:tgtEl>
                                          <p:spTgt spid="106"/>
                                        </p:tgtEl>
                                      </p:cBhvr>
                                    </p:animEffect>
                                    <p:anim calcmode="lin" valueType="num">
                                      <p:cBhvr>
                                        <p:cTn id="21" dur="1000" fill="hold"/>
                                        <p:tgtEl>
                                          <p:spTgt spid="106"/>
                                        </p:tgtEl>
                                        <p:attrNameLst>
                                          <p:attrName>ppt_x</p:attrName>
                                        </p:attrNameLst>
                                      </p:cBhvr>
                                      <p:tavLst>
                                        <p:tav tm="0">
                                          <p:val>
                                            <p:strVal val="#ppt_x"/>
                                          </p:val>
                                        </p:tav>
                                        <p:tav tm="100000">
                                          <p:val>
                                            <p:strVal val="#ppt_x"/>
                                          </p:val>
                                        </p:tav>
                                      </p:tavLst>
                                    </p:anim>
                                    <p:anim calcmode="lin" valueType="num">
                                      <p:cBhvr>
                                        <p:cTn id="22" dur="1000" fill="hold"/>
                                        <p:tgtEl>
                                          <p:spTgt spid="106"/>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2500"/>
                            </p:stCondLst>
                            <p:childTnLst>
                              <p:par>
                                <p:cTn id="24" presetID="22" presetClass="entr" presetSubtype="2" fill="hold" grpId="0" nodeType="after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wipe(right)">
                                      <p:cBhvr>
                                        <p:cTn id="26" dur="500"/>
                                        <p:tgtEl>
                                          <p:spTgt spid="107"/>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1000"/>
                                        <p:tgtEl>
                                          <p:spTgt spid="108"/>
                                        </p:tgtEl>
                                      </p:cBhvr>
                                    </p:animEffect>
                                    <p:anim calcmode="lin" valueType="num">
                                      <p:cBhvr>
                                        <p:cTn id="30" dur="1000" fill="hold"/>
                                        <p:tgtEl>
                                          <p:spTgt spid="108"/>
                                        </p:tgtEl>
                                        <p:attrNameLst>
                                          <p:attrName>ppt_x</p:attrName>
                                        </p:attrNameLst>
                                      </p:cBhvr>
                                      <p:tavLst>
                                        <p:tav tm="0">
                                          <p:val>
                                            <p:strVal val="#ppt_x"/>
                                          </p:val>
                                        </p:tav>
                                        <p:tav tm="100000">
                                          <p:val>
                                            <p:strVal val="#ppt_x"/>
                                          </p:val>
                                        </p:tav>
                                      </p:tavLst>
                                    </p:anim>
                                    <p:anim calcmode="lin" valueType="num">
                                      <p:cBhvr>
                                        <p:cTn id="31" dur="1000" fill="hold"/>
                                        <p:tgtEl>
                                          <p:spTgt spid="108"/>
                                        </p:tgtEl>
                                        <p:attrNameLst>
                                          <p:attrName>ppt_y</p:attrName>
                                        </p:attrNameLst>
                                      </p:cBhvr>
                                      <p:tavLst>
                                        <p:tav tm="0">
                                          <p:val>
                                            <p:strVal val="#ppt_y+.1"/>
                                          </p:val>
                                        </p:tav>
                                        <p:tav tm="100000">
                                          <p:val>
                                            <p:strVal val="#ppt_y"/>
                                          </p:val>
                                        </p:tav>
                                      </p:tavLst>
                                    </p:anim>
                                  </p:childTnLst>
                                </p:cTn>
                              </p:par>
                            </p:childTnLst>
                          </p:cTn>
                        </p:par>
                        <p:par>
                          <p:cTn id="32" fill="hold" nodeType="afterGroup">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109"/>
                                        </p:tgtEl>
                                        <p:attrNameLst>
                                          <p:attrName>style.visibility</p:attrName>
                                        </p:attrNameLst>
                                      </p:cBhvr>
                                      <p:to>
                                        <p:strVal val="visible"/>
                                      </p:to>
                                    </p:set>
                                    <p:animEffect transition="in" filter="wipe(right)">
                                      <p:cBhvr>
                                        <p:cTn id="35" dur="500"/>
                                        <p:tgtEl>
                                          <p:spTgt spid="109"/>
                                        </p:tgtEl>
                                      </p:cBhvr>
                                    </p:animEffect>
                                  </p:childTnLst>
                                </p:cTn>
                              </p:par>
                              <p:par>
                                <p:cTn id="36" presetID="42" presetClass="entr" presetSubtype="0" fill="hold" grpId="0" nodeType="withEffect">
                                  <p:stCondLst>
                                    <p:cond delay="0"/>
                                  </p:stCondLst>
                                  <p:childTnLst>
                                    <p:set>
                                      <p:cBhvr>
                                        <p:cTn id="37" dur="1" fill="hold">
                                          <p:stCondLst>
                                            <p:cond delay="0"/>
                                          </p:stCondLst>
                                        </p:cTn>
                                        <p:tgtEl>
                                          <p:spTgt spid="110"/>
                                        </p:tgtEl>
                                        <p:attrNameLst>
                                          <p:attrName>style.visibility</p:attrName>
                                        </p:attrNameLst>
                                      </p:cBhvr>
                                      <p:to>
                                        <p:strVal val="visible"/>
                                      </p:to>
                                    </p:set>
                                    <p:animEffect transition="in" filter="fade">
                                      <p:cBhvr>
                                        <p:cTn id="38" dur="1000"/>
                                        <p:tgtEl>
                                          <p:spTgt spid="110"/>
                                        </p:tgtEl>
                                      </p:cBhvr>
                                    </p:animEffect>
                                    <p:anim calcmode="lin" valueType="num">
                                      <p:cBhvr>
                                        <p:cTn id="39" dur="1000" fill="hold"/>
                                        <p:tgtEl>
                                          <p:spTgt spid="110"/>
                                        </p:tgtEl>
                                        <p:attrNameLst>
                                          <p:attrName>ppt_x</p:attrName>
                                        </p:attrNameLst>
                                      </p:cBhvr>
                                      <p:tavLst>
                                        <p:tav tm="0">
                                          <p:val>
                                            <p:strVal val="#ppt_x"/>
                                          </p:val>
                                        </p:tav>
                                        <p:tav tm="100000">
                                          <p:val>
                                            <p:strVal val="#ppt_x"/>
                                          </p:val>
                                        </p:tav>
                                      </p:tavLst>
                                    </p:anim>
                                    <p:anim calcmode="lin" valueType="num">
                                      <p:cBhvr>
                                        <p:cTn id="40" dur="1000" fill="hold"/>
                                        <p:tgtEl>
                                          <p:spTgt spid="110"/>
                                        </p:tgtEl>
                                        <p:attrNameLst>
                                          <p:attrName>ppt_y</p:attrName>
                                        </p:attrNameLst>
                                      </p:cBhvr>
                                      <p:tavLst>
                                        <p:tav tm="0">
                                          <p:val>
                                            <p:strVal val="#ppt_y+.1"/>
                                          </p:val>
                                        </p:tav>
                                        <p:tav tm="100000">
                                          <p:val>
                                            <p:strVal val="#ppt_y"/>
                                          </p:val>
                                        </p:tav>
                                      </p:tavLst>
                                    </p:anim>
                                  </p:childTnLst>
                                </p:cTn>
                              </p:par>
                              <p:par>
                                <p:cTn id="41" presetID="41" presetClass="entr" presetSubtype="0" fill="hold" grpId="0" nodeType="withEffect">
                                  <p:stCondLst>
                                    <p:cond delay="750"/>
                                  </p:stCondLst>
                                  <p:iterate type="lt">
                                    <p:tmPct val="10000"/>
                                  </p:iterate>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2"/>
                                        </p:tgtEl>
                                        <p:attrNameLst>
                                          <p:attrName>ppt_y</p:attrName>
                                        </p:attrNameLst>
                                      </p:cBhvr>
                                      <p:tavLst>
                                        <p:tav tm="0">
                                          <p:val>
                                            <p:strVal val="#ppt_y"/>
                                          </p:val>
                                        </p:tav>
                                        <p:tav tm="100000">
                                          <p:val>
                                            <p:strVal val="#ppt_y"/>
                                          </p:val>
                                        </p:tav>
                                      </p:tavLst>
                                    </p:anim>
                                    <p:anim calcmode="lin" valueType="num">
                                      <p:cBhvr>
                                        <p:cTn id="45"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P spid="105" grpId="0"/>
      <p:bldP spid="106" grpId="0"/>
      <p:bldP spid="107" grpId="0"/>
      <p:bldP spid="108" grpId="0"/>
      <p:bldP spid="109" grpId="0"/>
      <p:bldP spid="110"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A2BB45B-5E40-22E1-2AA5-3EFB0BB718A1}"/>
              </a:ext>
            </a:extLst>
          </p:cNvPr>
          <p:cNvGrpSpPr/>
          <p:nvPr/>
        </p:nvGrpSpPr>
        <p:grpSpPr>
          <a:xfrm>
            <a:off x="0" y="0"/>
            <a:ext cx="12192000" cy="6858000"/>
            <a:chOff x="0" y="0"/>
            <a:chExt cx="12192000" cy="6858000"/>
          </a:xfrm>
        </p:grpSpPr>
        <p:pic>
          <p:nvPicPr>
            <p:cNvPr id="8" name="图片 7" descr="卡通人物&#10;&#10;中度可信度描述已自动生成">
              <a:extLst>
                <a:ext uri="{FF2B5EF4-FFF2-40B4-BE49-F238E27FC236}">
                  <a16:creationId xmlns:a16="http://schemas.microsoft.com/office/drawing/2014/main" id="{3C2C68A7-3B32-40B2-2B4A-24625D399FE0}"/>
                </a:ext>
              </a:extLst>
            </p:cNvPr>
            <p:cNvPicPr>
              <a:picLocks noChangeAspect="1"/>
            </p:cNvPicPr>
            <p:nvPr/>
          </p:nvPicPr>
          <p:blipFill>
            <a:blip r:embed="rId3">
              <a:extLst>
                <a:ext uri="{28A0092B-C50C-407E-A947-70E740481C1C}">
                  <a14:useLocalDpi xmlns:a14="http://schemas.microsoft.com/office/drawing/2010/main" val="0"/>
                </a:ext>
              </a:extLst>
            </a:blip>
            <a:srcRect l="16035" t="12910" r="20436" b="54921"/>
            <a:stretch>
              <a:fillRect/>
            </a:stretch>
          </p:blipFill>
          <p:spPr>
            <a:xfrm>
              <a:off x="0" y="0"/>
              <a:ext cx="11537369" cy="6858000"/>
            </a:xfrm>
            <a:custGeom>
              <a:avLst/>
              <a:gdLst>
                <a:gd name="connsiteX0" fmla="*/ 0 w 11537369"/>
                <a:gd name="connsiteY0" fmla="*/ 0 h 6858000"/>
                <a:gd name="connsiteX1" fmla="*/ 11537369 w 11537369"/>
                <a:gd name="connsiteY1" fmla="*/ 0 h 6858000"/>
                <a:gd name="connsiteX2" fmla="*/ 11537369 w 11537369"/>
                <a:gd name="connsiteY2" fmla="*/ 798445 h 6858000"/>
                <a:gd name="connsiteX3" fmla="*/ 11442744 w 11537369"/>
                <a:gd name="connsiteY3" fmla="*/ 791250 h 6858000"/>
                <a:gd name="connsiteX4" fmla="*/ 11146971 w 11537369"/>
                <a:gd name="connsiteY4" fmla="*/ 783771 h 6858000"/>
                <a:gd name="connsiteX5" fmla="*/ 5399314 w 11537369"/>
                <a:gd name="connsiteY5" fmla="*/ 6531428 h 6858000"/>
                <a:gd name="connsiteX6" fmla="*/ 5406793 w 11537369"/>
                <a:gd name="connsiteY6" fmla="*/ 6827202 h 6858000"/>
                <a:gd name="connsiteX7" fmla="*/ 5409135 w 11537369"/>
                <a:gd name="connsiteY7" fmla="*/ 6858000 h 6858000"/>
                <a:gd name="connsiteX8" fmla="*/ 0 w 11537369"/>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37369" h="6858000">
                  <a:moveTo>
                    <a:pt x="0" y="0"/>
                  </a:moveTo>
                  <a:lnTo>
                    <a:pt x="11537369" y="0"/>
                  </a:lnTo>
                  <a:lnTo>
                    <a:pt x="11537369" y="798445"/>
                  </a:lnTo>
                  <a:lnTo>
                    <a:pt x="11442744" y="791250"/>
                  </a:lnTo>
                  <a:cubicBezTo>
                    <a:pt x="11344780" y="786284"/>
                    <a:pt x="11246169" y="783771"/>
                    <a:pt x="11146971" y="783771"/>
                  </a:cubicBezTo>
                  <a:cubicBezTo>
                    <a:pt x="7972629" y="783771"/>
                    <a:pt x="5399314" y="3357085"/>
                    <a:pt x="5399314" y="6531428"/>
                  </a:cubicBezTo>
                  <a:cubicBezTo>
                    <a:pt x="5399314" y="6630626"/>
                    <a:pt x="5401827" y="6729238"/>
                    <a:pt x="5406793" y="6827202"/>
                  </a:cubicBezTo>
                  <a:lnTo>
                    <a:pt x="5409135" y="6858000"/>
                  </a:lnTo>
                  <a:lnTo>
                    <a:pt x="0" y="6858000"/>
                  </a:lnTo>
                  <a:close/>
                </a:path>
              </a:pathLst>
            </a:custGeom>
          </p:spPr>
        </p:pic>
        <p:pic>
          <p:nvPicPr>
            <p:cNvPr id="14" name="图片 13" descr="卡通人物&#10;&#10;中度可信度描述已自动生成">
              <a:extLst>
                <a:ext uri="{FF2B5EF4-FFF2-40B4-BE49-F238E27FC236}">
                  <a16:creationId xmlns:a16="http://schemas.microsoft.com/office/drawing/2014/main" id="{7BC0A2B1-C7D6-0CBC-E9E4-295D53599435}"/>
                </a:ext>
              </a:extLst>
            </p:cNvPr>
            <p:cNvPicPr>
              <a:picLocks noChangeAspect="1"/>
            </p:cNvPicPr>
            <p:nvPr/>
          </p:nvPicPr>
          <p:blipFill>
            <a:blip r:embed="rId3">
              <a:extLst>
                <a:ext uri="{28A0092B-C50C-407E-A947-70E740481C1C}">
                  <a14:useLocalDpi xmlns:a14="http://schemas.microsoft.com/office/drawing/2010/main" val="0"/>
                </a:ext>
              </a:extLst>
            </a:blip>
            <a:srcRect l="47593" t="16918" r="20436" b="54921"/>
            <a:stretch>
              <a:fillRect/>
            </a:stretch>
          </p:blipFill>
          <p:spPr>
            <a:xfrm>
              <a:off x="6385810" y="854438"/>
              <a:ext cx="5806190" cy="6003561"/>
            </a:xfrm>
            <a:custGeom>
              <a:avLst/>
              <a:gdLst>
                <a:gd name="connsiteX0" fmla="*/ 3643257 w 5806190"/>
                <a:gd name="connsiteY0" fmla="*/ 0 h 6003561"/>
                <a:gd name="connsiteX1" fmla="*/ 5806190 w 5806190"/>
                <a:gd name="connsiteY1" fmla="*/ 0 h 6003561"/>
                <a:gd name="connsiteX2" fmla="*/ 5806190 w 5806190"/>
                <a:gd name="connsiteY2" fmla="*/ 6003561 h 6003561"/>
                <a:gd name="connsiteX3" fmla="*/ 0 w 5806190"/>
                <a:gd name="connsiteY3" fmla="*/ 6003561 h 6003561"/>
                <a:gd name="connsiteX4" fmla="*/ 0 w 5806190"/>
                <a:gd name="connsiteY4" fmla="*/ 1181667 h 6003561"/>
                <a:gd name="connsiteX5" fmla="*/ 10719 w 5806190"/>
                <a:gd name="connsiteY5" fmla="*/ 1193460 h 6003561"/>
                <a:gd name="connsiteX6" fmla="*/ 1526468 w 5806190"/>
                <a:gd name="connsiteY6" fmla="*/ 1821304 h 6003561"/>
                <a:gd name="connsiteX7" fmla="*/ 3626512 w 5806190"/>
                <a:gd name="connsiteY7" fmla="*/ 109719 h 600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190" h="6003561">
                  <a:moveTo>
                    <a:pt x="3643257" y="0"/>
                  </a:moveTo>
                  <a:lnTo>
                    <a:pt x="5806190" y="0"/>
                  </a:lnTo>
                  <a:lnTo>
                    <a:pt x="5806190" y="6003561"/>
                  </a:lnTo>
                  <a:lnTo>
                    <a:pt x="0" y="6003561"/>
                  </a:lnTo>
                  <a:lnTo>
                    <a:pt x="0" y="1181667"/>
                  </a:lnTo>
                  <a:lnTo>
                    <a:pt x="10719" y="1193460"/>
                  </a:lnTo>
                  <a:cubicBezTo>
                    <a:pt x="398633" y="1581374"/>
                    <a:pt x="934531" y="1821304"/>
                    <a:pt x="1526468" y="1821304"/>
                  </a:cubicBezTo>
                  <a:cubicBezTo>
                    <a:pt x="2562358" y="1821304"/>
                    <a:pt x="3426630" y="1086519"/>
                    <a:pt x="3626512" y="109719"/>
                  </a:cubicBezTo>
                  <a:close/>
                </a:path>
              </a:pathLst>
            </a:custGeom>
          </p:spPr>
        </p:pic>
      </p:grpSp>
      <p:sp>
        <p:nvSpPr>
          <p:cNvPr id="26" name="文本框 25">
            <a:extLst>
              <a:ext uri="{FF2B5EF4-FFF2-40B4-BE49-F238E27FC236}">
                <a16:creationId xmlns:a16="http://schemas.microsoft.com/office/drawing/2014/main" id="{D8366F65-71EA-0631-573A-164A9B57AF1D}"/>
              </a:ext>
            </a:extLst>
          </p:cNvPr>
          <p:cNvSpPr txBox="1"/>
          <p:nvPr/>
        </p:nvSpPr>
        <p:spPr>
          <a:xfrm>
            <a:off x="1316850" y="3156158"/>
            <a:ext cx="5658565" cy="868680"/>
          </a:xfrm>
          <a:prstGeom prst="rect">
            <a:avLst/>
          </a:prstGeom>
          <a:noFill/>
        </p:spPr>
        <p:txBody>
          <a:bodyPr wrap="square" rtlCol="0">
            <a:normAutofit/>
          </a:bodyPr>
          <a:lstStyle/>
          <a:p>
            <a:r>
              <a:rPr lang="en-US" altLang="en-US" sz="5100" dirty="0">
                <a:latin typeface="Source Han Sans SC"/>
                <a:ea typeface="Source Han Sans SC"/>
                <a:sym typeface="Arial" panose="020B0604020202020204" pitchFamily="34" charset="0"/>
              </a:rPr>
              <a:t>Git &amp; GitHub</a:t>
            </a:r>
          </a:p>
        </p:txBody>
      </p:sp>
      <p:sp>
        <p:nvSpPr>
          <p:cNvPr id="27" name="PA_文本框 57">
            <a:extLst>
              <a:ext uri="{FF2B5EF4-FFF2-40B4-BE49-F238E27FC236}">
                <a16:creationId xmlns:a16="http://schemas.microsoft.com/office/drawing/2014/main" id="{F1AD7F1D-D6CE-9384-FEDE-911837061D0C}"/>
              </a:ext>
            </a:extLst>
          </p:cNvPr>
          <p:cNvSpPr txBox="1"/>
          <p:nvPr>
            <p:custDataLst>
              <p:tags r:id="rId1"/>
            </p:custDataLst>
          </p:nvPr>
        </p:nvSpPr>
        <p:spPr>
          <a:xfrm>
            <a:off x="1342650" y="4187210"/>
            <a:ext cx="5501356" cy="415498"/>
          </a:xfrm>
          <a:prstGeom prst="rect">
            <a:avLst/>
          </a:prstGeom>
          <a:noFill/>
        </p:spPr>
        <p:txBody>
          <a:bodyPr wrap="square" rtlCol="0">
            <a:normAutofit fontScale="92500" lnSpcReduction="10000"/>
          </a:bodyPr>
          <a:lstStyle/>
          <a:p>
            <a:pPr marL="171450" indent="-171450">
              <a:buFont typeface="Arial" panose="020B0604020202020204" pitchFamily="34" charset="0"/>
              <a:buChar char="•"/>
            </a:pPr>
            <a:r>
              <a:rPr lang="fr-FR" sz="1200" b="1" dirty="0">
                <a:latin typeface="Lucida Sans Typewriter" panose="020B0509030504030204" pitchFamily="49" charset="0"/>
              </a:rPr>
              <a:t>Git and Version Control</a:t>
            </a:r>
          </a:p>
          <a:p>
            <a:pPr marL="171450" indent="-171450">
              <a:buFont typeface="Arial" panose="020B0604020202020204" pitchFamily="34" charset="0"/>
              <a:buChar char="•"/>
            </a:pPr>
            <a:r>
              <a:rPr lang="fr-FR" sz="1200" b="1" dirty="0">
                <a:latin typeface="Lucida Sans Typewriter" panose="020B0509030504030204" pitchFamily="49" charset="0"/>
              </a:rPr>
              <a:t>GitHub</a:t>
            </a:r>
          </a:p>
          <a:p>
            <a:endParaRPr lang="fr-FR" b="1" dirty="0"/>
          </a:p>
        </p:txBody>
      </p:sp>
      <p:sp>
        <p:nvSpPr>
          <p:cNvPr id="28" name="文本框 27">
            <a:extLst>
              <a:ext uri="{FF2B5EF4-FFF2-40B4-BE49-F238E27FC236}">
                <a16:creationId xmlns:a16="http://schemas.microsoft.com/office/drawing/2014/main" id="{BB145B7D-5C95-8019-A93C-85F5DE15A620}"/>
              </a:ext>
            </a:extLst>
          </p:cNvPr>
          <p:cNvSpPr txBox="1"/>
          <p:nvPr/>
        </p:nvSpPr>
        <p:spPr>
          <a:xfrm>
            <a:off x="1321137" y="1914837"/>
            <a:ext cx="3393156" cy="1446550"/>
          </a:xfrm>
          <a:prstGeom prst="rect">
            <a:avLst/>
          </a:prstGeom>
          <a:noFill/>
        </p:spPr>
        <p:txBody>
          <a:bodyPr wrap="square" rtlCol="0">
            <a:normAutofit/>
          </a:bodyPr>
          <a:lstStyle/>
          <a:p>
            <a:r>
              <a:rPr lang="en-US" altLang="zh-CN" sz="8800" b="1">
                <a:gradFill>
                  <a:gsLst>
                    <a:gs pos="0">
                      <a:srgbClr val="0E4B85"/>
                    </a:gs>
                    <a:gs pos="100000">
                      <a:srgbClr val="052B70"/>
                    </a:gs>
                  </a:gsLst>
                  <a:lin ang="2700000" scaled="0"/>
                </a:gradFill>
                <a:effectLst>
                  <a:outerShdw blurRad="38100" dist="38100" dir="2700000" algn="tl">
                    <a:srgbClr val="000000">
                      <a:alpha val="20000"/>
                    </a:srgbClr>
                  </a:outerShdw>
                </a:effectLst>
                <a:latin typeface="思源黑体 Normal"/>
                <a:ea typeface="思源黑体 CN Normal" panose="020B0400000000000000" pitchFamily="34" charset="-122"/>
                <a:cs typeface="Aparajita" panose="020B0604020202020204" pitchFamily="34" charset="0"/>
                <a:sym typeface="Arial" panose="020B0604020202020204" pitchFamily="34" charset="0"/>
              </a:rPr>
              <a:t>04. </a:t>
            </a:r>
            <a:r>
              <a:rPr lang="en-US" altLang="zh-CN" sz="2800" b="1">
                <a:gradFill>
                  <a:gsLst>
                    <a:gs pos="0">
                      <a:srgbClr val="0E4B85"/>
                    </a:gs>
                    <a:gs pos="100000">
                      <a:srgbClr val="052B70"/>
                    </a:gs>
                  </a:gsLst>
                  <a:lin ang="2700000" scaled="0"/>
                </a:gradFill>
                <a:effectLst>
                  <a:outerShdw blurRad="38100" dist="38100" dir="2700000" algn="tl">
                    <a:srgbClr val="000000">
                      <a:alpha val="20000"/>
                    </a:srgbClr>
                  </a:outerShdw>
                </a:effectLst>
                <a:latin typeface="思源黑体 Normal"/>
                <a:ea typeface="思源黑体 CN Normal" panose="020B0400000000000000" pitchFamily="34" charset="-122"/>
                <a:cs typeface="Aparajita" panose="020B0604020202020204" pitchFamily="34" charset="0"/>
                <a:sym typeface="Arial" panose="020B0604020202020204" pitchFamily="34" charset="0"/>
              </a:rPr>
              <a:t>PART</a:t>
            </a:r>
            <a:endParaRPr lang="zh-CN" altLang="en-US" sz="8800" b="1">
              <a:gradFill>
                <a:gsLst>
                  <a:gs pos="0">
                    <a:srgbClr val="0E4B85"/>
                  </a:gs>
                  <a:gs pos="100000">
                    <a:srgbClr val="052B70"/>
                  </a:gs>
                </a:gsLst>
                <a:lin ang="2700000" scaled="0"/>
              </a:gradFill>
              <a:effectLst>
                <a:outerShdw blurRad="38100" dist="38100" dir="2700000" algn="tl">
                  <a:srgbClr val="000000">
                    <a:alpha val="20000"/>
                  </a:srgbClr>
                </a:outerShdw>
              </a:effectLst>
              <a:latin typeface="Arial" panose="020B0604020202020204" pitchFamily="34" charset="0"/>
              <a:ea typeface="思源黑体 CN Normal" panose="020B0400000000000000" pitchFamily="34" charset="-122"/>
              <a:cs typeface="Aparajita" panose="020B0604020202020204" pitchFamily="34" charset="0"/>
              <a:sym typeface="Arial" panose="020B0604020202020204" pitchFamily="34" charset="0"/>
            </a:endParaRPr>
          </a:p>
        </p:txBody>
      </p:sp>
    </p:spTree>
    <p:extLst>
      <p:ext uri="{BB962C8B-B14F-4D97-AF65-F5344CB8AC3E}">
        <p14:creationId xmlns:p14="http://schemas.microsoft.com/office/powerpoint/2010/main" val="397098809"/>
      </p:ext>
    </p:extLst>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1" presetClass="entr" presetSubtype="0" fill="hold" grpId="0" nodeType="withEffect">
                                  <p:stCondLst>
                                    <p:cond delay="75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8" fill="hold" grpId="0" nodeType="withEffect">
                                  <p:stCondLst>
                                    <p:cond delay="75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0-#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100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2BDD59E9-2200-FFF9-8F05-CF67837E9D36}"/>
              </a:ext>
            </a:extLst>
          </p:cNvPr>
          <p:cNvPicPr>
            <a:picLocks noChangeAspect="1"/>
          </p:cNvPicPr>
          <p:nvPr/>
        </p:nvPicPr>
        <p:blipFill>
          <a:blip r:embed="rId2"/>
          <a:stretch>
            <a:fillRect/>
          </a:stretch>
        </p:blipFill>
        <p:spPr>
          <a:xfrm>
            <a:off x="0" y="0"/>
            <a:ext cx="12181183" cy="6858000"/>
          </a:xfrm>
          <a:prstGeom prst="rect">
            <a:avLst/>
          </a:prstGeom>
        </p:spPr>
      </p:pic>
      <p:sp>
        <p:nvSpPr>
          <p:cNvPr id="25" name="文本框 24">
            <a:extLst>
              <a:ext uri="{FF2B5EF4-FFF2-40B4-BE49-F238E27FC236}">
                <a16:creationId xmlns:a16="http://schemas.microsoft.com/office/drawing/2014/main" id="{A1E6ADC1-DE53-297A-941F-B174A5192551}"/>
              </a:ext>
            </a:extLst>
          </p:cNvPr>
          <p:cNvSpPr txBox="1"/>
          <p:nvPr/>
        </p:nvSpPr>
        <p:spPr>
          <a:xfrm>
            <a:off x="10817" y="811828"/>
            <a:ext cx="4972319" cy="448012"/>
          </a:xfrm>
          <a:prstGeom prst="rect">
            <a:avLst/>
          </a:prstGeom>
          <a:noFill/>
        </p:spPr>
        <p:txBody>
          <a:bodyPr wrap="square" rtlCol="0">
            <a:noAutofit/>
          </a:bodyPr>
          <a:lstStyle/>
          <a:p>
            <a:pPr marL="342900" indent="-342900" algn="ctr">
              <a:buFont typeface="Wingdings" panose="05000000000000000000" pitchFamily="2" charset="2"/>
              <a:buChar char="ü"/>
            </a:pPr>
            <a:r>
              <a:rPr lang="fr-FR" sz="3200" b="1" dirty="0"/>
              <a:t>Git</a:t>
            </a:r>
            <a:r>
              <a:rPr lang="fr-FR" sz="2000" b="1" dirty="0"/>
              <a:t> :</a:t>
            </a:r>
            <a:endParaRPr lang="zh-CN" altLang="en-US" sz="2000" b="1"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2" name="TextBox 1">
            <a:extLst>
              <a:ext uri="{FF2B5EF4-FFF2-40B4-BE49-F238E27FC236}">
                <a16:creationId xmlns:a16="http://schemas.microsoft.com/office/drawing/2014/main" id="{41958CDD-01AD-4265-B951-7EB739039E82}"/>
              </a:ext>
            </a:extLst>
          </p:cNvPr>
          <p:cNvSpPr txBox="1"/>
          <p:nvPr/>
        </p:nvSpPr>
        <p:spPr>
          <a:xfrm>
            <a:off x="1198880" y="2097236"/>
            <a:ext cx="8392160" cy="1015663"/>
          </a:xfrm>
          <a:prstGeom prst="rect">
            <a:avLst/>
          </a:prstGeom>
          <a:noFill/>
        </p:spPr>
        <p:txBody>
          <a:bodyPr wrap="square" rtlCol="0">
            <a:spAutoFit/>
          </a:bodyPr>
          <a:lstStyle/>
          <a:p>
            <a:pPr marL="342900" indent="-342900">
              <a:buFont typeface="Arial" panose="020B0604020202020204" pitchFamily="34" charset="0"/>
              <a:buChar char="•"/>
            </a:pPr>
            <a:r>
              <a:rPr lang="en-US" b="1" i="0" dirty="0">
                <a:effectLst/>
                <a:latin typeface="Söhne"/>
              </a:rPr>
              <a:t>Definition:</a:t>
            </a:r>
            <a:r>
              <a:rPr lang="en-US" b="0" i="0" dirty="0">
                <a:effectLst/>
                <a:latin typeface="Söhne"/>
              </a:rPr>
              <a:t> Git is a distributed version control system that enables multiple developers to collaborate on software development projects by tracking changes in the source code</a:t>
            </a:r>
            <a:r>
              <a:rPr lang="en-US" sz="2400" dirty="0">
                <a:solidFill>
                  <a:srgbClr val="D1D5DB"/>
                </a:solidFill>
                <a:latin typeface="Söhne"/>
              </a:rPr>
              <a:t>.</a:t>
            </a:r>
            <a:endParaRPr lang="en-US" sz="2400" dirty="0">
              <a:latin typeface="Tw Cen MT" panose="020B0602020104020603" pitchFamily="34" charset="0"/>
            </a:endParaRPr>
          </a:p>
        </p:txBody>
      </p:sp>
      <p:sp>
        <p:nvSpPr>
          <p:cNvPr id="4" name="TextBox 3">
            <a:extLst>
              <a:ext uri="{FF2B5EF4-FFF2-40B4-BE49-F238E27FC236}">
                <a16:creationId xmlns:a16="http://schemas.microsoft.com/office/drawing/2014/main" id="{E7E93831-CE39-400E-B680-BCE2776FB044}"/>
              </a:ext>
            </a:extLst>
          </p:cNvPr>
          <p:cNvSpPr txBox="1"/>
          <p:nvPr/>
        </p:nvSpPr>
        <p:spPr>
          <a:xfrm>
            <a:off x="1198880" y="3735754"/>
            <a:ext cx="8046720"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Söhne"/>
              </a:rPr>
              <a:t>Purpose:</a:t>
            </a:r>
            <a:r>
              <a:rPr lang="en-US" b="0" i="0" dirty="0">
                <a:effectLst/>
                <a:latin typeface="Söhne"/>
              </a:rPr>
              <a:t> It helps manage and track different versions of code, facilitating collaboration, and ensuring a coherent development process.</a:t>
            </a:r>
            <a:endParaRPr lang="fr-FR" dirty="0"/>
          </a:p>
        </p:txBody>
      </p:sp>
    </p:spTree>
    <p:extLst>
      <p:ext uri="{BB962C8B-B14F-4D97-AF65-F5344CB8AC3E}">
        <p14:creationId xmlns:p14="http://schemas.microsoft.com/office/powerpoint/2010/main" val="35570383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airplan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6"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childTnLst>
                          </p:cTn>
                        </p:par>
                        <p:par>
                          <p:cTn id="26" fill="hold">
                            <p:stCondLst>
                              <p:cond delay="2500"/>
                            </p:stCondLst>
                            <p:childTnLst>
                              <p:par>
                                <p:cTn id="27" presetID="26" presetClass="entr" presetSubtype="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80">
                                          <p:stCondLst>
                                            <p:cond delay="0"/>
                                          </p:stCondLst>
                                        </p:cTn>
                                        <p:tgtEl>
                                          <p:spTgt spid="4"/>
                                        </p:tgtEl>
                                      </p:cBhvr>
                                    </p:animEffect>
                                    <p:anim calcmode="lin" valueType="num">
                                      <p:cBhvr>
                                        <p:cTn id="3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gtEl>
                                      </p:cBhvr>
                                      <p:to x="100000" y="60000"/>
                                    </p:animScale>
                                    <p:animScale>
                                      <p:cBhvr>
                                        <p:cTn id="36" dur="166" decel="50000">
                                          <p:stCondLst>
                                            <p:cond delay="676"/>
                                          </p:stCondLst>
                                        </p:cTn>
                                        <p:tgtEl>
                                          <p:spTgt spid="4"/>
                                        </p:tgtEl>
                                      </p:cBhvr>
                                      <p:to x="100000" y="100000"/>
                                    </p:animScale>
                                    <p:animScale>
                                      <p:cBhvr>
                                        <p:cTn id="37" dur="26">
                                          <p:stCondLst>
                                            <p:cond delay="1312"/>
                                          </p:stCondLst>
                                        </p:cTn>
                                        <p:tgtEl>
                                          <p:spTgt spid="4"/>
                                        </p:tgtEl>
                                      </p:cBhvr>
                                      <p:to x="100000" y="80000"/>
                                    </p:animScale>
                                    <p:animScale>
                                      <p:cBhvr>
                                        <p:cTn id="38" dur="166" decel="50000">
                                          <p:stCondLst>
                                            <p:cond delay="1338"/>
                                          </p:stCondLst>
                                        </p:cTn>
                                        <p:tgtEl>
                                          <p:spTgt spid="4"/>
                                        </p:tgtEl>
                                      </p:cBhvr>
                                      <p:to x="100000" y="100000"/>
                                    </p:animScale>
                                    <p:animScale>
                                      <p:cBhvr>
                                        <p:cTn id="39" dur="26">
                                          <p:stCondLst>
                                            <p:cond delay="1642"/>
                                          </p:stCondLst>
                                        </p:cTn>
                                        <p:tgtEl>
                                          <p:spTgt spid="4"/>
                                        </p:tgtEl>
                                      </p:cBhvr>
                                      <p:to x="100000" y="90000"/>
                                    </p:animScale>
                                    <p:animScale>
                                      <p:cBhvr>
                                        <p:cTn id="40" dur="166" decel="50000">
                                          <p:stCondLst>
                                            <p:cond delay="1668"/>
                                          </p:stCondLst>
                                        </p:cTn>
                                        <p:tgtEl>
                                          <p:spTgt spid="4"/>
                                        </p:tgtEl>
                                      </p:cBhvr>
                                      <p:to x="100000" y="100000"/>
                                    </p:animScale>
                                    <p:animScale>
                                      <p:cBhvr>
                                        <p:cTn id="41" dur="26">
                                          <p:stCondLst>
                                            <p:cond delay="1808"/>
                                          </p:stCondLst>
                                        </p:cTn>
                                        <p:tgtEl>
                                          <p:spTgt spid="4"/>
                                        </p:tgtEl>
                                      </p:cBhvr>
                                      <p:to x="100000" y="95000"/>
                                    </p:animScale>
                                    <p:animScale>
                                      <p:cBhvr>
                                        <p:cTn id="4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402428" y="2201300"/>
            <a:ext cx="1043188" cy="1043186"/>
          </a:xfrm>
          <a:prstGeom prst="ellipse">
            <a:avLst/>
          </a:prstGeom>
          <a:gradFill>
            <a:gsLst>
              <a:gs pos="0">
                <a:srgbClr val="0E4B85"/>
              </a:gs>
              <a:gs pos="100000">
                <a:srgbClr val="052B70"/>
              </a:gs>
            </a:gsLst>
            <a:lin ang="54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饼形 10"/>
          <p:cNvSpPr/>
          <p:nvPr/>
        </p:nvSpPr>
        <p:spPr>
          <a:xfrm>
            <a:off x="1402428" y="2201300"/>
            <a:ext cx="1043188" cy="1043186"/>
          </a:xfrm>
          <a:prstGeom prst="pie">
            <a:avLst/>
          </a:prstGeom>
          <a:gradFill>
            <a:gsLst>
              <a:gs pos="0">
                <a:srgbClr val="0E4B85"/>
              </a:gs>
              <a:gs pos="100000">
                <a:srgbClr val="052B70"/>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2" name="椭圆 11"/>
          <p:cNvSpPr/>
          <p:nvPr/>
        </p:nvSpPr>
        <p:spPr>
          <a:xfrm>
            <a:off x="1600658" y="2399530"/>
            <a:ext cx="646728" cy="646726"/>
          </a:xfrm>
          <a:prstGeom prst="ellipse">
            <a:avLst/>
          </a:prstGeom>
          <a:gradFill>
            <a:gsLst>
              <a:gs pos="0">
                <a:schemeClr val="bg1"/>
              </a:gs>
              <a:gs pos="100000">
                <a:srgbClr val="E2E2E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3" name="椭圆 12"/>
          <p:cNvSpPr/>
          <p:nvPr/>
        </p:nvSpPr>
        <p:spPr>
          <a:xfrm>
            <a:off x="6716855" y="2201300"/>
            <a:ext cx="1043188" cy="1043186"/>
          </a:xfrm>
          <a:prstGeom prst="ellipse">
            <a:avLst/>
          </a:prstGeom>
          <a:gradFill>
            <a:gsLst>
              <a:gs pos="0">
                <a:srgbClr val="0E4B85"/>
              </a:gs>
              <a:gs pos="100000">
                <a:srgbClr val="052B70"/>
              </a:gs>
            </a:gsLst>
            <a:lin ang="54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4" name="饼形 13"/>
          <p:cNvSpPr/>
          <p:nvPr/>
        </p:nvSpPr>
        <p:spPr>
          <a:xfrm>
            <a:off x="6716855" y="2201300"/>
            <a:ext cx="1043188" cy="1043186"/>
          </a:xfrm>
          <a:prstGeom prst="pie">
            <a:avLst/>
          </a:prstGeom>
          <a:gradFill>
            <a:gsLst>
              <a:gs pos="0">
                <a:srgbClr val="0E4B85"/>
              </a:gs>
              <a:gs pos="100000">
                <a:srgbClr val="052B70"/>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9" name="椭圆 18"/>
          <p:cNvSpPr/>
          <p:nvPr/>
        </p:nvSpPr>
        <p:spPr>
          <a:xfrm>
            <a:off x="6915085" y="2399530"/>
            <a:ext cx="646728" cy="646726"/>
          </a:xfrm>
          <a:prstGeom prst="ellipse">
            <a:avLst/>
          </a:prstGeom>
          <a:gradFill>
            <a:gsLst>
              <a:gs pos="0">
                <a:schemeClr val="bg1"/>
              </a:gs>
              <a:gs pos="100000">
                <a:srgbClr val="E2E2E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0" name="椭圆 19"/>
          <p:cNvSpPr/>
          <p:nvPr/>
        </p:nvSpPr>
        <p:spPr>
          <a:xfrm>
            <a:off x="1382108" y="4450160"/>
            <a:ext cx="1043188" cy="1043186"/>
          </a:xfrm>
          <a:prstGeom prst="ellipse">
            <a:avLst/>
          </a:prstGeom>
          <a:gradFill>
            <a:gsLst>
              <a:gs pos="0">
                <a:srgbClr val="0E4B85"/>
              </a:gs>
              <a:gs pos="100000">
                <a:srgbClr val="052B7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1" name="饼形 20"/>
          <p:cNvSpPr/>
          <p:nvPr/>
        </p:nvSpPr>
        <p:spPr>
          <a:xfrm>
            <a:off x="1382108" y="4450160"/>
            <a:ext cx="1043188" cy="1043186"/>
          </a:xfrm>
          <a:prstGeom prst="pie">
            <a:avLst/>
          </a:prstGeom>
          <a:gradFill>
            <a:gsLst>
              <a:gs pos="0">
                <a:srgbClr val="0E4B85"/>
              </a:gs>
              <a:gs pos="100000">
                <a:srgbClr val="052B70"/>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2" name="椭圆 21"/>
          <p:cNvSpPr/>
          <p:nvPr/>
        </p:nvSpPr>
        <p:spPr>
          <a:xfrm>
            <a:off x="1600658" y="4648390"/>
            <a:ext cx="646728" cy="646726"/>
          </a:xfrm>
          <a:prstGeom prst="ellipse">
            <a:avLst/>
          </a:prstGeom>
          <a:gradFill>
            <a:gsLst>
              <a:gs pos="0">
                <a:schemeClr val="bg1"/>
              </a:gs>
              <a:gs pos="100000">
                <a:srgbClr val="E2E2E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30" name="矩形 29"/>
          <p:cNvSpPr/>
          <p:nvPr/>
        </p:nvSpPr>
        <p:spPr>
          <a:xfrm>
            <a:off x="1552867" y="2446879"/>
            <a:ext cx="761630" cy="461665"/>
          </a:xfrm>
          <a:prstGeom prst="rect">
            <a:avLst/>
          </a:prstGeom>
        </p:spPr>
        <p:txBody>
          <a:bodyPr wrap="square">
            <a:normAutofit/>
          </a:bodyPr>
          <a:lstStyle/>
          <a:p>
            <a:pPr algn="ctr"/>
            <a:r>
              <a:rPr lang="en-US" altLang="zh-CN" sz="2400">
                <a:solidFill>
                  <a:schemeClr val="tx1">
                    <a:lumMod val="75000"/>
                    <a:lumOff val="25000"/>
                  </a:schemeClr>
                </a:solidFill>
                <a:latin typeface="思源黑体 Normal"/>
                <a:ea typeface="思源黑体 CN Normal" panose="020B0400000000000000" pitchFamily="34" charset="-122"/>
                <a:cs typeface="Open Sans" panose="020B0606030504020204" pitchFamily="34" charset="0"/>
                <a:sym typeface="Arial" panose="020B0604020202020204" pitchFamily="34" charset="0"/>
              </a:rPr>
              <a:t>01</a:t>
            </a:r>
            <a:endParaRPr lang="zh-CN" altLang="en-US" sz="2400">
              <a:solidFill>
                <a:schemeClr val="tx1">
                  <a:lumMod val="75000"/>
                  <a:lumOff val="25000"/>
                </a:schemeClr>
              </a:solidFill>
              <a:latin typeface="Arial" panose="020B0604020202020204" pitchFamily="34" charset="0"/>
              <a:ea typeface="思源黑体 CN Normal" panose="020B0400000000000000" pitchFamily="34" charset="-122"/>
              <a:cs typeface="Open Sans" panose="020B0606030504020204" pitchFamily="34" charset="0"/>
              <a:sym typeface="Arial" panose="020B0604020202020204" pitchFamily="34" charset="0"/>
            </a:endParaRPr>
          </a:p>
        </p:txBody>
      </p:sp>
      <p:sp>
        <p:nvSpPr>
          <p:cNvPr id="31" name="矩形 30"/>
          <p:cNvSpPr/>
          <p:nvPr/>
        </p:nvSpPr>
        <p:spPr>
          <a:xfrm>
            <a:off x="6828605" y="2429074"/>
            <a:ext cx="761630" cy="461665"/>
          </a:xfrm>
          <a:prstGeom prst="rect">
            <a:avLst/>
          </a:prstGeom>
        </p:spPr>
        <p:txBody>
          <a:bodyPr wrap="square">
            <a:normAutofit/>
          </a:bodyPr>
          <a:lstStyle/>
          <a:p>
            <a:pPr algn="ctr"/>
            <a:r>
              <a:rPr lang="en-US" altLang="zh-CN" sz="2400">
                <a:solidFill>
                  <a:schemeClr val="tx1">
                    <a:lumMod val="75000"/>
                    <a:lumOff val="25000"/>
                  </a:schemeClr>
                </a:solidFill>
                <a:latin typeface="思源黑体 Normal"/>
                <a:ea typeface="思源黑体 CN Normal" panose="020B0400000000000000" pitchFamily="34" charset="-122"/>
                <a:cs typeface="Open Sans" panose="020B0606030504020204" pitchFamily="34" charset="0"/>
                <a:sym typeface="Arial" panose="020B0604020202020204" pitchFamily="34" charset="0"/>
              </a:rPr>
              <a:t>02</a:t>
            </a:r>
            <a:endParaRPr lang="zh-CN" altLang="en-US" sz="2400">
              <a:solidFill>
                <a:schemeClr val="tx1">
                  <a:lumMod val="75000"/>
                  <a:lumOff val="25000"/>
                </a:schemeClr>
              </a:solidFill>
              <a:latin typeface="Arial" panose="020B0604020202020204" pitchFamily="34" charset="0"/>
              <a:ea typeface="思源黑体 CN Normal" panose="020B0400000000000000" pitchFamily="34" charset="-122"/>
              <a:cs typeface="Open Sans" panose="020B0606030504020204" pitchFamily="34" charset="0"/>
              <a:sym typeface="Arial" panose="020B0604020202020204" pitchFamily="34" charset="0"/>
            </a:endParaRPr>
          </a:p>
        </p:txBody>
      </p:sp>
      <p:sp>
        <p:nvSpPr>
          <p:cNvPr id="32" name="矩形 31"/>
          <p:cNvSpPr/>
          <p:nvPr/>
        </p:nvSpPr>
        <p:spPr>
          <a:xfrm>
            <a:off x="1514178" y="4718886"/>
            <a:ext cx="761630" cy="461665"/>
          </a:xfrm>
          <a:prstGeom prst="rect">
            <a:avLst/>
          </a:prstGeom>
        </p:spPr>
        <p:txBody>
          <a:bodyPr wrap="square">
            <a:normAutofit/>
          </a:bodyPr>
          <a:lstStyle/>
          <a:p>
            <a:pPr algn="ctr"/>
            <a:r>
              <a:rPr lang="en-US" altLang="zh-CN" sz="2400">
                <a:solidFill>
                  <a:schemeClr val="tx1">
                    <a:lumMod val="75000"/>
                    <a:lumOff val="25000"/>
                  </a:schemeClr>
                </a:solidFill>
                <a:latin typeface="思源黑体 Normal"/>
                <a:ea typeface="思源黑体 CN Normal" panose="020B0400000000000000" pitchFamily="34" charset="-122"/>
                <a:cs typeface="Open Sans" panose="020B0606030504020204" pitchFamily="34" charset="0"/>
                <a:sym typeface="Arial" panose="020B0604020202020204" pitchFamily="34" charset="0"/>
              </a:rPr>
              <a:t>03</a:t>
            </a:r>
            <a:endParaRPr lang="zh-CN" altLang="en-US" sz="2400">
              <a:solidFill>
                <a:schemeClr val="tx1">
                  <a:lumMod val="75000"/>
                  <a:lumOff val="25000"/>
                </a:schemeClr>
              </a:solidFill>
              <a:latin typeface="Arial" panose="020B0604020202020204" pitchFamily="34" charset="0"/>
              <a:ea typeface="思源黑体 CN Normal" panose="020B0400000000000000" pitchFamily="34" charset="-122"/>
              <a:cs typeface="Open Sans" panose="020B0606030504020204" pitchFamily="34" charset="0"/>
              <a:sym typeface="Arial" panose="020B0604020202020204" pitchFamily="34" charset="0"/>
            </a:endParaRPr>
          </a:p>
        </p:txBody>
      </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234592" y="2273278"/>
            <a:ext cx="3228721" cy="669896"/>
            <a:chOff x="8547995" y="1459078"/>
            <a:chExt cx="2967866" cy="669896"/>
          </a:xfrm>
        </p:grpSpPr>
        <p:sp>
          <p:nvSpPr>
            <p:cNvPr id="39" name="矩形 38"/>
            <p:cNvSpPr/>
            <p:nvPr/>
          </p:nvSpPr>
          <p:spPr>
            <a:xfrm>
              <a:off x="8547995" y="1825489"/>
              <a:ext cx="2967866" cy="303486"/>
            </a:xfrm>
            <a:prstGeom prst="rect">
              <a:avLst/>
            </a:prstGeom>
          </p:spPr>
          <p:txBody>
            <a:bodyPr wrap="square">
              <a:normAutofit fontScale="25000" lnSpcReduction="20000"/>
            </a:bodyPr>
            <a:lstStyle/>
            <a:p>
              <a:pPr algn="l"/>
              <a:r>
                <a:rPr lang="en-US" sz="4800" b="0" i="0" dirty="0">
                  <a:effectLst/>
                  <a:latin typeface="Söhne"/>
                </a:rPr>
                <a:t>Multiple developers can work on the same project concurrently.</a:t>
              </a:r>
            </a:p>
            <a:p>
              <a:pPr algn="l"/>
              <a:r>
                <a:rPr lang="en-US" sz="4800" b="0" i="0" dirty="0">
                  <a:effectLst/>
                  <a:latin typeface="Söhne"/>
                </a:rPr>
                <a:t>Git merges changes intelligently, preventing conflicts</a:t>
              </a:r>
              <a:r>
                <a:rPr lang="en-US" sz="1200" b="0" i="0" dirty="0">
                  <a:effectLst/>
                  <a:latin typeface="Söhne"/>
                </a:rPr>
                <a:t>.</a:t>
              </a:r>
            </a:p>
          </p:txBody>
        </p:sp>
        <p:sp>
          <p:nvSpPr>
            <p:cNvPr id="49" name="矩形 48"/>
            <p:cNvSpPr/>
            <p:nvPr/>
          </p:nvSpPr>
          <p:spPr>
            <a:xfrm>
              <a:off x="8548022" y="1459078"/>
              <a:ext cx="1972046" cy="198120"/>
            </a:xfrm>
            <a:prstGeom prst="rect">
              <a:avLst/>
            </a:prstGeom>
          </p:spPr>
          <p:txBody>
            <a:bodyPr wrap="square">
              <a:normAutofit fontScale="25000" lnSpcReduction="20000"/>
            </a:bodyPr>
            <a:lstStyle/>
            <a:p>
              <a:r>
                <a:rPr lang="fr-FR" sz="6800" b="1" i="0" dirty="0">
                  <a:effectLst/>
                  <a:latin typeface="Söhne"/>
                </a:rPr>
                <a:t>Collaboration</a:t>
              </a:r>
              <a:r>
                <a:rPr lang="fr-FR" sz="800" b="1" i="0" dirty="0">
                  <a:effectLst/>
                  <a:latin typeface="Söhne"/>
                </a:rPr>
                <a:t>:</a:t>
              </a:r>
              <a:endParaRPr lang="en-US" altLang="en-US" sz="700" b="1" dirty="0">
                <a:solidFill>
                  <a:schemeClr val="tx1">
                    <a:lumMod val="85000"/>
                    <a:lumOff val="15000"/>
                  </a:schemeClr>
                </a:solidFill>
                <a:latin typeface="思源黑体 Normal"/>
                <a:ea typeface="思源黑体 CN Normal" panose="020B0400000000000000" pitchFamily="34" charset="-122"/>
                <a:cs typeface="Segoe UI Semilight" panose="020B0402040204020203" pitchFamily="34" charset="0"/>
                <a:sym typeface="Arial" panose="020B0604020202020204" pitchFamily="34" charset="0"/>
              </a:endParaRPr>
            </a:p>
          </p:txBody>
        </p:sp>
      </p:grpSp>
      <p:grpSp>
        <p:nvGrpSpPr>
          <p:cNvPr id="50" name="组合 4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721963" y="2273278"/>
            <a:ext cx="3258688" cy="669897"/>
            <a:chOff x="8520462" y="1459078"/>
            <a:chExt cx="2995412" cy="669897"/>
          </a:xfrm>
        </p:grpSpPr>
        <p:sp>
          <p:nvSpPr>
            <p:cNvPr id="51" name="矩形 50"/>
            <p:cNvSpPr/>
            <p:nvPr/>
          </p:nvSpPr>
          <p:spPr>
            <a:xfrm>
              <a:off x="8548008" y="1825489"/>
              <a:ext cx="2967866" cy="303486"/>
            </a:xfrm>
            <a:prstGeom prst="rect">
              <a:avLst/>
            </a:prstGeom>
          </p:spPr>
          <p:txBody>
            <a:bodyPr wrap="square">
              <a:normAutofit fontScale="25000" lnSpcReduction="20000"/>
            </a:bodyPr>
            <a:lstStyle/>
            <a:p>
              <a:pPr algn="l"/>
              <a:r>
                <a:rPr lang="en-US" sz="4800" b="0" i="0" dirty="0">
                  <a:effectLst/>
                  <a:latin typeface="Söhne"/>
                </a:rPr>
                <a:t>Git allows developers to track changes made to the codebase over time.</a:t>
              </a:r>
            </a:p>
            <a:p>
              <a:pPr algn="l"/>
              <a:r>
                <a:rPr lang="en-US" sz="4800" b="0" i="0" dirty="0">
                  <a:effectLst/>
                  <a:latin typeface="Söhne"/>
                </a:rPr>
                <a:t>Each change is recorded as a commit, providing a historical record</a:t>
              </a:r>
              <a:r>
                <a:rPr lang="en-US" sz="1200" b="0" i="0" dirty="0">
                  <a:solidFill>
                    <a:srgbClr val="D1D5DB"/>
                  </a:solidFill>
                  <a:effectLst/>
                  <a:latin typeface="Söhne"/>
                </a:rPr>
                <a:t>.</a:t>
              </a:r>
            </a:p>
          </p:txBody>
        </p:sp>
        <p:sp>
          <p:nvSpPr>
            <p:cNvPr id="52" name="矩形 51"/>
            <p:cNvSpPr/>
            <p:nvPr/>
          </p:nvSpPr>
          <p:spPr>
            <a:xfrm>
              <a:off x="8520462" y="1459078"/>
              <a:ext cx="2967866" cy="198120"/>
            </a:xfrm>
            <a:prstGeom prst="rect">
              <a:avLst/>
            </a:prstGeom>
          </p:spPr>
          <p:txBody>
            <a:bodyPr wrap="square">
              <a:normAutofit fontScale="25000" lnSpcReduction="20000"/>
            </a:bodyPr>
            <a:lstStyle/>
            <a:p>
              <a:r>
                <a:rPr lang="fr-FR" sz="6800" b="1" i="0" dirty="0" err="1">
                  <a:effectLst/>
                  <a:latin typeface="Söhne"/>
                </a:rPr>
                <a:t>Tracking</a:t>
              </a:r>
              <a:r>
                <a:rPr lang="fr-FR" sz="6800" b="1" i="0" dirty="0">
                  <a:effectLst/>
                  <a:latin typeface="Söhne"/>
                </a:rPr>
                <a:t> Changes</a:t>
              </a:r>
              <a:r>
                <a:rPr lang="fr-FR" sz="800" b="1" i="0" dirty="0">
                  <a:effectLst/>
                  <a:latin typeface="Söhne"/>
                </a:rPr>
                <a:t>:</a:t>
              </a:r>
              <a:endParaRPr lang="en-US" altLang="en-US" sz="700" b="1" dirty="0">
                <a:solidFill>
                  <a:schemeClr val="tx1">
                    <a:lumMod val="85000"/>
                    <a:lumOff val="15000"/>
                  </a:schemeClr>
                </a:solidFill>
                <a:latin typeface="思源黑体 Normal"/>
                <a:ea typeface="思源黑体 CN Normal" panose="020B0400000000000000" pitchFamily="34" charset="-122"/>
                <a:cs typeface="Segoe UI Semilight" panose="020B0402040204020203" pitchFamily="34" charset="0"/>
                <a:sym typeface="Arial" panose="020B0604020202020204" pitchFamily="34" charset="0"/>
              </a:endParaRPr>
            </a:p>
          </p:txBody>
        </p:sp>
      </p:grpSp>
      <p:grpSp>
        <p:nvGrpSpPr>
          <p:cNvPr id="56" name="组合 5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751935" y="4609540"/>
            <a:ext cx="3228721" cy="654438"/>
            <a:chOff x="8548013" y="1459078"/>
            <a:chExt cx="2967866" cy="654438"/>
          </a:xfrm>
        </p:grpSpPr>
        <p:sp>
          <p:nvSpPr>
            <p:cNvPr id="57" name="矩形 56"/>
            <p:cNvSpPr/>
            <p:nvPr/>
          </p:nvSpPr>
          <p:spPr>
            <a:xfrm>
              <a:off x="8548012" y="1810030"/>
              <a:ext cx="2967866" cy="303486"/>
            </a:xfrm>
            <a:prstGeom prst="rect">
              <a:avLst/>
            </a:prstGeom>
          </p:spPr>
          <p:txBody>
            <a:bodyPr wrap="square">
              <a:normAutofit fontScale="25000" lnSpcReduction="20000"/>
            </a:bodyPr>
            <a:lstStyle/>
            <a:p>
              <a:pPr algn="just">
                <a:lnSpc>
                  <a:spcPct val="120000"/>
                </a:lnSpc>
              </a:pPr>
              <a:r>
                <a:rPr lang="en-US" sz="4800" b="0" i="0" dirty="0">
                  <a:effectLst/>
                  <a:latin typeface="Söhne"/>
                </a:rPr>
                <a:t>Version control enables the team to roll back to previous, stable versions in case of errors or issues</a:t>
              </a:r>
              <a:r>
                <a:rPr lang="en-US" sz="1200" b="0" i="0" dirty="0">
                  <a:solidFill>
                    <a:srgbClr val="D1D5DB"/>
                  </a:solidFill>
                  <a:effectLst/>
                  <a:latin typeface="Söhne"/>
                </a:rPr>
                <a:t>.</a:t>
              </a:r>
              <a:endParaRPr lang="en-US" altLang="zh-CN" sz="1200" dirty="0">
                <a:solidFill>
                  <a:schemeClr val="tx1">
                    <a:lumMod val="50000"/>
                    <a:lumOff val="50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58" name="矩形 57"/>
            <p:cNvSpPr/>
            <p:nvPr/>
          </p:nvSpPr>
          <p:spPr>
            <a:xfrm>
              <a:off x="8548024" y="1459078"/>
              <a:ext cx="1945475" cy="198120"/>
            </a:xfrm>
            <a:prstGeom prst="rect">
              <a:avLst/>
            </a:prstGeom>
          </p:spPr>
          <p:txBody>
            <a:bodyPr wrap="square">
              <a:noAutofit/>
            </a:bodyPr>
            <a:lstStyle/>
            <a:p>
              <a:r>
                <a:rPr lang="fr-FR" sz="1600" b="1" i="0" dirty="0" err="1">
                  <a:effectLst/>
                  <a:latin typeface="Söhne"/>
                </a:rPr>
                <a:t>Error</a:t>
              </a:r>
              <a:r>
                <a:rPr lang="fr-FR" sz="1600" b="1" i="0" dirty="0">
                  <a:effectLst/>
                  <a:latin typeface="Söhne"/>
                </a:rPr>
                <a:t> </a:t>
              </a:r>
              <a:r>
                <a:rPr lang="fr-FR" sz="1600" b="1" i="0" dirty="0" err="1">
                  <a:effectLst/>
                  <a:latin typeface="Söhne"/>
                </a:rPr>
                <a:t>Recovery</a:t>
              </a:r>
              <a:endParaRPr lang="en-US" altLang="en-US" sz="1600" b="1" dirty="0">
                <a:solidFill>
                  <a:schemeClr val="tx1">
                    <a:lumMod val="85000"/>
                    <a:lumOff val="15000"/>
                  </a:schemeClr>
                </a:solidFill>
                <a:latin typeface="思源黑体 Normal"/>
                <a:ea typeface="思源黑体 CN Normal" panose="020B0400000000000000" pitchFamily="34" charset="-122"/>
                <a:cs typeface="Segoe UI Semilight" panose="020B0402040204020203" pitchFamily="34" charset="0"/>
                <a:sym typeface="Arial" panose="020B0604020202020204" pitchFamily="34" charset="0"/>
              </a:endParaRPr>
            </a:p>
          </p:txBody>
        </p:sp>
      </p:grpSp>
      <p:sp>
        <p:nvSpPr>
          <p:cNvPr id="2" name="文本框 1">
            <a:extLst>
              <a:ext uri="{FF2B5EF4-FFF2-40B4-BE49-F238E27FC236}">
                <a16:creationId xmlns:a16="http://schemas.microsoft.com/office/drawing/2014/main" id="{2BFF4FA7-D870-0E23-F59F-FF0AB1218486}"/>
              </a:ext>
            </a:extLst>
          </p:cNvPr>
          <p:cNvSpPr txBox="1"/>
          <p:nvPr/>
        </p:nvSpPr>
        <p:spPr>
          <a:xfrm>
            <a:off x="618556" y="323101"/>
            <a:ext cx="5658565" cy="579120"/>
          </a:xfrm>
          <a:prstGeom prst="rect">
            <a:avLst/>
          </a:prstGeom>
          <a:noFill/>
        </p:spPr>
        <p:txBody>
          <a:bodyPr wrap="square" rtlCol="0">
            <a:normAutofit/>
          </a:bodyPr>
          <a:lstStyle/>
          <a:p>
            <a:pPr marL="457200" indent="-457200">
              <a:buFont typeface="Wingdings" panose="05000000000000000000" pitchFamily="2" charset="2"/>
              <a:buChar char="ü"/>
            </a:pPr>
            <a:r>
              <a:rPr lang="en-US" altLang="en-US" sz="3200" dirty="0">
                <a:latin typeface="Source Han Sans SC"/>
                <a:ea typeface="Source Han Sans SC"/>
                <a:sym typeface="Arial" panose="020B0604020202020204" pitchFamily="34" charset="0"/>
              </a:rPr>
              <a:t>Git :</a:t>
            </a:r>
          </a:p>
        </p:txBody>
      </p:sp>
      <p:sp>
        <p:nvSpPr>
          <p:cNvPr id="3" name="TextBox 2">
            <a:extLst>
              <a:ext uri="{FF2B5EF4-FFF2-40B4-BE49-F238E27FC236}">
                <a16:creationId xmlns:a16="http://schemas.microsoft.com/office/drawing/2014/main" id="{67B38FC0-C99D-4C50-AD93-899620DB1E0B}"/>
              </a:ext>
            </a:extLst>
          </p:cNvPr>
          <p:cNvSpPr txBox="1"/>
          <p:nvPr/>
        </p:nvSpPr>
        <p:spPr>
          <a:xfrm>
            <a:off x="1127760" y="902221"/>
            <a:ext cx="3505200" cy="369332"/>
          </a:xfrm>
          <a:prstGeom prst="rect">
            <a:avLst/>
          </a:prstGeom>
          <a:noFill/>
        </p:spPr>
        <p:txBody>
          <a:bodyPr wrap="square" rtlCol="0">
            <a:spAutoFit/>
          </a:bodyPr>
          <a:lstStyle/>
          <a:p>
            <a:pPr marL="285750" indent="-285750">
              <a:buFont typeface="Arial" panose="020B0604020202020204" pitchFamily="34" charset="0"/>
              <a:buChar char="•"/>
            </a:pPr>
            <a:r>
              <a:rPr lang="fr-FR" b="1" i="0" dirty="0">
                <a:effectLst/>
                <a:latin typeface="Söhne"/>
              </a:rPr>
              <a:t>Importance of Version Control :</a:t>
            </a:r>
            <a:endParaRPr lang="fr-FR" dirty="0"/>
          </a:p>
        </p:txBody>
      </p:sp>
    </p:spTree>
    <p:extLst>
      <p:ext uri="{BB962C8B-B14F-4D97-AF65-F5344CB8AC3E}">
        <p14:creationId xmlns:p14="http://schemas.microsoft.com/office/powerpoint/2010/main" val="45352682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20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200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21" presetClass="entr" presetSubtype="1" fill="hold" grpId="0" nodeType="withEffect">
                                  <p:stCondLst>
                                    <p:cond delay="250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1000"/>
                                        <p:tgtEl>
                                          <p:spTgt spid="11"/>
                                        </p:tgtEl>
                                      </p:cBhvr>
                                    </p:animEffect>
                                  </p:childTnLst>
                                </p:cTn>
                              </p:par>
                              <p:par>
                                <p:cTn id="23" presetID="21" presetClass="entr" presetSubtype="1" fill="hold" grpId="0" nodeType="withEffect">
                                  <p:stCondLst>
                                    <p:cond delay="250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1000"/>
                                        <p:tgtEl>
                                          <p:spTgt spid="14"/>
                                        </p:tgtEl>
                                      </p:cBhvr>
                                    </p:animEffect>
                                  </p:childTnLst>
                                </p:cTn>
                              </p:par>
                              <p:par>
                                <p:cTn id="26" presetID="21" presetClass="entr" presetSubtype="1" fill="hold" grpId="0" nodeType="withEffect">
                                  <p:stCondLst>
                                    <p:cond delay="2500"/>
                                  </p:stCondLst>
                                  <p:childTnLst>
                                    <p:set>
                                      <p:cBhvr>
                                        <p:cTn id="27" dur="1" fill="hold">
                                          <p:stCondLst>
                                            <p:cond delay="0"/>
                                          </p:stCondLst>
                                        </p:cTn>
                                        <p:tgtEl>
                                          <p:spTgt spid="21"/>
                                        </p:tgtEl>
                                        <p:attrNameLst>
                                          <p:attrName>style.visibility</p:attrName>
                                        </p:attrNameLst>
                                      </p:cBhvr>
                                      <p:to>
                                        <p:strVal val="visible"/>
                                      </p:to>
                                    </p:set>
                                    <p:animEffect transition="in" filter="wheel(1)">
                                      <p:cBhvr>
                                        <p:cTn id="28" dur="1000"/>
                                        <p:tgtEl>
                                          <p:spTgt spid="21"/>
                                        </p:tgtEl>
                                      </p:cBhvr>
                                    </p:animEffect>
                                  </p:childTnLst>
                                </p:cTn>
                              </p:par>
                              <p:par>
                                <p:cTn id="29" presetID="53" presetClass="entr" presetSubtype="16" fill="hold" grpId="0" nodeType="withEffect">
                                  <p:stCondLst>
                                    <p:cond delay="275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275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par>
                                <p:cTn id="39" presetID="53" presetClass="entr" presetSubtype="16" fill="hold" grpId="0" nodeType="withEffect">
                                  <p:stCondLst>
                                    <p:cond delay="275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53" presetClass="entr" presetSubtype="16" fill="hold" grpId="0" nodeType="withEffect">
                                  <p:stCondLst>
                                    <p:cond delay="300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par>
                                <p:cTn id="49" presetID="53" presetClass="entr" presetSubtype="16" fill="hold" grpId="0" nodeType="withEffect">
                                  <p:stCondLst>
                                    <p:cond delay="30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par>
                                <p:cTn id="54" presetID="53" presetClass="entr" presetSubtype="16" fill="hold" grpId="0" nodeType="withEffect">
                                  <p:stCondLst>
                                    <p:cond delay="300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par>
                                <p:cTn id="59" presetID="22" presetClass="entr" presetSubtype="8" fill="hold" nodeType="withEffect">
                                  <p:stCondLst>
                                    <p:cond delay="2250"/>
                                  </p:stCondLst>
                                  <p:childTnLst>
                                    <p:set>
                                      <p:cBhvr>
                                        <p:cTn id="60" dur="1" fill="hold">
                                          <p:stCondLst>
                                            <p:cond delay="0"/>
                                          </p:stCondLst>
                                        </p:cTn>
                                        <p:tgtEl>
                                          <p:spTgt spid="38"/>
                                        </p:tgtEl>
                                        <p:attrNameLst>
                                          <p:attrName>style.visibility</p:attrName>
                                        </p:attrNameLst>
                                      </p:cBhvr>
                                      <p:to>
                                        <p:strVal val="visible"/>
                                      </p:to>
                                    </p:set>
                                    <p:animEffect transition="in" filter="wipe(left)">
                                      <p:cBhvr>
                                        <p:cTn id="61" dur="500"/>
                                        <p:tgtEl>
                                          <p:spTgt spid="38"/>
                                        </p:tgtEl>
                                      </p:cBhvr>
                                    </p:animEffect>
                                  </p:childTnLst>
                                </p:cTn>
                              </p:par>
                              <p:par>
                                <p:cTn id="62" presetID="22" presetClass="entr" presetSubtype="8" fill="hold" nodeType="withEffect">
                                  <p:stCondLst>
                                    <p:cond delay="2250"/>
                                  </p:stCondLst>
                                  <p:childTnLst>
                                    <p:set>
                                      <p:cBhvr>
                                        <p:cTn id="63" dur="1" fill="hold">
                                          <p:stCondLst>
                                            <p:cond delay="0"/>
                                          </p:stCondLst>
                                        </p:cTn>
                                        <p:tgtEl>
                                          <p:spTgt spid="50"/>
                                        </p:tgtEl>
                                        <p:attrNameLst>
                                          <p:attrName>style.visibility</p:attrName>
                                        </p:attrNameLst>
                                      </p:cBhvr>
                                      <p:to>
                                        <p:strVal val="visible"/>
                                      </p:to>
                                    </p:set>
                                    <p:animEffect transition="in" filter="wipe(left)">
                                      <p:cBhvr>
                                        <p:cTn id="64" dur="500"/>
                                        <p:tgtEl>
                                          <p:spTgt spid="50"/>
                                        </p:tgtEl>
                                      </p:cBhvr>
                                    </p:animEffect>
                                  </p:childTnLst>
                                </p:cTn>
                              </p:par>
                              <p:par>
                                <p:cTn id="65" presetID="22" presetClass="entr" presetSubtype="8" fill="hold" nodeType="withEffect">
                                  <p:stCondLst>
                                    <p:cond delay="2250"/>
                                  </p:stCondLst>
                                  <p:childTnLst>
                                    <p:set>
                                      <p:cBhvr>
                                        <p:cTn id="66" dur="1" fill="hold">
                                          <p:stCondLst>
                                            <p:cond delay="0"/>
                                          </p:stCondLst>
                                        </p:cTn>
                                        <p:tgtEl>
                                          <p:spTgt spid="56"/>
                                        </p:tgtEl>
                                        <p:attrNameLst>
                                          <p:attrName>style.visibility</p:attrName>
                                        </p:attrNameLst>
                                      </p:cBhvr>
                                      <p:to>
                                        <p:strVal val="visible"/>
                                      </p:to>
                                    </p:set>
                                    <p:animEffect transition="in" filter="wipe(left)">
                                      <p:cBhvr>
                                        <p:cTn id="67" dur="500"/>
                                        <p:tgtEl>
                                          <p:spTgt spid="56"/>
                                        </p:tgtEl>
                                      </p:cBhvr>
                                    </p:animEffect>
                                  </p:childTnLst>
                                </p:cTn>
                              </p:par>
                              <p:par>
                                <p:cTn id="68" presetID="41" presetClass="entr" presetSubtype="0" fill="hold" grpId="0" nodeType="withEffect">
                                  <p:stCondLst>
                                    <p:cond delay="750"/>
                                  </p:stCondLst>
                                  <p:iterate type="lt">
                                    <p:tmPct val="10000"/>
                                  </p:iterate>
                                  <p:childTnLst>
                                    <p:set>
                                      <p:cBhvr>
                                        <p:cTn id="69" dur="1" fill="hold">
                                          <p:stCondLst>
                                            <p:cond delay="0"/>
                                          </p:stCondLst>
                                        </p:cTn>
                                        <p:tgtEl>
                                          <p:spTgt spid="2"/>
                                        </p:tgtEl>
                                        <p:attrNameLst>
                                          <p:attrName>style.visibility</p:attrName>
                                        </p:attrNameLst>
                                      </p:cBhvr>
                                      <p:to>
                                        <p:strVal val="visible"/>
                                      </p:to>
                                    </p:set>
                                    <p:anim calcmode="lin" valueType="num">
                                      <p:cBhvr>
                                        <p:cTn id="70"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2"/>
                                        </p:tgtEl>
                                        <p:attrNameLst>
                                          <p:attrName>ppt_y</p:attrName>
                                        </p:attrNameLst>
                                      </p:cBhvr>
                                      <p:tavLst>
                                        <p:tav tm="0">
                                          <p:val>
                                            <p:strVal val="#ppt_y"/>
                                          </p:val>
                                        </p:tav>
                                        <p:tav tm="100000">
                                          <p:val>
                                            <p:strVal val="#ppt_y"/>
                                          </p:val>
                                        </p:tav>
                                      </p:tavLst>
                                    </p:anim>
                                    <p:anim calcmode="lin" valueType="num">
                                      <p:cBhvr>
                                        <p:cTn id="72"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2"/>
                                        </p:tgtEl>
                                      </p:cBhvr>
                                    </p:animEffect>
                                  </p:childTnLst>
                                </p:cTn>
                              </p:par>
                              <p:par>
                                <p:cTn id="75" presetID="31" presetClass="entr" presetSubtype="0" fill="hold" grpId="0" nodeType="withEffect">
                                  <p:stCondLst>
                                    <p:cond delay="750"/>
                                  </p:stCondLst>
                                  <p:childTnLst>
                                    <p:set>
                                      <p:cBhvr>
                                        <p:cTn id="76" dur="1" fill="hold">
                                          <p:stCondLst>
                                            <p:cond delay="0"/>
                                          </p:stCondLst>
                                        </p:cTn>
                                        <p:tgtEl>
                                          <p:spTgt spid="3"/>
                                        </p:tgtEl>
                                        <p:attrNameLst>
                                          <p:attrName>style.visibility</p:attrName>
                                        </p:attrNameLst>
                                      </p:cBhvr>
                                      <p:to>
                                        <p:strVal val="visible"/>
                                      </p:to>
                                    </p:set>
                                    <p:anim calcmode="lin" valueType="num">
                                      <p:cBhvr>
                                        <p:cTn id="77" dur="1000" fill="hold"/>
                                        <p:tgtEl>
                                          <p:spTgt spid="3"/>
                                        </p:tgtEl>
                                        <p:attrNameLst>
                                          <p:attrName>ppt_w</p:attrName>
                                        </p:attrNameLst>
                                      </p:cBhvr>
                                      <p:tavLst>
                                        <p:tav tm="0">
                                          <p:val>
                                            <p:fltVal val="0"/>
                                          </p:val>
                                        </p:tav>
                                        <p:tav tm="100000">
                                          <p:val>
                                            <p:strVal val="#ppt_w"/>
                                          </p:val>
                                        </p:tav>
                                      </p:tavLst>
                                    </p:anim>
                                    <p:anim calcmode="lin" valueType="num">
                                      <p:cBhvr>
                                        <p:cTn id="78" dur="1000" fill="hold"/>
                                        <p:tgtEl>
                                          <p:spTgt spid="3"/>
                                        </p:tgtEl>
                                        <p:attrNameLst>
                                          <p:attrName>ppt_h</p:attrName>
                                        </p:attrNameLst>
                                      </p:cBhvr>
                                      <p:tavLst>
                                        <p:tav tm="0">
                                          <p:val>
                                            <p:fltVal val="0"/>
                                          </p:val>
                                        </p:tav>
                                        <p:tav tm="100000">
                                          <p:val>
                                            <p:strVal val="#ppt_h"/>
                                          </p:val>
                                        </p:tav>
                                      </p:tavLst>
                                    </p:anim>
                                    <p:anim calcmode="lin" valueType="num">
                                      <p:cBhvr>
                                        <p:cTn id="79" dur="1000" fill="hold"/>
                                        <p:tgtEl>
                                          <p:spTgt spid="3"/>
                                        </p:tgtEl>
                                        <p:attrNameLst>
                                          <p:attrName>style.rotation</p:attrName>
                                        </p:attrNameLst>
                                      </p:cBhvr>
                                      <p:tavLst>
                                        <p:tav tm="0">
                                          <p:val>
                                            <p:fltVal val="90"/>
                                          </p:val>
                                        </p:tav>
                                        <p:tav tm="100000">
                                          <p:val>
                                            <p:fltVal val="0"/>
                                          </p:val>
                                        </p:tav>
                                      </p:tavLst>
                                    </p:anim>
                                    <p:animEffect transition="in" filter="fade">
                                      <p:cBhvr>
                                        <p:cTn id="8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21" grpId="0" animBg="1"/>
      <p:bldP spid="22" grpId="0" animBg="1"/>
      <p:bldP spid="30" grpId="0"/>
      <p:bldP spid="31" grpId="0"/>
      <p:bldP spid="32" grpId="0"/>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右箭头 22"/>
          <p:cNvSpPr/>
          <p:nvPr/>
        </p:nvSpPr>
        <p:spPr>
          <a:xfrm>
            <a:off x="1459976" y="3709321"/>
            <a:ext cx="10012621" cy="182088"/>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59" name="TextBox 5"/>
          <p:cNvSpPr txBox="1"/>
          <p:nvPr/>
        </p:nvSpPr>
        <p:spPr>
          <a:xfrm>
            <a:off x="1429949" y="4456159"/>
            <a:ext cx="1467621" cy="431502"/>
          </a:xfrm>
          <a:prstGeom prst="rect">
            <a:avLst/>
          </a:prstGeom>
          <a:noFill/>
        </p:spPr>
        <p:txBody>
          <a:bodyPr wrap="square" lIns="0" tIns="0" rIns="0" bIns="0" rtlCol="0">
            <a:no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l">
              <a:lnSpc>
                <a:spcPct val="120000"/>
              </a:lnSpc>
            </a:pPr>
            <a:r>
              <a:rPr lang="en-US" sz="1100" dirty="0">
                <a:solidFill>
                  <a:schemeClr val="bg2">
                    <a:lumMod val="50000"/>
                  </a:schemeClr>
                </a:solidFill>
              </a:rPr>
              <a:t>Projects are stored in Git repositories, which can be local or hosted on a remote server.</a:t>
            </a:r>
            <a:endParaRPr lang="en-US" altLang="zh-CN" sz="1100" dirty="0">
              <a:solidFill>
                <a:schemeClr val="bg2">
                  <a:lumMod val="50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60" name="矩形 59"/>
          <p:cNvSpPr>
            <a:spLocks noChangeArrowheads="1"/>
          </p:cNvSpPr>
          <p:nvPr/>
        </p:nvSpPr>
        <p:spPr bwMode="auto">
          <a:xfrm>
            <a:off x="1429949" y="2384178"/>
            <a:ext cx="1848204" cy="3391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rmAutofit/>
          </a:bodyPr>
          <a:lstStyle/>
          <a:p>
            <a:r>
              <a:rPr lang="fr-FR" b="1" dirty="0"/>
              <a:t>Repositories:</a:t>
            </a:r>
            <a:endParaRPr lang="en-US" altLang="zh-CN" sz="2000" b="1" cap="all" dirty="0">
              <a:solidFill>
                <a:schemeClr val="tx1">
                  <a:lumMod val="75000"/>
                  <a:lumOff val="25000"/>
                </a:schemeClr>
              </a:solidFill>
              <a:latin typeface="Arial" panose="020B0604020202020204" pitchFamily="34" charset="0"/>
              <a:ea typeface="思源黑体 CN Normal" panose="020B0400000000000000" pitchFamily="34" charset="-122"/>
              <a:cs typeface="+mj-cs"/>
              <a:sym typeface="Arial" panose="020B0604020202020204" pitchFamily="34" charset="0"/>
            </a:endParaRPr>
          </a:p>
        </p:txBody>
      </p:sp>
      <p:sp>
        <p:nvSpPr>
          <p:cNvPr id="62" name="TextBox 5"/>
          <p:cNvSpPr txBox="1"/>
          <p:nvPr/>
        </p:nvSpPr>
        <p:spPr>
          <a:xfrm>
            <a:off x="9489521" y="4363837"/>
            <a:ext cx="1467621" cy="431502"/>
          </a:xfrm>
          <a:prstGeom prst="rect">
            <a:avLst/>
          </a:prstGeom>
          <a:noFill/>
        </p:spPr>
        <p:txBody>
          <a:bodyPr wrap="square" lIns="0" tIns="0" rIns="0" bIns="0" rtlCol="0">
            <a:no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l">
              <a:lnSpc>
                <a:spcPct val="120000"/>
              </a:lnSpc>
            </a:pPr>
            <a:r>
              <a:rPr lang="en-US" sz="1100" dirty="0"/>
              <a:t>Branches allow developers to work on features or fixes independently, facilitating parallel development.</a:t>
            </a:r>
            <a:endParaRPr lang="en-US" altLang="zh-CN" sz="1100"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63" name="矩形 62"/>
          <p:cNvSpPr>
            <a:spLocks noChangeArrowheads="1"/>
          </p:cNvSpPr>
          <p:nvPr/>
        </p:nvSpPr>
        <p:spPr bwMode="auto">
          <a:xfrm>
            <a:off x="9489521" y="2384178"/>
            <a:ext cx="1848204" cy="3391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rmAutofit/>
          </a:bodyPr>
          <a:lstStyle/>
          <a:p>
            <a:r>
              <a:rPr lang="fr-FR" b="1" dirty="0"/>
              <a:t>Branches:</a:t>
            </a:r>
            <a:endParaRPr lang="en-US" altLang="zh-CN" sz="2000" b="1" cap="all" dirty="0">
              <a:solidFill>
                <a:schemeClr val="tx1">
                  <a:lumMod val="75000"/>
                  <a:lumOff val="25000"/>
                </a:schemeClr>
              </a:solidFill>
              <a:latin typeface="Arial" panose="020B0604020202020204" pitchFamily="34" charset="0"/>
              <a:ea typeface="思源黑体 CN Normal" panose="020B0400000000000000" pitchFamily="34" charset="-122"/>
              <a:cs typeface="+mj-cs"/>
              <a:sym typeface="Arial" panose="020B0604020202020204" pitchFamily="34" charset="0"/>
            </a:endParaRPr>
          </a:p>
        </p:txBody>
      </p:sp>
      <p:sp>
        <p:nvSpPr>
          <p:cNvPr id="64" name="TextBox 5"/>
          <p:cNvSpPr txBox="1"/>
          <p:nvPr/>
        </p:nvSpPr>
        <p:spPr>
          <a:xfrm>
            <a:off x="5922014" y="4374879"/>
            <a:ext cx="1467621" cy="431502"/>
          </a:xfrm>
          <a:prstGeom prst="rect">
            <a:avLst/>
          </a:prstGeom>
          <a:noFill/>
        </p:spPr>
        <p:txBody>
          <a:bodyPr wrap="square" lIns="0" tIns="0" rIns="0" bIns="0" rtlCol="0">
            <a:no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l">
              <a:lnSpc>
                <a:spcPct val="120000"/>
              </a:lnSpc>
            </a:pPr>
            <a:r>
              <a:rPr lang="en-US" sz="1100" dirty="0"/>
              <a:t>Commits are snapshots of the project at a specific point in time, representing changes made by developers.</a:t>
            </a:r>
            <a:endParaRPr lang="en-US" altLang="zh-CN" sz="1100"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65" name="矩形 64"/>
          <p:cNvSpPr>
            <a:spLocks noChangeArrowheads="1"/>
          </p:cNvSpPr>
          <p:nvPr/>
        </p:nvSpPr>
        <p:spPr bwMode="auto">
          <a:xfrm>
            <a:off x="5922014" y="2374018"/>
            <a:ext cx="1848204" cy="3391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rmAutofit/>
          </a:bodyPr>
          <a:lstStyle/>
          <a:p>
            <a:r>
              <a:rPr lang="fr-FR" b="1" dirty="0" err="1"/>
              <a:t>Commits</a:t>
            </a:r>
            <a:r>
              <a:rPr lang="fr-FR" b="1" dirty="0"/>
              <a:t>:</a:t>
            </a:r>
            <a:endParaRPr lang="en-US" altLang="zh-CN" sz="2000" b="1" cap="all" dirty="0">
              <a:solidFill>
                <a:schemeClr val="tx1">
                  <a:lumMod val="75000"/>
                  <a:lumOff val="25000"/>
                </a:schemeClr>
              </a:solidFill>
              <a:latin typeface="Arial" panose="020B0604020202020204" pitchFamily="34" charset="0"/>
              <a:ea typeface="思源黑体 CN Normal" panose="020B0400000000000000" pitchFamily="34" charset="-122"/>
              <a:cs typeface="+mj-cs"/>
              <a:sym typeface="Arial" panose="020B0604020202020204" pitchFamily="34" charset="0"/>
            </a:endParaRPr>
          </a:p>
        </p:txBody>
      </p:sp>
      <p:grpSp>
        <p:nvGrpSpPr>
          <p:cNvPr id="24" name="组合 23"/>
          <p:cNvGrpSpPr/>
          <p:nvPr/>
        </p:nvGrpSpPr>
        <p:grpSpPr>
          <a:xfrm>
            <a:off x="821846" y="3444921"/>
            <a:ext cx="710140" cy="710140"/>
            <a:chOff x="1163110" y="3408090"/>
            <a:chExt cx="710140" cy="710140"/>
          </a:xfrm>
        </p:grpSpPr>
        <p:sp>
          <p:nvSpPr>
            <p:cNvPr id="3" name="同心圆 2"/>
            <p:cNvSpPr/>
            <p:nvPr/>
          </p:nvSpPr>
          <p:spPr>
            <a:xfrm>
              <a:off x="1163110" y="3408090"/>
              <a:ext cx="710140" cy="710140"/>
            </a:xfrm>
            <a:prstGeom prst="donut">
              <a:avLst>
                <a:gd name="adj" fmla="val 14049"/>
              </a:avLst>
            </a:prstGeom>
            <a:gradFill>
              <a:gsLst>
                <a:gs pos="0">
                  <a:srgbClr val="0E4B85"/>
                </a:gs>
                <a:gs pos="100000">
                  <a:srgbClr val="052B7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b="1">
                <a:solidFill>
                  <a:schemeClr val="tx1">
                    <a:lumMod val="85000"/>
                    <a:lumOff val="1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75" name="TextBox 13"/>
            <p:cNvSpPr txBox="1"/>
            <p:nvPr/>
          </p:nvSpPr>
          <p:spPr>
            <a:xfrm>
              <a:off x="1248180" y="3493160"/>
              <a:ext cx="540000" cy="540000"/>
            </a:xfrm>
            <a:prstGeom prst="ellipse">
              <a:avLst/>
            </a:prstGeom>
            <a:solidFill>
              <a:schemeClr val="bg1"/>
            </a:solidFill>
          </p:spPr>
          <p:txBody>
            <a:bodyPr wrap="square" lIns="0" tIns="0" rIns="0" bIns="0" rtlCol="0">
              <a:normAutofit/>
            </a:bodyPr>
            <a:lstStyle/>
            <a:p>
              <a:pPr algn="ctr"/>
              <a:r>
                <a:rPr lang="en-US" altLang="zh-CN" sz="2133" b="1">
                  <a:solidFill>
                    <a:schemeClr val="tx1">
                      <a:lumMod val="85000"/>
                      <a:lumOff val="15000"/>
                    </a:schemeClr>
                  </a:solidFill>
                  <a:latin typeface="思源黑体 Normal"/>
                  <a:ea typeface="思源黑体 CN Normal" panose="020B0400000000000000" pitchFamily="34" charset="-122"/>
                  <a:sym typeface="Arial" panose="020B0604020202020204" pitchFamily="34" charset="0"/>
                </a:rPr>
                <a:t>1</a:t>
              </a:r>
              <a:endParaRPr lang="zh-CN" altLang="en-US" sz="2133" b="1">
                <a:solidFill>
                  <a:schemeClr val="tx1">
                    <a:lumMod val="85000"/>
                    <a:lumOff val="1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grpSp>
      <p:grpSp>
        <p:nvGrpSpPr>
          <p:cNvPr id="31" name="组合 30"/>
          <p:cNvGrpSpPr/>
          <p:nvPr/>
        </p:nvGrpSpPr>
        <p:grpSpPr>
          <a:xfrm>
            <a:off x="5420938" y="3444921"/>
            <a:ext cx="710140" cy="710140"/>
            <a:chOff x="3740363" y="3408090"/>
            <a:chExt cx="710140" cy="710140"/>
          </a:xfrm>
        </p:grpSpPr>
        <p:sp>
          <p:nvSpPr>
            <p:cNvPr id="79" name="同心圆 78"/>
            <p:cNvSpPr/>
            <p:nvPr/>
          </p:nvSpPr>
          <p:spPr>
            <a:xfrm>
              <a:off x="3740363" y="3408090"/>
              <a:ext cx="710140" cy="710140"/>
            </a:xfrm>
            <a:prstGeom prst="donut">
              <a:avLst>
                <a:gd name="adj" fmla="val 14049"/>
              </a:avLst>
            </a:prstGeom>
            <a:gradFill>
              <a:gsLst>
                <a:gs pos="0">
                  <a:srgbClr val="0E4B85"/>
                </a:gs>
                <a:gs pos="100000">
                  <a:srgbClr val="052B7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b="1">
                <a:solidFill>
                  <a:schemeClr val="tx1">
                    <a:lumMod val="85000"/>
                    <a:lumOff val="1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80" name="TextBox 13"/>
            <p:cNvSpPr txBox="1"/>
            <p:nvPr/>
          </p:nvSpPr>
          <p:spPr>
            <a:xfrm>
              <a:off x="3825433" y="3493160"/>
              <a:ext cx="540000" cy="540000"/>
            </a:xfrm>
            <a:prstGeom prst="ellipse">
              <a:avLst/>
            </a:prstGeom>
            <a:solidFill>
              <a:schemeClr val="bg1"/>
            </a:solidFill>
          </p:spPr>
          <p:txBody>
            <a:bodyPr wrap="square" lIns="0" tIns="0" rIns="0" bIns="0" rtlCol="0">
              <a:normAutofit/>
            </a:bodyPr>
            <a:lstStyle/>
            <a:p>
              <a:pPr algn="ctr"/>
              <a:r>
                <a:rPr lang="en-US" altLang="zh-CN" sz="2133" b="1" dirty="0">
                  <a:solidFill>
                    <a:schemeClr val="tx1">
                      <a:lumMod val="85000"/>
                      <a:lumOff val="15000"/>
                    </a:schemeClr>
                  </a:solidFill>
                  <a:latin typeface="思源黑体 Normal"/>
                  <a:ea typeface="思源黑体 CN Normal" panose="020B0400000000000000" pitchFamily="34" charset="-122"/>
                  <a:sym typeface="Arial" panose="020B0604020202020204" pitchFamily="34" charset="0"/>
                </a:rPr>
                <a:t>2</a:t>
              </a:r>
              <a:endParaRPr lang="zh-CN" altLang="en-US" sz="2133" b="1" dirty="0">
                <a:solidFill>
                  <a:schemeClr val="tx1">
                    <a:lumMod val="85000"/>
                    <a:lumOff val="1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grpSp>
      <p:grpSp>
        <p:nvGrpSpPr>
          <p:cNvPr id="33" name="组合 32"/>
          <p:cNvGrpSpPr/>
          <p:nvPr/>
        </p:nvGrpSpPr>
        <p:grpSpPr>
          <a:xfrm>
            <a:off x="8963391" y="3444921"/>
            <a:ext cx="710140" cy="710140"/>
            <a:chOff x="6317616" y="3408090"/>
            <a:chExt cx="710140" cy="710140"/>
          </a:xfrm>
        </p:grpSpPr>
        <p:sp>
          <p:nvSpPr>
            <p:cNvPr id="82" name="同心圆 81"/>
            <p:cNvSpPr/>
            <p:nvPr/>
          </p:nvSpPr>
          <p:spPr>
            <a:xfrm>
              <a:off x="6317616" y="3408090"/>
              <a:ext cx="710140" cy="710140"/>
            </a:xfrm>
            <a:prstGeom prst="donut">
              <a:avLst>
                <a:gd name="adj" fmla="val 14049"/>
              </a:avLst>
            </a:prstGeom>
            <a:gradFill>
              <a:gsLst>
                <a:gs pos="0">
                  <a:srgbClr val="0E4B85"/>
                </a:gs>
                <a:gs pos="100000">
                  <a:srgbClr val="052B7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b="1">
                <a:solidFill>
                  <a:schemeClr val="tx1">
                    <a:lumMod val="85000"/>
                    <a:lumOff val="1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83" name="TextBox 13"/>
            <p:cNvSpPr txBox="1"/>
            <p:nvPr/>
          </p:nvSpPr>
          <p:spPr>
            <a:xfrm>
              <a:off x="6402686" y="3493160"/>
              <a:ext cx="540000" cy="540000"/>
            </a:xfrm>
            <a:prstGeom prst="ellipse">
              <a:avLst/>
            </a:prstGeom>
            <a:solidFill>
              <a:schemeClr val="bg1"/>
            </a:solidFill>
          </p:spPr>
          <p:txBody>
            <a:bodyPr wrap="square" lIns="0" tIns="0" rIns="0" bIns="0" rtlCol="0">
              <a:normAutofit/>
            </a:bodyPr>
            <a:lstStyle/>
            <a:p>
              <a:pPr algn="ctr"/>
              <a:r>
                <a:rPr lang="en-US" altLang="zh-CN" sz="2133" b="1">
                  <a:solidFill>
                    <a:schemeClr val="tx1">
                      <a:lumMod val="85000"/>
                      <a:lumOff val="15000"/>
                    </a:schemeClr>
                  </a:solidFill>
                  <a:latin typeface="思源黑体 Normal"/>
                  <a:ea typeface="思源黑体 CN Normal" panose="020B0400000000000000" pitchFamily="34" charset="-122"/>
                  <a:sym typeface="Arial" panose="020B0604020202020204" pitchFamily="34" charset="0"/>
                </a:rPr>
                <a:t>3</a:t>
              </a:r>
              <a:endParaRPr lang="zh-CN" altLang="en-US" sz="2133" b="1">
                <a:solidFill>
                  <a:schemeClr val="tx1">
                    <a:lumMod val="85000"/>
                    <a:lumOff val="1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grpSp>
      <p:cxnSp>
        <p:nvCxnSpPr>
          <p:cNvPr id="20" name="直接连接符 19"/>
          <p:cNvCxnSpPr/>
          <p:nvPr/>
        </p:nvCxnSpPr>
        <p:spPr>
          <a:xfrm flipH="1" flipV="1">
            <a:off x="1166755" y="2276872"/>
            <a:ext cx="0" cy="1168048"/>
          </a:xfrm>
          <a:prstGeom prst="line">
            <a:avLst/>
          </a:prstGeom>
          <a:ln w="12700">
            <a:solidFill>
              <a:srgbClr val="052B70"/>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flipV="1">
            <a:off x="5745528" y="2276872"/>
            <a:ext cx="0" cy="1168048"/>
          </a:xfrm>
          <a:prstGeom prst="line">
            <a:avLst/>
          </a:prstGeom>
          <a:ln w="12700">
            <a:solidFill>
              <a:srgbClr val="052B70"/>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flipV="1">
            <a:off x="9308301" y="2276872"/>
            <a:ext cx="0" cy="1168048"/>
          </a:xfrm>
          <a:prstGeom prst="line">
            <a:avLst/>
          </a:prstGeom>
          <a:ln w="12700">
            <a:solidFill>
              <a:srgbClr val="052B70"/>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C096A1E-8979-EF6D-FACE-52DFBDBC0DFE}"/>
              </a:ext>
            </a:extLst>
          </p:cNvPr>
          <p:cNvSpPr txBox="1"/>
          <p:nvPr/>
        </p:nvSpPr>
        <p:spPr>
          <a:xfrm>
            <a:off x="618556" y="323101"/>
            <a:ext cx="5658565" cy="579120"/>
          </a:xfrm>
          <a:prstGeom prst="rect">
            <a:avLst/>
          </a:prstGeom>
          <a:noFill/>
        </p:spPr>
        <p:txBody>
          <a:bodyPr wrap="square" rtlCol="0">
            <a:normAutofit/>
          </a:bodyPr>
          <a:lstStyle/>
          <a:p>
            <a:pPr marL="457200" indent="-457200">
              <a:buFont typeface="Wingdings" panose="05000000000000000000" pitchFamily="2" charset="2"/>
              <a:buChar char="ü"/>
            </a:pPr>
            <a:r>
              <a:rPr lang="en-US" altLang="en-US" sz="3200" dirty="0">
                <a:latin typeface="Source Han Sans SC"/>
                <a:ea typeface="Source Han Sans SC"/>
                <a:sym typeface="Arial" panose="020B0604020202020204" pitchFamily="34" charset="0"/>
              </a:rPr>
              <a:t>Git:</a:t>
            </a:r>
          </a:p>
        </p:txBody>
      </p:sp>
      <p:sp>
        <p:nvSpPr>
          <p:cNvPr id="4" name="TextBox 3">
            <a:extLst>
              <a:ext uri="{FF2B5EF4-FFF2-40B4-BE49-F238E27FC236}">
                <a16:creationId xmlns:a16="http://schemas.microsoft.com/office/drawing/2014/main" id="{1A2B8143-2699-4526-8D07-2931AA67A0C7}"/>
              </a:ext>
            </a:extLst>
          </p:cNvPr>
          <p:cNvSpPr txBox="1"/>
          <p:nvPr/>
        </p:nvSpPr>
        <p:spPr>
          <a:xfrm>
            <a:off x="821846" y="1066800"/>
            <a:ext cx="4923681" cy="369332"/>
          </a:xfrm>
          <a:prstGeom prst="rect">
            <a:avLst/>
          </a:prstGeom>
          <a:noFill/>
        </p:spPr>
        <p:txBody>
          <a:bodyPr wrap="square" rtlCol="0">
            <a:spAutoFit/>
          </a:bodyPr>
          <a:lstStyle/>
          <a:p>
            <a:pPr marL="285750" indent="-285750">
              <a:buFont typeface="Arial" panose="020B0604020202020204" pitchFamily="34" charset="0"/>
              <a:buChar char="•"/>
            </a:pPr>
            <a:r>
              <a:rPr lang="fr-FR" b="1" i="0" dirty="0">
                <a:effectLst/>
                <a:latin typeface="Söhne"/>
              </a:rPr>
              <a:t>Basic Concepts of Git :</a:t>
            </a:r>
            <a:endParaRPr lang="fr-FR" dirty="0"/>
          </a:p>
        </p:txBody>
      </p:sp>
    </p:spTree>
    <p:extLst>
      <p:ext uri="{BB962C8B-B14F-4D97-AF65-F5344CB8AC3E}">
        <p14:creationId xmlns:p14="http://schemas.microsoft.com/office/powerpoint/2010/main" val="2047319983"/>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0-#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20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0-#ppt_w/2"/>
                                          </p:val>
                                        </p:tav>
                                        <p:tav tm="100000">
                                          <p:val>
                                            <p:strVal val="#ppt_x"/>
                                          </p:val>
                                        </p:tav>
                                      </p:tavLst>
                                    </p:anim>
                                    <p:anim calcmode="lin" valueType="num">
                                      <p:cBhvr additive="base">
                                        <p:cTn id="17" dur="500" fill="hold"/>
                                        <p:tgtEl>
                                          <p:spTgt spid="31"/>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40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0-#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400"/>
                            </p:stCondLst>
                            <p:childTnLst>
                              <p:par>
                                <p:cTn id="23" presetID="22" presetClass="entr" presetSubtype="4"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par>
                          <p:cTn id="26" fill="hold" nodeType="afterGroup">
                            <p:stCondLst>
                              <p:cond delay="1900"/>
                            </p:stCondLst>
                            <p:childTnLst>
                              <p:par>
                                <p:cTn id="27" presetID="22" presetClass="entr" presetSubtype="8"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wipe(left)">
                                      <p:cBhvr>
                                        <p:cTn id="29" dur="500"/>
                                        <p:tgtEl>
                                          <p:spTgt spid="5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left)">
                                      <p:cBhvr>
                                        <p:cTn id="32" dur="500"/>
                                        <p:tgtEl>
                                          <p:spTgt spid="60"/>
                                        </p:tgtEl>
                                      </p:cBhvr>
                                    </p:animEffect>
                                  </p:childTnLst>
                                </p:cTn>
                              </p:par>
                            </p:childTnLst>
                          </p:cTn>
                        </p:par>
                        <p:par>
                          <p:cTn id="33" fill="hold" nodeType="afterGroup">
                            <p:stCondLst>
                              <p:cond delay="2400"/>
                            </p:stCondLst>
                            <p:childTnLst>
                              <p:par>
                                <p:cTn id="34" presetID="22" presetClass="entr" presetSubtype="4" fill="hold" nodeType="after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wipe(down)">
                                      <p:cBhvr>
                                        <p:cTn id="36" dur="500"/>
                                        <p:tgtEl>
                                          <p:spTgt spid="91"/>
                                        </p:tgtEl>
                                      </p:cBhvr>
                                    </p:animEffect>
                                  </p:childTnLst>
                                </p:cTn>
                              </p:par>
                            </p:childTnLst>
                          </p:cTn>
                        </p:par>
                        <p:par>
                          <p:cTn id="37" fill="hold" nodeType="afterGroup">
                            <p:stCondLst>
                              <p:cond delay="2900"/>
                            </p:stCondLst>
                            <p:childTnLst>
                              <p:par>
                                <p:cTn id="38" presetID="22" presetClass="entr" presetSubtype="8" fill="hold" grpId="0" nodeType="after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wipe(left)">
                                      <p:cBhvr>
                                        <p:cTn id="40" dur="500"/>
                                        <p:tgtEl>
                                          <p:spTgt spid="6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wipe(left)">
                                      <p:cBhvr>
                                        <p:cTn id="43" dur="500"/>
                                        <p:tgtEl>
                                          <p:spTgt spid="65"/>
                                        </p:tgtEl>
                                      </p:cBhvr>
                                    </p:animEffect>
                                  </p:childTnLst>
                                </p:cTn>
                              </p:par>
                            </p:childTnLst>
                          </p:cTn>
                        </p:par>
                        <p:par>
                          <p:cTn id="44" fill="hold" nodeType="afterGroup">
                            <p:stCondLst>
                              <p:cond delay="3400"/>
                            </p:stCondLst>
                            <p:childTnLst>
                              <p:par>
                                <p:cTn id="45" presetID="22" presetClass="entr" presetSubtype="4" fill="hold" nodeType="after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wipe(down)">
                                      <p:cBhvr>
                                        <p:cTn id="47" dur="500"/>
                                        <p:tgtEl>
                                          <p:spTgt spid="92"/>
                                        </p:tgtEl>
                                      </p:cBhvr>
                                    </p:animEffect>
                                  </p:childTnLst>
                                </p:cTn>
                              </p:par>
                            </p:childTnLst>
                          </p:cTn>
                        </p:par>
                        <p:par>
                          <p:cTn id="48" fill="hold" nodeType="afterGroup">
                            <p:stCondLst>
                              <p:cond delay="3900"/>
                            </p:stCondLst>
                            <p:childTnLst>
                              <p:par>
                                <p:cTn id="49" presetID="22" presetClass="entr" presetSubtype="8" fill="hold" grpId="0" nodeType="after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left)">
                                      <p:cBhvr>
                                        <p:cTn id="51" dur="500"/>
                                        <p:tgtEl>
                                          <p:spTgt spid="62"/>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wipe(left)">
                                      <p:cBhvr>
                                        <p:cTn id="54" dur="500"/>
                                        <p:tgtEl>
                                          <p:spTgt spid="63"/>
                                        </p:tgtEl>
                                      </p:cBhvr>
                                    </p:animEffect>
                                  </p:childTnLst>
                                </p:cTn>
                              </p:par>
                              <p:par>
                                <p:cTn id="55" presetID="41" presetClass="entr" presetSubtype="0" fill="hold" grpId="0" nodeType="withEffect">
                                  <p:stCondLst>
                                    <p:cond delay="750"/>
                                  </p:stCondLst>
                                  <p:iterate type="lt">
                                    <p:tmPct val="10000"/>
                                  </p:iterate>
                                  <p:childTnLst>
                                    <p:set>
                                      <p:cBhvr>
                                        <p:cTn id="56" dur="1" fill="hold">
                                          <p:stCondLst>
                                            <p:cond delay="0"/>
                                          </p:stCondLst>
                                        </p:cTn>
                                        <p:tgtEl>
                                          <p:spTgt spid="2"/>
                                        </p:tgtEl>
                                        <p:attrNameLst>
                                          <p:attrName>style.visibility</p:attrName>
                                        </p:attrNameLst>
                                      </p:cBhvr>
                                      <p:to>
                                        <p:strVal val="visible"/>
                                      </p:to>
                                    </p:set>
                                    <p:anim calcmode="lin" valueType="num">
                                      <p:cBhvr>
                                        <p:cTn id="5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2"/>
                                        </p:tgtEl>
                                        <p:attrNameLst>
                                          <p:attrName>ppt_y</p:attrName>
                                        </p:attrNameLst>
                                      </p:cBhvr>
                                      <p:tavLst>
                                        <p:tav tm="0">
                                          <p:val>
                                            <p:strVal val="#ppt_y"/>
                                          </p:val>
                                        </p:tav>
                                        <p:tav tm="100000">
                                          <p:val>
                                            <p:strVal val="#ppt_y"/>
                                          </p:val>
                                        </p:tav>
                                      </p:tavLst>
                                    </p:anim>
                                    <p:anim calcmode="lin" valueType="num">
                                      <p:cBhvr>
                                        <p:cTn id="5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9" grpId="0"/>
      <p:bldP spid="60" grpId="0"/>
      <p:bldP spid="62" grpId="0"/>
      <p:bldP spid="63" grpId="0"/>
      <p:bldP spid="64" grpId="0"/>
      <p:bldP spid="65"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2BDD59E9-2200-FFF9-8F05-CF67837E9D36}"/>
              </a:ext>
            </a:extLst>
          </p:cNvPr>
          <p:cNvPicPr>
            <a:picLocks noChangeAspect="1"/>
          </p:cNvPicPr>
          <p:nvPr/>
        </p:nvPicPr>
        <p:blipFill>
          <a:blip r:embed="rId2"/>
          <a:stretch>
            <a:fillRect/>
          </a:stretch>
        </p:blipFill>
        <p:spPr>
          <a:xfrm>
            <a:off x="0" y="0"/>
            <a:ext cx="12181183" cy="6858000"/>
          </a:xfrm>
          <a:prstGeom prst="rect">
            <a:avLst/>
          </a:prstGeom>
        </p:spPr>
      </p:pic>
      <p:sp>
        <p:nvSpPr>
          <p:cNvPr id="25" name="文本框 24">
            <a:extLst>
              <a:ext uri="{FF2B5EF4-FFF2-40B4-BE49-F238E27FC236}">
                <a16:creationId xmlns:a16="http://schemas.microsoft.com/office/drawing/2014/main" id="{A1E6ADC1-DE53-297A-941F-B174A5192551}"/>
              </a:ext>
            </a:extLst>
          </p:cNvPr>
          <p:cNvSpPr txBox="1"/>
          <p:nvPr/>
        </p:nvSpPr>
        <p:spPr>
          <a:xfrm>
            <a:off x="10817" y="811828"/>
            <a:ext cx="4972319" cy="448012"/>
          </a:xfrm>
          <a:prstGeom prst="rect">
            <a:avLst/>
          </a:prstGeom>
          <a:noFill/>
        </p:spPr>
        <p:txBody>
          <a:bodyPr wrap="square" rtlCol="0">
            <a:noAutofit/>
          </a:bodyPr>
          <a:lstStyle/>
          <a:p>
            <a:pPr marL="342900" indent="-342900" algn="ctr">
              <a:buFont typeface="Wingdings" panose="05000000000000000000" pitchFamily="2" charset="2"/>
              <a:buChar char="ü"/>
            </a:pPr>
            <a:r>
              <a:rPr lang="fr-FR" sz="3200" b="1" dirty="0"/>
              <a:t>GitHub</a:t>
            </a:r>
            <a:r>
              <a:rPr lang="fr-FR" sz="2000" b="1" dirty="0"/>
              <a:t> :</a:t>
            </a:r>
            <a:endParaRPr lang="zh-CN" altLang="en-US" sz="2000" b="1"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2" name="TextBox 1">
            <a:extLst>
              <a:ext uri="{FF2B5EF4-FFF2-40B4-BE49-F238E27FC236}">
                <a16:creationId xmlns:a16="http://schemas.microsoft.com/office/drawing/2014/main" id="{41958CDD-01AD-4265-B951-7EB739039E82}"/>
              </a:ext>
            </a:extLst>
          </p:cNvPr>
          <p:cNvSpPr txBox="1"/>
          <p:nvPr/>
        </p:nvSpPr>
        <p:spPr>
          <a:xfrm>
            <a:off x="1198880" y="3214836"/>
            <a:ext cx="8392160" cy="1015663"/>
          </a:xfrm>
          <a:prstGeom prst="rect">
            <a:avLst/>
          </a:prstGeom>
          <a:noFill/>
        </p:spPr>
        <p:txBody>
          <a:bodyPr wrap="square" rtlCol="0">
            <a:spAutoFit/>
          </a:bodyPr>
          <a:lstStyle/>
          <a:p>
            <a:pPr marL="342900" indent="-342900">
              <a:buFont typeface="Arial" panose="020B0604020202020204" pitchFamily="34" charset="0"/>
              <a:buChar char="•"/>
            </a:pPr>
            <a:r>
              <a:rPr lang="en-US" b="1" i="0" dirty="0">
                <a:solidFill>
                  <a:schemeClr val="tx1">
                    <a:lumMod val="95000"/>
                    <a:lumOff val="5000"/>
                  </a:schemeClr>
                </a:solidFill>
                <a:effectLst/>
                <a:latin typeface="Söhne"/>
              </a:rPr>
              <a:t>Definition:</a:t>
            </a:r>
            <a:r>
              <a:rPr lang="en-US" b="0" i="0" dirty="0">
                <a:solidFill>
                  <a:schemeClr val="tx1">
                    <a:lumMod val="95000"/>
                    <a:lumOff val="5000"/>
                  </a:schemeClr>
                </a:solidFill>
                <a:effectLst/>
                <a:latin typeface="Söhne"/>
              </a:rPr>
              <a:t> GitHub is a web-based platform that hosts software development projects utilizing Git for version control. It enhances collaboration and provides tools for project management</a:t>
            </a:r>
            <a:r>
              <a:rPr lang="en-US" b="0" i="0" dirty="0">
                <a:solidFill>
                  <a:srgbClr val="D1D5DB"/>
                </a:solidFill>
                <a:effectLst/>
                <a:latin typeface="Söhne"/>
              </a:rPr>
              <a:t>.</a:t>
            </a:r>
            <a:r>
              <a:rPr lang="en-US" sz="2400" dirty="0">
                <a:solidFill>
                  <a:srgbClr val="D1D5DB"/>
                </a:solidFill>
                <a:latin typeface="Söhne"/>
              </a:rPr>
              <a:t>.</a:t>
            </a:r>
            <a:endParaRPr lang="en-US" sz="2400" dirty="0">
              <a:latin typeface="Tw Cen MT" panose="020B0602020104020603" pitchFamily="34" charset="0"/>
            </a:endParaRPr>
          </a:p>
        </p:txBody>
      </p:sp>
    </p:spTree>
    <p:extLst>
      <p:ext uri="{BB962C8B-B14F-4D97-AF65-F5344CB8AC3E}">
        <p14:creationId xmlns:p14="http://schemas.microsoft.com/office/powerpoint/2010/main" val="41380887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airplan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Box 32"/>
          <p:cNvSpPr txBox="1"/>
          <p:nvPr/>
        </p:nvSpPr>
        <p:spPr>
          <a:xfrm>
            <a:off x="914813" y="4061566"/>
            <a:ext cx="1517113" cy="420674"/>
          </a:xfrm>
          <a:prstGeom prst="rect">
            <a:avLst/>
          </a:prstGeom>
          <a:noFill/>
        </p:spPr>
        <p:txBody>
          <a:bodyPr wrap="none" rtlCol="0">
            <a:normAutofit/>
          </a:bodyPr>
          <a:lstStyle/>
          <a:p>
            <a:r>
              <a:rPr lang="fr-FR" b="1" dirty="0"/>
              <a:t>Collaboration </a:t>
            </a:r>
            <a:r>
              <a:rPr lang="fr-FR" b="1" dirty="0" err="1"/>
              <a:t>Features</a:t>
            </a:r>
            <a:r>
              <a:rPr lang="fr-FR" b="1" dirty="0"/>
              <a:t>:</a:t>
            </a:r>
            <a:endParaRPr lang="en-US" altLang="en-US" sz="2133" b="1" dirty="0">
              <a:solidFill>
                <a:schemeClr val="tx1">
                  <a:lumMod val="75000"/>
                  <a:lumOff val="25000"/>
                </a:schemeClr>
              </a:solidFill>
              <a:latin typeface="思源黑体 Normal"/>
              <a:ea typeface="思源黑体 CN Normal" panose="020B0400000000000000" pitchFamily="34" charset="-122"/>
              <a:sym typeface="Arial" panose="020B0604020202020204" pitchFamily="34" charset="0"/>
            </a:endParaRPr>
          </a:p>
        </p:txBody>
      </p:sp>
      <p:sp>
        <p:nvSpPr>
          <p:cNvPr id="106" name="Rectangle 13" descr="FD1DDF730CE4456e89755B07FE1653D0# #Rectangle 13"/>
          <p:cNvSpPr>
            <a:spLocks noChangeArrowheads="1"/>
          </p:cNvSpPr>
          <p:nvPr/>
        </p:nvSpPr>
        <p:spPr bwMode="auto">
          <a:xfrm>
            <a:off x="914813" y="4611005"/>
            <a:ext cx="2623548" cy="33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spcBef>
                <a:spcPct val="20000"/>
              </a:spcBef>
              <a:buFont typeface="Arial"/>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9pPr>
          </a:lstStyle>
          <a:p>
            <a:r>
              <a:rPr lang="en-US" sz="1400" dirty="0"/>
              <a:t>GitHub fosters collaboration through social coding, enabling developers to work together seamlessly.</a:t>
            </a:r>
          </a:p>
          <a:p>
            <a:r>
              <a:rPr lang="en-US" sz="1400" dirty="0"/>
              <a:t>Features like pull requests, issues, and discussions promote teamwork.</a:t>
            </a:r>
          </a:p>
        </p:txBody>
      </p:sp>
      <p:sp>
        <p:nvSpPr>
          <p:cNvPr id="107" name="TextBox 34"/>
          <p:cNvSpPr txBox="1"/>
          <p:nvPr/>
        </p:nvSpPr>
        <p:spPr>
          <a:xfrm>
            <a:off x="8456413" y="2475793"/>
            <a:ext cx="1517113" cy="420674"/>
          </a:xfrm>
          <a:prstGeom prst="rect">
            <a:avLst/>
          </a:prstGeom>
          <a:noFill/>
        </p:spPr>
        <p:txBody>
          <a:bodyPr wrap="none" rtlCol="0">
            <a:normAutofit/>
          </a:bodyPr>
          <a:lstStyle/>
          <a:p>
            <a:r>
              <a:rPr lang="fr-FR" b="1" dirty="0"/>
              <a:t>Global Community:</a:t>
            </a:r>
            <a:endParaRPr lang="en-US" altLang="en-US" sz="2133" b="1" dirty="0">
              <a:solidFill>
                <a:schemeClr val="tx1">
                  <a:lumMod val="75000"/>
                  <a:lumOff val="25000"/>
                </a:schemeClr>
              </a:solidFill>
              <a:latin typeface="思源黑体 Normal"/>
              <a:ea typeface="思源黑体 CN Normal" panose="020B0400000000000000" pitchFamily="34" charset="-122"/>
              <a:sym typeface="Arial" panose="020B0604020202020204" pitchFamily="34" charset="0"/>
            </a:endParaRPr>
          </a:p>
        </p:txBody>
      </p:sp>
      <p:sp>
        <p:nvSpPr>
          <p:cNvPr id="108" name="Rectangle 13" descr="FD1DDF730CE4456e89755B07FE1653D0# #Rectangle 13"/>
          <p:cNvSpPr>
            <a:spLocks noChangeArrowheads="1"/>
          </p:cNvSpPr>
          <p:nvPr/>
        </p:nvSpPr>
        <p:spPr bwMode="auto">
          <a:xfrm>
            <a:off x="8456413" y="2848479"/>
            <a:ext cx="2702555" cy="33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spcBef>
                <a:spcPct val="20000"/>
              </a:spcBef>
              <a:buFont typeface="Arial"/>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a:buChar char="»"/>
              <a:defRPr sz="2000">
                <a:solidFill>
                  <a:schemeClr val="tx1"/>
                </a:solidFill>
                <a:latin typeface="Calibri" pitchFamily="34" charset="0"/>
                <a:ea typeface="宋体" pitchFamily="2" charset="-122"/>
              </a:defRPr>
            </a:lvl9pPr>
          </a:lstStyle>
          <a:p>
            <a:r>
              <a:rPr lang="en-US" sz="1400" dirty="0"/>
              <a:t>GitHub is a hub for the open-source community, connecting developers worldwide.</a:t>
            </a:r>
          </a:p>
          <a:p>
            <a:r>
              <a:rPr lang="en-US" sz="1400" dirty="0"/>
              <a:t>Developers can contribute to, learn from, and collaborate on a diverse range of projects.</a:t>
            </a:r>
          </a:p>
        </p:txBody>
      </p:sp>
      <p:grpSp>
        <p:nvGrpSpPr>
          <p:cNvPr id="4" name="组合 3">
            <a:extLst>
              <a:ext uri="{FF2B5EF4-FFF2-40B4-BE49-F238E27FC236}">
                <a16:creationId xmlns:a16="http://schemas.microsoft.com/office/drawing/2014/main" id="{16B5755E-1335-1BCC-37E9-C9B54559F7F2}"/>
              </a:ext>
            </a:extLst>
          </p:cNvPr>
          <p:cNvGrpSpPr/>
          <p:nvPr/>
        </p:nvGrpSpPr>
        <p:grpSpPr>
          <a:xfrm>
            <a:off x="4015193" y="3967890"/>
            <a:ext cx="2012953" cy="2864392"/>
            <a:chOff x="4015193" y="3967890"/>
            <a:chExt cx="2012953" cy="2864392"/>
          </a:xfrm>
          <a:gradFill>
            <a:gsLst>
              <a:gs pos="0">
                <a:srgbClr val="0E4B85"/>
              </a:gs>
              <a:gs pos="100000">
                <a:srgbClr val="052B70"/>
              </a:gs>
            </a:gsLst>
            <a:lin ang="5400000" scaled="1"/>
          </a:gradFill>
        </p:grpSpPr>
        <p:sp>
          <p:nvSpPr>
            <p:cNvPr id="116" name="Freeform 6"/>
            <p:cNvSpPr/>
            <p:nvPr/>
          </p:nvSpPr>
          <p:spPr bwMode="auto">
            <a:xfrm>
              <a:off x="5345521" y="4131403"/>
              <a:ext cx="682625" cy="701675"/>
            </a:xfrm>
            <a:custGeom>
              <a:avLst/>
              <a:gdLst>
                <a:gd name="T0" fmla="*/ 33 w 226"/>
                <a:gd name="T1" fmla="*/ 0 h 233"/>
                <a:gd name="T2" fmla="*/ 0 w 226"/>
                <a:gd name="T3" fmla="*/ 0 h 233"/>
                <a:gd name="T4" fmla="*/ 0 w 226"/>
                <a:gd name="T5" fmla="*/ 71 h 233"/>
                <a:gd name="T6" fmla="*/ 18 w 226"/>
                <a:gd name="T7" fmla="*/ 71 h 233"/>
                <a:gd name="T8" fmla="*/ 152 w 226"/>
                <a:gd name="T9" fmla="*/ 205 h 233"/>
                <a:gd name="T10" fmla="*/ 152 w 226"/>
                <a:gd name="T11" fmla="*/ 233 h 233"/>
                <a:gd name="T12" fmla="*/ 226 w 226"/>
                <a:gd name="T13" fmla="*/ 233 h 233"/>
                <a:gd name="T14" fmla="*/ 226 w 226"/>
                <a:gd name="T15" fmla="*/ 193 h 233"/>
                <a:gd name="T16" fmla="*/ 33 w 226"/>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33">
                  <a:moveTo>
                    <a:pt x="33" y="0"/>
                  </a:moveTo>
                  <a:cubicBezTo>
                    <a:pt x="0" y="0"/>
                    <a:pt x="0" y="0"/>
                    <a:pt x="0" y="0"/>
                  </a:cubicBezTo>
                  <a:cubicBezTo>
                    <a:pt x="0" y="71"/>
                    <a:pt x="0" y="71"/>
                    <a:pt x="0" y="71"/>
                  </a:cubicBezTo>
                  <a:cubicBezTo>
                    <a:pt x="18" y="71"/>
                    <a:pt x="18" y="71"/>
                    <a:pt x="18" y="71"/>
                  </a:cubicBezTo>
                  <a:cubicBezTo>
                    <a:pt x="92" y="71"/>
                    <a:pt x="152" y="131"/>
                    <a:pt x="152" y="205"/>
                  </a:cubicBezTo>
                  <a:cubicBezTo>
                    <a:pt x="152" y="233"/>
                    <a:pt x="152" y="233"/>
                    <a:pt x="152" y="233"/>
                  </a:cubicBezTo>
                  <a:cubicBezTo>
                    <a:pt x="226" y="233"/>
                    <a:pt x="226" y="233"/>
                    <a:pt x="226" y="233"/>
                  </a:cubicBezTo>
                  <a:cubicBezTo>
                    <a:pt x="226" y="193"/>
                    <a:pt x="226" y="193"/>
                    <a:pt x="226" y="193"/>
                  </a:cubicBezTo>
                  <a:cubicBezTo>
                    <a:pt x="226" y="87"/>
                    <a:pt x="140" y="0"/>
                    <a:pt x="3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117" name="组合 116"/>
            <p:cNvGrpSpPr/>
            <p:nvPr/>
          </p:nvGrpSpPr>
          <p:grpSpPr>
            <a:xfrm>
              <a:off x="4015193" y="3967890"/>
              <a:ext cx="1384300" cy="555625"/>
              <a:chOff x="4665663" y="1851025"/>
              <a:chExt cx="1384300" cy="555625"/>
            </a:xfrm>
            <a:grpFill/>
          </p:grpSpPr>
          <p:sp>
            <p:nvSpPr>
              <p:cNvPr id="118" name="Freeform 5"/>
              <p:cNvSpPr/>
              <p:nvPr/>
            </p:nvSpPr>
            <p:spPr bwMode="auto">
              <a:xfrm>
                <a:off x="4665663" y="1851025"/>
                <a:ext cx="401638" cy="555625"/>
              </a:xfrm>
              <a:custGeom>
                <a:avLst/>
                <a:gdLst>
                  <a:gd name="T0" fmla="*/ 253 w 253"/>
                  <a:gd name="T1" fmla="*/ 350 h 350"/>
                  <a:gd name="T2" fmla="*/ 0 w 253"/>
                  <a:gd name="T3" fmla="*/ 175 h 350"/>
                  <a:gd name="T4" fmla="*/ 253 w 253"/>
                  <a:gd name="T5" fmla="*/ 0 h 350"/>
                  <a:gd name="T6" fmla="*/ 253 w 253"/>
                  <a:gd name="T7" fmla="*/ 350 h 350"/>
                </a:gdLst>
                <a:ahLst/>
                <a:cxnLst>
                  <a:cxn ang="0">
                    <a:pos x="T0" y="T1"/>
                  </a:cxn>
                  <a:cxn ang="0">
                    <a:pos x="T2" y="T3"/>
                  </a:cxn>
                  <a:cxn ang="0">
                    <a:pos x="T4" y="T5"/>
                  </a:cxn>
                  <a:cxn ang="0">
                    <a:pos x="T6" y="T7"/>
                  </a:cxn>
                </a:cxnLst>
                <a:rect l="0" t="0" r="r" b="b"/>
                <a:pathLst>
                  <a:path w="253" h="350">
                    <a:moveTo>
                      <a:pt x="253" y="350"/>
                    </a:moveTo>
                    <a:lnTo>
                      <a:pt x="0" y="175"/>
                    </a:lnTo>
                    <a:lnTo>
                      <a:pt x="253" y="0"/>
                    </a:lnTo>
                    <a:lnTo>
                      <a:pt x="253" y="3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sp>
            <p:nvSpPr>
              <p:cNvPr id="119" name="Rectangle 7"/>
              <p:cNvSpPr>
                <a:spLocks noChangeArrowheads="1"/>
              </p:cNvSpPr>
              <p:nvPr/>
            </p:nvSpPr>
            <p:spPr bwMode="auto">
              <a:xfrm>
                <a:off x="5048663" y="2014538"/>
                <a:ext cx="1001300" cy="212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120" name="Rectangle 8"/>
            <p:cNvSpPr>
              <a:spLocks noChangeArrowheads="1"/>
            </p:cNvSpPr>
            <p:nvPr/>
          </p:nvSpPr>
          <p:spPr bwMode="auto">
            <a:xfrm>
              <a:off x="5804306" y="4779103"/>
              <a:ext cx="223839" cy="2053179"/>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grpSp>
        <p:nvGrpSpPr>
          <p:cNvPr id="6" name="组合 5">
            <a:extLst>
              <a:ext uri="{FF2B5EF4-FFF2-40B4-BE49-F238E27FC236}">
                <a16:creationId xmlns:a16="http://schemas.microsoft.com/office/drawing/2014/main" id="{93C707FF-EDCF-98B8-AD23-61258D3439B5}"/>
              </a:ext>
            </a:extLst>
          </p:cNvPr>
          <p:cNvGrpSpPr/>
          <p:nvPr/>
        </p:nvGrpSpPr>
        <p:grpSpPr>
          <a:xfrm>
            <a:off x="6384033" y="2351498"/>
            <a:ext cx="1733549" cy="4480784"/>
            <a:chOff x="6384033" y="2351498"/>
            <a:chExt cx="1733549" cy="4480784"/>
          </a:xfrm>
          <a:gradFill>
            <a:gsLst>
              <a:gs pos="0">
                <a:srgbClr val="0E4B85"/>
              </a:gs>
              <a:gs pos="100000">
                <a:srgbClr val="052B70"/>
              </a:gs>
            </a:gsLst>
            <a:lin ang="5400000" scaled="1"/>
          </a:gradFill>
        </p:grpSpPr>
        <p:sp>
          <p:nvSpPr>
            <p:cNvPr id="126" name="Freeform 6"/>
            <p:cNvSpPr/>
            <p:nvPr/>
          </p:nvSpPr>
          <p:spPr bwMode="auto">
            <a:xfrm flipH="1">
              <a:off x="6384033" y="2515011"/>
              <a:ext cx="682625" cy="701675"/>
            </a:xfrm>
            <a:custGeom>
              <a:avLst/>
              <a:gdLst>
                <a:gd name="T0" fmla="*/ 33 w 226"/>
                <a:gd name="T1" fmla="*/ 0 h 233"/>
                <a:gd name="T2" fmla="*/ 0 w 226"/>
                <a:gd name="T3" fmla="*/ 0 h 233"/>
                <a:gd name="T4" fmla="*/ 0 w 226"/>
                <a:gd name="T5" fmla="*/ 71 h 233"/>
                <a:gd name="T6" fmla="*/ 18 w 226"/>
                <a:gd name="T7" fmla="*/ 71 h 233"/>
                <a:gd name="T8" fmla="*/ 152 w 226"/>
                <a:gd name="T9" fmla="*/ 205 h 233"/>
                <a:gd name="T10" fmla="*/ 152 w 226"/>
                <a:gd name="T11" fmla="*/ 233 h 233"/>
                <a:gd name="T12" fmla="*/ 226 w 226"/>
                <a:gd name="T13" fmla="*/ 233 h 233"/>
                <a:gd name="T14" fmla="*/ 226 w 226"/>
                <a:gd name="T15" fmla="*/ 193 h 233"/>
                <a:gd name="T16" fmla="*/ 33 w 226"/>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33">
                  <a:moveTo>
                    <a:pt x="33" y="0"/>
                  </a:moveTo>
                  <a:cubicBezTo>
                    <a:pt x="0" y="0"/>
                    <a:pt x="0" y="0"/>
                    <a:pt x="0" y="0"/>
                  </a:cubicBezTo>
                  <a:cubicBezTo>
                    <a:pt x="0" y="71"/>
                    <a:pt x="0" y="71"/>
                    <a:pt x="0" y="71"/>
                  </a:cubicBezTo>
                  <a:cubicBezTo>
                    <a:pt x="18" y="71"/>
                    <a:pt x="18" y="71"/>
                    <a:pt x="18" y="71"/>
                  </a:cubicBezTo>
                  <a:cubicBezTo>
                    <a:pt x="92" y="71"/>
                    <a:pt x="152" y="131"/>
                    <a:pt x="152" y="205"/>
                  </a:cubicBezTo>
                  <a:cubicBezTo>
                    <a:pt x="152" y="233"/>
                    <a:pt x="152" y="233"/>
                    <a:pt x="152" y="233"/>
                  </a:cubicBezTo>
                  <a:cubicBezTo>
                    <a:pt x="226" y="233"/>
                    <a:pt x="226" y="233"/>
                    <a:pt x="226" y="233"/>
                  </a:cubicBezTo>
                  <a:cubicBezTo>
                    <a:pt x="226" y="193"/>
                    <a:pt x="226" y="193"/>
                    <a:pt x="226" y="193"/>
                  </a:cubicBezTo>
                  <a:cubicBezTo>
                    <a:pt x="226" y="87"/>
                    <a:pt x="140" y="0"/>
                    <a:pt x="3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127" name="组合 126"/>
            <p:cNvGrpSpPr/>
            <p:nvPr/>
          </p:nvGrpSpPr>
          <p:grpSpPr>
            <a:xfrm flipH="1">
              <a:off x="7012683" y="2351498"/>
              <a:ext cx="1104899" cy="555625"/>
              <a:chOff x="4945063" y="1851025"/>
              <a:chExt cx="1104899" cy="555625"/>
            </a:xfrm>
            <a:grpFill/>
          </p:grpSpPr>
          <p:sp>
            <p:nvSpPr>
              <p:cNvPr id="128" name="Freeform 5"/>
              <p:cNvSpPr/>
              <p:nvPr/>
            </p:nvSpPr>
            <p:spPr bwMode="auto">
              <a:xfrm>
                <a:off x="4945063" y="1851025"/>
                <a:ext cx="401638" cy="555625"/>
              </a:xfrm>
              <a:custGeom>
                <a:avLst/>
                <a:gdLst>
                  <a:gd name="T0" fmla="*/ 253 w 253"/>
                  <a:gd name="T1" fmla="*/ 350 h 350"/>
                  <a:gd name="T2" fmla="*/ 0 w 253"/>
                  <a:gd name="T3" fmla="*/ 175 h 350"/>
                  <a:gd name="T4" fmla="*/ 253 w 253"/>
                  <a:gd name="T5" fmla="*/ 0 h 350"/>
                  <a:gd name="T6" fmla="*/ 253 w 253"/>
                  <a:gd name="T7" fmla="*/ 350 h 350"/>
                </a:gdLst>
                <a:ahLst/>
                <a:cxnLst>
                  <a:cxn ang="0">
                    <a:pos x="T0" y="T1"/>
                  </a:cxn>
                  <a:cxn ang="0">
                    <a:pos x="T2" y="T3"/>
                  </a:cxn>
                  <a:cxn ang="0">
                    <a:pos x="T4" y="T5"/>
                  </a:cxn>
                  <a:cxn ang="0">
                    <a:pos x="T6" y="T7"/>
                  </a:cxn>
                </a:cxnLst>
                <a:rect l="0" t="0" r="r" b="b"/>
                <a:pathLst>
                  <a:path w="253" h="350">
                    <a:moveTo>
                      <a:pt x="253" y="350"/>
                    </a:moveTo>
                    <a:lnTo>
                      <a:pt x="0" y="175"/>
                    </a:lnTo>
                    <a:lnTo>
                      <a:pt x="253" y="0"/>
                    </a:lnTo>
                    <a:lnTo>
                      <a:pt x="253" y="3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sp>
            <p:nvSpPr>
              <p:cNvPr id="129" name="Rectangle 7"/>
              <p:cNvSpPr>
                <a:spLocks noChangeArrowheads="1"/>
              </p:cNvSpPr>
              <p:nvPr/>
            </p:nvSpPr>
            <p:spPr bwMode="auto">
              <a:xfrm>
                <a:off x="5181599" y="2014538"/>
                <a:ext cx="868363" cy="212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130" name="Rectangle 8"/>
            <p:cNvSpPr>
              <a:spLocks noChangeArrowheads="1"/>
            </p:cNvSpPr>
            <p:nvPr/>
          </p:nvSpPr>
          <p:spPr bwMode="auto">
            <a:xfrm flipH="1">
              <a:off x="6384033" y="3162711"/>
              <a:ext cx="223839" cy="3669571"/>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sz="2209">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2" name="文本框 1">
            <a:extLst>
              <a:ext uri="{FF2B5EF4-FFF2-40B4-BE49-F238E27FC236}">
                <a16:creationId xmlns:a16="http://schemas.microsoft.com/office/drawing/2014/main" id="{3042D180-C78E-FDD8-D62D-C7440138E4A4}"/>
              </a:ext>
            </a:extLst>
          </p:cNvPr>
          <p:cNvSpPr txBox="1"/>
          <p:nvPr/>
        </p:nvSpPr>
        <p:spPr>
          <a:xfrm>
            <a:off x="531620" y="1034301"/>
            <a:ext cx="7184324" cy="487511"/>
          </a:xfrm>
          <a:prstGeom prst="rect">
            <a:avLst/>
          </a:prstGeom>
          <a:noFill/>
        </p:spPr>
        <p:txBody>
          <a:bodyPr wrap="square" rtlCol="0">
            <a:noAutofit/>
          </a:bodyPr>
          <a:lstStyle/>
          <a:p>
            <a:pPr marL="457200" indent="-457200">
              <a:buFont typeface="Wingdings" panose="05000000000000000000" pitchFamily="2" charset="2"/>
              <a:buChar char="ü"/>
            </a:pPr>
            <a:r>
              <a:rPr lang="en-US" sz="2400" b="1" dirty="0"/>
              <a:t>Social Coding and Collaboration Platform:</a:t>
            </a:r>
            <a:endParaRPr lang="en-US" altLang="en-US" sz="2400" dirty="0">
              <a:latin typeface="Source Han Sans SC"/>
              <a:ea typeface="Source Han Sans SC"/>
              <a:sym typeface="Arial" panose="020B0604020202020204" pitchFamily="34" charset="0"/>
            </a:endParaRPr>
          </a:p>
        </p:txBody>
      </p:sp>
    </p:spTree>
    <p:extLst>
      <p:ext uri="{BB962C8B-B14F-4D97-AF65-F5344CB8AC3E}">
        <p14:creationId xmlns:p14="http://schemas.microsoft.com/office/powerpoint/2010/main" val="2802352805"/>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1000"/>
                                        <p:tgtEl>
                                          <p:spTgt spid="106"/>
                                        </p:tgtEl>
                                      </p:cBhvr>
                                    </p:animEffect>
                                    <p:anim calcmode="lin" valueType="num">
                                      <p:cBhvr>
                                        <p:cTn id="11" dur="1000" fill="hold"/>
                                        <p:tgtEl>
                                          <p:spTgt spid="106"/>
                                        </p:tgtEl>
                                        <p:attrNameLst>
                                          <p:attrName>ppt_x</p:attrName>
                                        </p:attrNameLst>
                                      </p:cBhvr>
                                      <p:tavLst>
                                        <p:tav tm="0">
                                          <p:val>
                                            <p:strVal val="#ppt_x"/>
                                          </p:val>
                                        </p:tav>
                                        <p:tav tm="100000">
                                          <p:val>
                                            <p:strVal val="#ppt_x"/>
                                          </p:val>
                                        </p:tav>
                                      </p:tavLst>
                                    </p:anim>
                                    <p:anim calcmode="lin" valueType="num">
                                      <p:cBhvr>
                                        <p:cTn id="12" dur="1000" fill="hold"/>
                                        <p:tgtEl>
                                          <p:spTgt spid="106"/>
                                        </p:tgtEl>
                                        <p:attrNameLst>
                                          <p:attrName>ppt_y</p:attrName>
                                        </p:attrNameLst>
                                      </p:cBhvr>
                                      <p:tavLst>
                                        <p:tav tm="0">
                                          <p:val>
                                            <p:strVal val="#ppt_y+.1"/>
                                          </p:val>
                                        </p:tav>
                                        <p:tav tm="100000">
                                          <p:val>
                                            <p:strVal val="#ppt_y"/>
                                          </p:val>
                                        </p:tav>
                                      </p:tavLst>
                                    </p:anim>
                                  </p:childTnLst>
                                </p:cTn>
                              </p:par>
                            </p:childTnLst>
                          </p:cTn>
                        </p:par>
                        <p:par>
                          <p:cTn id="13" fill="hold" nodeType="afterGroup">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wipe(right)">
                                      <p:cBhvr>
                                        <p:cTn id="16" dur="500"/>
                                        <p:tgtEl>
                                          <p:spTgt spid="107"/>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1000"/>
                                        <p:tgtEl>
                                          <p:spTgt spid="108"/>
                                        </p:tgtEl>
                                      </p:cBhvr>
                                    </p:animEffect>
                                    <p:anim calcmode="lin" valueType="num">
                                      <p:cBhvr>
                                        <p:cTn id="20" dur="1000" fill="hold"/>
                                        <p:tgtEl>
                                          <p:spTgt spid="108"/>
                                        </p:tgtEl>
                                        <p:attrNameLst>
                                          <p:attrName>ppt_x</p:attrName>
                                        </p:attrNameLst>
                                      </p:cBhvr>
                                      <p:tavLst>
                                        <p:tav tm="0">
                                          <p:val>
                                            <p:strVal val="#ppt_x"/>
                                          </p:val>
                                        </p:tav>
                                        <p:tav tm="100000">
                                          <p:val>
                                            <p:strVal val="#ppt_x"/>
                                          </p:val>
                                        </p:tav>
                                      </p:tavLst>
                                    </p:anim>
                                    <p:anim calcmode="lin" valueType="num">
                                      <p:cBhvr>
                                        <p:cTn id="21" dur="1000" fill="hold"/>
                                        <p:tgtEl>
                                          <p:spTgt spid="108"/>
                                        </p:tgtEl>
                                        <p:attrNameLst>
                                          <p:attrName>ppt_y</p:attrName>
                                        </p:attrNameLst>
                                      </p:cBhvr>
                                      <p:tavLst>
                                        <p:tav tm="0">
                                          <p:val>
                                            <p:strVal val="#ppt_y+.1"/>
                                          </p:val>
                                        </p:tav>
                                        <p:tav tm="100000">
                                          <p:val>
                                            <p:strVal val="#ppt_y"/>
                                          </p:val>
                                        </p:tav>
                                      </p:tavLst>
                                    </p:anim>
                                  </p:childTnLst>
                                </p:cTn>
                              </p:par>
                              <p:par>
                                <p:cTn id="22" presetID="41" presetClass="entr" presetSubtype="0" fill="hold" grpId="0" nodeType="withEffect">
                                  <p:stCondLst>
                                    <p:cond delay="75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
                                        </p:tgtEl>
                                        <p:attrNameLst>
                                          <p:attrName>ppt_y</p:attrName>
                                        </p:attrNameLst>
                                      </p:cBhvr>
                                      <p:tavLst>
                                        <p:tav tm="0">
                                          <p:val>
                                            <p:strVal val="#ppt_y"/>
                                          </p:val>
                                        </p:tav>
                                        <p:tav tm="100000">
                                          <p:val>
                                            <p:strVal val="#ppt_y"/>
                                          </p:val>
                                        </p:tav>
                                      </p:tavLst>
                                    </p:anim>
                                    <p:anim calcmode="lin" valueType="num">
                                      <p:cBhvr>
                                        <p:cTn id="26"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107" grpId="0"/>
      <p:bldP spid="108"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2BDD59E9-2200-FFF9-8F05-CF67837E9D36}"/>
              </a:ext>
            </a:extLst>
          </p:cNvPr>
          <p:cNvPicPr>
            <a:picLocks noChangeAspect="1"/>
          </p:cNvPicPr>
          <p:nvPr/>
        </p:nvPicPr>
        <p:blipFill>
          <a:blip r:embed="rId2"/>
          <a:stretch>
            <a:fillRect/>
          </a:stretch>
        </p:blipFill>
        <p:spPr>
          <a:xfrm>
            <a:off x="0" y="0"/>
            <a:ext cx="12181183" cy="6858000"/>
          </a:xfrm>
          <a:prstGeom prst="rect">
            <a:avLst/>
          </a:prstGeom>
        </p:spPr>
      </p:pic>
      <p:sp>
        <p:nvSpPr>
          <p:cNvPr id="25" name="文本框 24">
            <a:extLst>
              <a:ext uri="{FF2B5EF4-FFF2-40B4-BE49-F238E27FC236}">
                <a16:creationId xmlns:a16="http://schemas.microsoft.com/office/drawing/2014/main" id="{A1E6ADC1-DE53-297A-941F-B174A5192551}"/>
              </a:ext>
            </a:extLst>
          </p:cNvPr>
          <p:cNvSpPr txBox="1"/>
          <p:nvPr/>
        </p:nvSpPr>
        <p:spPr>
          <a:xfrm>
            <a:off x="4029441" y="984548"/>
            <a:ext cx="4133118" cy="365760"/>
          </a:xfrm>
          <a:prstGeom prst="rect">
            <a:avLst/>
          </a:prstGeom>
          <a:noFill/>
        </p:spPr>
        <p:txBody>
          <a:bodyPr wrap="square" rtlCol="0">
            <a:normAutofit/>
          </a:bodyPr>
          <a:lstStyle/>
          <a:p>
            <a:pPr algn="ctr"/>
            <a:r>
              <a:rPr lang="en-US" altLang="en-US" sz="1800" b="1" dirty="0">
                <a:solidFill>
                  <a:schemeClr val="tx1">
                    <a:lumMod val="85000"/>
                    <a:lumOff val="15000"/>
                  </a:schemeClr>
                </a:solidFill>
                <a:latin typeface="Source Han Sans SC"/>
                <a:ea typeface="Source Han Sans SC"/>
                <a:sym typeface="Arial" panose="020B0604020202020204" pitchFamily="34" charset="0"/>
              </a:rPr>
              <a:t>Directory Of The Report :</a:t>
            </a:r>
            <a:endParaRPr lang="zh-CN" altLang="en-US" sz="2400" b="1" dirty="0">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26" name="组合 25">
            <a:extLst>
              <a:ext uri="{FF2B5EF4-FFF2-40B4-BE49-F238E27FC236}">
                <a16:creationId xmlns:a16="http://schemas.microsoft.com/office/drawing/2014/main" id="{EEA24C94-B554-4DFE-0597-12484245BD6C}"/>
              </a:ext>
            </a:extLst>
          </p:cNvPr>
          <p:cNvGrpSpPr/>
          <p:nvPr/>
        </p:nvGrpSpPr>
        <p:grpSpPr>
          <a:xfrm>
            <a:off x="1334714" y="2052729"/>
            <a:ext cx="1701800" cy="1635030"/>
            <a:chOff x="1334714" y="2227940"/>
            <a:chExt cx="1701800" cy="1635030"/>
          </a:xfrm>
        </p:grpSpPr>
        <p:sp>
          <p:nvSpPr>
            <p:cNvPr id="28" name="椭圆 27">
              <a:extLst>
                <a:ext uri="{FF2B5EF4-FFF2-40B4-BE49-F238E27FC236}">
                  <a16:creationId xmlns:a16="http://schemas.microsoft.com/office/drawing/2014/main" id="{066D9DC1-EE00-B842-2B5F-C2C5600EB2E8}"/>
                </a:ext>
              </a:extLst>
            </p:cNvPr>
            <p:cNvSpPr/>
            <p:nvPr/>
          </p:nvSpPr>
          <p:spPr>
            <a:xfrm>
              <a:off x="1735614" y="2227940"/>
              <a:ext cx="900000" cy="900000"/>
            </a:xfrm>
            <a:prstGeom prst="ellipse">
              <a:avLst/>
            </a:prstGeom>
            <a:gradFill>
              <a:gsLst>
                <a:gs pos="0">
                  <a:srgbClr val="0E4B85"/>
                </a:gs>
                <a:gs pos="100000">
                  <a:srgbClr val="052B7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7500"/>
            </a:bodyPr>
            <a:lstStyle/>
            <a:p>
              <a:pPr algn="ctr"/>
              <a:r>
                <a:rPr lang="en-US" altLang="zh-CN" sz="2800" b="1">
                  <a:latin typeface="思源黑体 Normal"/>
                  <a:ea typeface="思源黑体 CN Normal" panose="020B0400000000000000" pitchFamily="34" charset="-122"/>
                  <a:sym typeface="Arial" panose="020B0604020202020204" pitchFamily="34" charset="0"/>
                </a:rPr>
                <a:t>01</a:t>
              </a:r>
              <a:endParaRPr lang="zh-CN" altLang="en-US" sz="2800" b="1">
                <a:latin typeface="Arial" panose="020B0604020202020204" pitchFamily="34" charset="0"/>
                <a:ea typeface="思源黑体 CN Normal" panose="020B0400000000000000" pitchFamily="34" charset="-122"/>
                <a:sym typeface="Arial" panose="020B0604020202020204" pitchFamily="34" charset="0"/>
              </a:endParaRPr>
            </a:p>
          </p:txBody>
        </p:sp>
        <p:sp>
          <p:nvSpPr>
            <p:cNvPr id="50" name="文本框 49">
              <a:extLst>
                <a:ext uri="{FF2B5EF4-FFF2-40B4-BE49-F238E27FC236}">
                  <a16:creationId xmlns:a16="http://schemas.microsoft.com/office/drawing/2014/main" id="{01AF81D8-CC41-551A-E3F6-5E1059F68206}"/>
                </a:ext>
              </a:extLst>
            </p:cNvPr>
            <p:cNvSpPr txBox="1"/>
            <p:nvPr/>
          </p:nvSpPr>
          <p:spPr>
            <a:xfrm>
              <a:off x="1334714" y="3344810"/>
              <a:ext cx="1701800" cy="518160"/>
            </a:xfrm>
            <a:prstGeom prst="rect">
              <a:avLst/>
            </a:prstGeom>
            <a:noFill/>
          </p:spPr>
          <p:txBody>
            <a:bodyPr wrap="square" rtlCol="0">
              <a:normAutofit fontScale="85000" lnSpcReduction="20000"/>
            </a:bodyPr>
            <a:lstStyle/>
            <a:p>
              <a:pPr algn="ctr"/>
              <a:r>
                <a:rPr lang="en-US" altLang="en-US" sz="2000" dirty="0">
                  <a:effectLst>
                    <a:outerShdw blurRad="38100" dist="38100" dir="2700000" algn="tl">
                      <a:srgbClr val="000000">
                        <a:alpha val="20000"/>
                      </a:srgbClr>
                    </a:outerShdw>
                  </a:effectLst>
                  <a:latin typeface="Source Han Sans SC"/>
                  <a:ea typeface="Source Han Sans SC"/>
                  <a:sym typeface="Arial" panose="020B0604020202020204" pitchFamily="34" charset="0"/>
                </a:rPr>
                <a:t>Introduction To TIC</a:t>
              </a:r>
            </a:p>
          </p:txBody>
        </p:sp>
      </p:grpSp>
      <p:grpSp>
        <p:nvGrpSpPr>
          <p:cNvPr id="76" name="组合 75">
            <a:extLst>
              <a:ext uri="{FF2B5EF4-FFF2-40B4-BE49-F238E27FC236}">
                <a16:creationId xmlns:a16="http://schemas.microsoft.com/office/drawing/2014/main" id="{36EF6F88-54A6-5465-9980-13B9E82C28D3}"/>
              </a:ext>
            </a:extLst>
          </p:cNvPr>
          <p:cNvGrpSpPr/>
          <p:nvPr/>
        </p:nvGrpSpPr>
        <p:grpSpPr>
          <a:xfrm>
            <a:off x="3941638" y="2044266"/>
            <a:ext cx="1701800" cy="1386104"/>
            <a:chOff x="3917570" y="2227940"/>
            <a:chExt cx="1701800" cy="1386104"/>
          </a:xfrm>
        </p:grpSpPr>
        <p:sp>
          <p:nvSpPr>
            <p:cNvPr id="82" name="椭圆 81">
              <a:extLst>
                <a:ext uri="{FF2B5EF4-FFF2-40B4-BE49-F238E27FC236}">
                  <a16:creationId xmlns:a16="http://schemas.microsoft.com/office/drawing/2014/main" id="{10E4C4DA-81D6-DCCF-988E-B494BE9F2938}"/>
                </a:ext>
              </a:extLst>
            </p:cNvPr>
            <p:cNvSpPr/>
            <p:nvPr/>
          </p:nvSpPr>
          <p:spPr>
            <a:xfrm>
              <a:off x="4318470" y="2227940"/>
              <a:ext cx="900000" cy="900000"/>
            </a:xfrm>
            <a:prstGeom prst="ellipse">
              <a:avLst/>
            </a:prstGeom>
            <a:gradFill>
              <a:gsLst>
                <a:gs pos="0">
                  <a:srgbClr val="0E4B85"/>
                </a:gs>
                <a:gs pos="100000">
                  <a:srgbClr val="052B7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7500"/>
            </a:bodyPr>
            <a:lstStyle/>
            <a:p>
              <a:pPr algn="ctr"/>
              <a:r>
                <a:rPr lang="en-US" altLang="zh-CN" sz="2800" b="1" dirty="0">
                  <a:latin typeface="思源黑体 Normal"/>
                  <a:ea typeface="思源黑体 CN Normal" panose="020B0400000000000000" pitchFamily="34" charset="-122"/>
                  <a:sym typeface="Arial" panose="020B0604020202020204" pitchFamily="34" charset="0"/>
                </a:rPr>
                <a:t>02</a:t>
              </a:r>
              <a:endParaRPr lang="zh-CN" altLang="en-US" sz="2800" b="1"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83" name="文本框 82">
              <a:extLst>
                <a:ext uri="{FF2B5EF4-FFF2-40B4-BE49-F238E27FC236}">
                  <a16:creationId xmlns:a16="http://schemas.microsoft.com/office/drawing/2014/main" id="{BE266D37-431B-6486-0649-05F34728D72C}"/>
                </a:ext>
              </a:extLst>
            </p:cNvPr>
            <p:cNvSpPr txBox="1"/>
            <p:nvPr/>
          </p:nvSpPr>
          <p:spPr>
            <a:xfrm>
              <a:off x="3917570" y="3217804"/>
              <a:ext cx="1701800" cy="396240"/>
            </a:xfrm>
            <a:prstGeom prst="rect">
              <a:avLst/>
            </a:prstGeom>
            <a:noFill/>
          </p:spPr>
          <p:txBody>
            <a:bodyPr wrap="square" rtlCol="0">
              <a:noAutofit/>
            </a:bodyPr>
            <a:lstStyle/>
            <a:p>
              <a:pPr algn="ctr"/>
              <a:r>
                <a:rPr lang="en-US" altLang="en-US" sz="1700" dirty="0">
                  <a:solidFill>
                    <a:schemeClr val="tx1">
                      <a:lumMod val="85000"/>
                      <a:lumOff val="15000"/>
                    </a:schemeClr>
                  </a:solidFill>
                  <a:effectLst>
                    <a:outerShdw blurRad="38100" dist="38100" dir="2700000" algn="tl">
                      <a:srgbClr val="000000">
                        <a:alpha val="20000"/>
                      </a:srgbClr>
                    </a:outerShdw>
                  </a:effectLst>
                  <a:latin typeface="Source Han Sans SC"/>
                  <a:ea typeface="Source Han Sans SC"/>
                  <a:sym typeface="Arial" panose="020B0604020202020204" pitchFamily="34" charset="0"/>
                </a:rPr>
                <a:t>Overview Of Google Services</a:t>
              </a:r>
            </a:p>
          </p:txBody>
        </p:sp>
      </p:grpSp>
      <p:grpSp>
        <p:nvGrpSpPr>
          <p:cNvPr id="90" name="组合 89">
            <a:extLst>
              <a:ext uri="{FF2B5EF4-FFF2-40B4-BE49-F238E27FC236}">
                <a16:creationId xmlns:a16="http://schemas.microsoft.com/office/drawing/2014/main" id="{652340FF-19D4-7C05-E118-B2D158F3B137}"/>
              </a:ext>
            </a:extLst>
          </p:cNvPr>
          <p:cNvGrpSpPr/>
          <p:nvPr/>
        </p:nvGrpSpPr>
        <p:grpSpPr>
          <a:xfrm>
            <a:off x="8952284" y="2061203"/>
            <a:ext cx="1701800" cy="1574070"/>
            <a:chOff x="9112312" y="2227940"/>
            <a:chExt cx="1701800" cy="1574070"/>
          </a:xfrm>
        </p:grpSpPr>
        <p:sp>
          <p:nvSpPr>
            <p:cNvPr id="92" name="椭圆 91">
              <a:extLst>
                <a:ext uri="{FF2B5EF4-FFF2-40B4-BE49-F238E27FC236}">
                  <a16:creationId xmlns:a16="http://schemas.microsoft.com/office/drawing/2014/main" id="{829511D5-9183-94BA-9B7F-C766E9D3628B}"/>
                </a:ext>
              </a:extLst>
            </p:cNvPr>
            <p:cNvSpPr/>
            <p:nvPr/>
          </p:nvSpPr>
          <p:spPr>
            <a:xfrm>
              <a:off x="9513213" y="2227940"/>
              <a:ext cx="900000" cy="900000"/>
            </a:xfrm>
            <a:prstGeom prst="ellipse">
              <a:avLst/>
            </a:prstGeom>
            <a:gradFill>
              <a:gsLst>
                <a:gs pos="0">
                  <a:srgbClr val="0E4B85"/>
                </a:gs>
                <a:gs pos="100000">
                  <a:srgbClr val="052B7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7500"/>
            </a:bodyPr>
            <a:lstStyle/>
            <a:p>
              <a:pPr algn="ctr"/>
              <a:r>
                <a:rPr lang="en-US" altLang="zh-CN" sz="2800" b="1">
                  <a:latin typeface="思源黑体 Normal"/>
                  <a:ea typeface="思源黑体 CN Normal" panose="020B0400000000000000" pitchFamily="34" charset="-122"/>
                  <a:sym typeface="Arial" panose="020B0604020202020204" pitchFamily="34" charset="0"/>
                </a:rPr>
                <a:t>04</a:t>
              </a:r>
              <a:endParaRPr lang="zh-CN" altLang="en-US" sz="2800" b="1">
                <a:latin typeface="Arial" panose="020B0604020202020204" pitchFamily="34" charset="0"/>
                <a:ea typeface="思源黑体 CN Normal" panose="020B0400000000000000" pitchFamily="34" charset="-122"/>
                <a:sym typeface="Arial" panose="020B0604020202020204" pitchFamily="34" charset="0"/>
              </a:endParaRPr>
            </a:p>
          </p:txBody>
        </p:sp>
        <p:sp>
          <p:nvSpPr>
            <p:cNvPr id="93" name="文本框 92">
              <a:extLst>
                <a:ext uri="{FF2B5EF4-FFF2-40B4-BE49-F238E27FC236}">
                  <a16:creationId xmlns:a16="http://schemas.microsoft.com/office/drawing/2014/main" id="{669BDFFB-0A64-F112-6ECF-AA9F2A1F8A0C}"/>
                </a:ext>
              </a:extLst>
            </p:cNvPr>
            <p:cNvSpPr txBox="1"/>
            <p:nvPr/>
          </p:nvSpPr>
          <p:spPr>
            <a:xfrm>
              <a:off x="9112312" y="3344810"/>
              <a:ext cx="1701800" cy="457200"/>
            </a:xfrm>
            <a:prstGeom prst="rect">
              <a:avLst/>
            </a:prstGeom>
            <a:noFill/>
          </p:spPr>
          <p:txBody>
            <a:bodyPr wrap="square" rtlCol="0">
              <a:normAutofit/>
            </a:bodyPr>
            <a:lstStyle/>
            <a:p>
              <a:pPr algn="ctr"/>
              <a:r>
                <a:rPr lang="en-US" altLang="en-US" sz="1700" dirty="0">
                  <a:solidFill>
                    <a:schemeClr val="tx1">
                      <a:lumMod val="85000"/>
                      <a:lumOff val="15000"/>
                    </a:schemeClr>
                  </a:solidFill>
                  <a:effectLst>
                    <a:outerShdw blurRad="38100" dist="38100" dir="2700000" algn="tl">
                      <a:srgbClr val="000000">
                        <a:alpha val="20000"/>
                      </a:srgbClr>
                    </a:outerShdw>
                  </a:effectLst>
                  <a:latin typeface="Source Han Sans SC"/>
                  <a:ea typeface="Source Han Sans SC"/>
                  <a:sym typeface="Arial" panose="020B0604020202020204" pitchFamily="34" charset="0"/>
                </a:rPr>
                <a:t>Git &amp; GitHub</a:t>
              </a:r>
            </a:p>
          </p:txBody>
        </p:sp>
      </p:grpSp>
      <p:grpSp>
        <p:nvGrpSpPr>
          <p:cNvPr id="104" name="组合 103">
            <a:extLst>
              <a:ext uri="{FF2B5EF4-FFF2-40B4-BE49-F238E27FC236}">
                <a16:creationId xmlns:a16="http://schemas.microsoft.com/office/drawing/2014/main" id="{9FC8E03C-CF71-5B2E-8244-8DFA622DAB0F}"/>
              </a:ext>
            </a:extLst>
          </p:cNvPr>
          <p:cNvGrpSpPr/>
          <p:nvPr/>
        </p:nvGrpSpPr>
        <p:grpSpPr>
          <a:xfrm>
            <a:off x="6201430" y="2061199"/>
            <a:ext cx="1701800" cy="1421669"/>
            <a:chOff x="6587511" y="2227940"/>
            <a:chExt cx="1701800" cy="1421669"/>
          </a:xfrm>
        </p:grpSpPr>
        <p:sp>
          <p:nvSpPr>
            <p:cNvPr id="106" name="椭圆 105">
              <a:extLst>
                <a:ext uri="{FF2B5EF4-FFF2-40B4-BE49-F238E27FC236}">
                  <a16:creationId xmlns:a16="http://schemas.microsoft.com/office/drawing/2014/main" id="{0E8F6023-F5E9-780D-ED95-012CA9E8A81D}"/>
                </a:ext>
              </a:extLst>
            </p:cNvPr>
            <p:cNvSpPr/>
            <p:nvPr/>
          </p:nvSpPr>
          <p:spPr>
            <a:xfrm>
              <a:off x="6988412" y="2227940"/>
              <a:ext cx="900000" cy="900000"/>
            </a:xfrm>
            <a:prstGeom prst="ellipse">
              <a:avLst/>
            </a:prstGeom>
            <a:gradFill>
              <a:gsLst>
                <a:gs pos="0">
                  <a:srgbClr val="0E4B85"/>
                </a:gs>
                <a:gs pos="100000">
                  <a:srgbClr val="052B7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7500"/>
            </a:bodyPr>
            <a:lstStyle/>
            <a:p>
              <a:pPr algn="ctr"/>
              <a:r>
                <a:rPr lang="en-US" altLang="zh-CN" sz="2800" b="1">
                  <a:latin typeface="思源黑体 Normal"/>
                  <a:ea typeface="思源黑体 CN Normal" panose="020B0400000000000000" pitchFamily="34" charset="-122"/>
                  <a:sym typeface="Arial" panose="020B0604020202020204" pitchFamily="34" charset="0"/>
                </a:rPr>
                <a:t>03</a:t>
              </a:r>
              <a:endParaRPr lang="zh-CN" altLang="en-US" sz="2800" b="1">
                <a:latin typeface="Arial" panose="020B0604020202020204" pitchFamily="34" charset="0"/>
                <a:ea typeface="思源黑体 CN Normal" panose="020B0400000000000000" pitchFamily="34" charset="-122"/>
                <a:sym typeface="Arial" panose="020B0604020202020204" pitchFamily="34" charset="0"/>
              </a:endParaRPr>
            </a:p>
          </p:txBody>
        </p:sp>
        <p:sp>
          <p:nvSpPr>
            <p:cNvPr id="107" name="文本框 106">
              <a:extLst>
                <a:ext uri="{FF2B5EF4-FFF2-40B4-BE49-F238E27FC236}">
                  <a16:creationId xmlns:a16="http://schemas.microsoft.com/office/drawing/2014/main" id="{3156A5C7-CF54-85F0-CDDF-3B5744EF4172}"/>
                </a:ext>
              </a:extLst>
            </p:cNvPr>
            <p:cNvSpPr txBox="1"/>
            <p:nvPr/>
          </p:nvSpPr>
          <p:spPr>
            <a:xfrm>
              <a:off x="6587511" y="3344809"/>
              <a:ext cx="1701800" cy="304800"/>
            </a:xfrm>
            <a:prstGeom prst="rect">
              <a:avLst/>
            </a:prstGeom>
            <a:noFill/>
          </p:spPr>
          <p:txBody>
            <a:bodyPr wrap="square" rtlCol="0">
              <a:noAutofit/>
            </a:bodyPr>
            <a:lstStyle/>
            <a:p>
              <a:pPr algn="ctr"/>
              <a:r>
                <a:rPr lang="en-US" altLang="en-US" sz="1700" dirty="0">
                  <a:solidFill>
                    <a:schemeClr val="tx1">
                      <a:lumMod val="85000"/>
                      <a:lumOff val="15000"/>
                    </a:schemeClr>
                  </a:solidFill>
                  <a:effectLst>
                    <a:outerShdw blurRad="38100" dist="38100" dir="2700000" algn="tl">
                      <a:srgbClr val="000000">
                        <a:alpha val="20000"/>
                      </a:srgbClr>
                    </a:outerShdw>
                  </a:effectLst>
                  <a:latin typeface="Source Han Sans SC"/>
                  <a:ea typeface="Source Han Sans SC"/>
                  <a:sym typeface="Arial" panose="020B0604020202020204" pitchFamily="34" charset="0"/>
                </a:rPr>
                <a:t>Microsoft Tools</a:t>
              </a:r>
            </a:p>
          </p:txBody>
        </p:sp>
      </p:grpSp>
      <p:grpSp>
        <p:nvGrpSpPr>
          <p:cNvPr id="27" name="组合 25">
            <a:extLst>
              <a:ext uri="{FF2B5EF4-FFF2-40B4-BE49-F238E27FC236}">
                <a16:creationId xmlns:a16="http://schemas.microsoft.com/office/drawing/2014/main" id="{34B3AC9E-DED0-4B94-86D4-F9176A141060}"/>
              </a:ext>
            </a:extLst>
          </p:cNvPr>
          <p:cNvGrpSpPr/>
          <p:nvPr/>
        </p:nvGrpSpPr>
        <p:grpSpPr>
          <a:xfrm>
            <a:off x="5026187" y="4279473"/>
            <a:ext cx="1701800" cy="1635030"/>
            <a:chOff x="1334714" y="2227940"/>
            <a:chExt cx="1701800" cy="1635030"/>
          </a:xfrm>
        </p:grpSpPr>
        <p:sp>
          <p:nvSpPr>
            <p:cNvPr id="29" name="椭圆 27">
              <a:extLst>
                <a:ext uri="{FF2B5EF4-FFF2-40B4-BE49-F238E27FC236}">
                  <a16:creationId xmlns:a16="http://schemas.microsoft.com/office/drawing/2014/main" id="{C8E761B1-E749-4D60-8647-C3266E8561DF}"/>
                </a:ext>
              </a:extLst>
            </p:cNvPr>
            <p:cNvSpPr/>
            <p:nvPr/>
          </p:nvSpPr>
          <p:spPr>
            <a:xfrm>
              <a:off x="1735614" y="2227940"/>
              <a:ext cx="900000" cy="900000"/>
            </a:xfrm>
            <a:prstGeom prst="ellipse">
              <a:avLst/>
            </a:prstGeom>
            <a:gradFill>
              <a:gsLst>
                <a:gs pos="0">
                  <a:srgbClr val="0E4B85"/>
                </a:gs>
                <a:gs pos="100000">
                  <a:srgbClr val="052B7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7500"/>
            </a:bodyPr>
            <a:lstStyle/>
            <a:p>
              <a:pPr algn="ctr"/>
              <a:r>
                <a:rPr lang="en-US" altLang="zh-CN" sz="2800" b="1" dirty="0">
                  <a:latin typeface="思源黑体 Normal"/>
                  <a:ea typeface="思源黑体 CN Normal" panose="020B0400000000000000" pitchFamily="34" charset="-122"/>
                  <a:sym typeface="Arial" panose="020B0604020202020204" pitchFamily="34" charset="0"/>
                </a:rPr>
                <a:t>05</a:t>
              </a:r>
              <a:endParaRPr lang="zh-CN" altLang="en-US" sz="2800" b="1"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30" name="文本框 49">
              <a:extLst>
                <a:ext uri="{FF2B5EF4-FFF2-40B4-BE49-F238E27FC236}">
                  <a16:creationId xmlns:a16="http://schemas.microsoft.com/office/drawing/2014/main" id="{7D024AFD-DBD6-447D-95D9-6D1B12D9961E}"/>
                </a:ext>
              </a:extLst>
            </p:cNvPr>
            <p:cNvSpPr txBox="1"/>
            <p:nvPr/>
          </p:nvSpPr>
          <p:spPr>
            <a:xfrm>
              <a:off x="1334714" y="3344810"/>
              <a:ext cx="1701800" cy="518160"/>
            </a:xfrm>
            <a:prstGeom prst="rect">
              <a:avLst/>
            </a:prstGeom>
            <a:noFill/>
          </p:spPr>
          <p:txBody>
            <a:bodyPr wrap="square" rtlCol="0">
              <a:normAutofit/>
            </a:bodyPr>
            <a:lstStyle/>
            <a:p>
              <a:pPr algn="ctr"/>
              <a:r>
                <a:rPr lang="en-US" altLang="en-US" sz="1700" dirty="0">
                  <a:effectLst>
                    <a:outerShdw blurRad="38100" dist="38100" dir="2700000" algn="tl">
                      <a:srgbClr val="000000">
                        <a:alpha val="20000"/>
                      </a:srgbClr>
                    </a:outerShdw>
                  </a:effectLst>
                  <a:latin typeface="Source Han Sans SC"/>
                  <a:ea typeface="Source Han Sans SC"/>
                  <a:sym typeface="Arial" panose="020B0604020202020204" pitchFamily="34" charset="0"/>
                </a:rPr>
                <a:t>Conclusion</a:t>
              </a:r>
            </a:p>
          </p:txBody>
        </p:sp>
      </p:grpSp>
    </p:spTree>
    <p:extLst>
      <p:ext uri="{BB962C8B-B14F-4D97-AF65-F5344CB8AC3E}">
        <p14:creationId xmlns:p14="http://schemas.microsoft.com/office/powerpoint/2010/main" val="1117551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1000" fill="hold"/>
                                        <p:tgtEl>
                                          <p:spTgt spid="26"/>
                                        </p:tgtEl>
                                        <p:attrNameLst>
                                          <p:attrName>ppt_x</p:attrName>
                                        </p:attrNameLst>
                                      </p:cBhvr>
                                      <p:tavLst>
                                        <p:tav tm="0">
                                          <p:val>
                                            <p:strVal val="#ppt_x"/>
                                          </p:val>
                                        </p:tav>
                                        <p:tav tm="100000">
                                          <p:val>
                                            <p:strVal val="#ppt_x"/>
                                          </p:val>
                                        </p:tav>
                                      </p:tavLst>
                                    </p:anim>
                                    <p:anim calcmode="lin" valueType="num">
                                      <p:cBhvr additive="base">
                                        <p:cTn id="13" dur="1000" fill="hold"/>
                                        <p:tgtEl>
                                          <p:spTgt spid="2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500"/>
                            </p:stCondLst>
                            <p:childTnLst>
                              <p:par>
                                <p:cTn id="15" presetID="2" presetClass="entr" presetSubtype="4" fill="hold" nodeType="after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additive="base">
                                        <p:cTn id="17" dur="1000" fill="hold"/>
                                        <p:tgtEl>
                                          <p:spTgt spid="76"/>
                                        </p:tgtEl>
                                        <p:attrNameLst>
                                          <p:attrName>ppt_x</p:attrName>
                                        </p:attrNameLst>
                                      </p:cBhvr>
                                      <p:tavLst>
                                        <p:tav tm="0">
                                          <p:val>
                                            <p:strVal val="#ppt_x"/>
                                          </p:val>
                                        </p:tav>
                                        <p:tav tm="100000">
                                          <p:val>
                                            <p:strVal val="#ppt_x"/>
                                          </p:val>
                                        </p:tav>
                                      </p:tavLst>
                                    </p:anim>
                                    <p:anim calcmode="lin" valueType="num">
                                      <p:cBhvr additive="base">
                                        <p:cTn id="18" dur="1000" fill="hold"/>
                                        <p:tgtEl>
                                          <p:spTgt spid="7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500"/>
                            </p:stCondLst>
                            <p:childTnLst>
                              <p:par>
                                <p:cTn id="20" presetID="2" presetClass="entr" presetSubtype="4" fill="hold" nodeType="afterEffect">
                                  <p:stCondLst>
                                    <p:cond delay="0"/>
                                  </p:stCondLst>
                                  <p:childTnLst>
                                    <p:set>
                                      <p:cBhvr>
                                        <p:cTn id="21" dur="1" fill="hold">
                                          <p:stCondLst>
                                            <p:cond delay="0"/>
                                          </p:stCondLst>
                                        </p:cTn>
                                        <p:tgtEl>
                                          <p:spTgt spid="104"/>
                                        </p:tgtEl>
                                        <p:attrNameLst>
                                          <p:attrName>style.visibility</p:attrName>
                                        </p:attrNameLst>
                                      </p:cBhvr>
                                      <p:to>
                                        <p:strVal val="visible"/>
                                      </p:to>
                                    </p:set>
                                    <p:anim calcmode="lin" valueType="num">
                                      <p:cBhvr additive="base">
                                        <p:cTn id="22" dur="1000" fill="hold"/>
                                        <p:tgtEl>
                                          <p:spTgt spid="104"/>
                                        </p:tgtEl>
                                        <p:attrNameLst>
                                          <p:attrName>ppt_x</p:attrName>
                                        </p:attrNameLst>
                                      </p:cBhvr>
                                      <p:tavLst>
                                        <p:tav tm="0">
                                          <p:val>
                                            <p:strVal val="#ppt_x"/>
                                          </p:val>
                                        </p:tav>
                                        <p:tav tm="100000">
                                          <p:val>
                                            <p:strVal val="#ppt_x"/>
                                          </p:val>
                                        </p:tav>
                                      </p:tavLst>
                                    </p:anim>
                                    <p:anim calcmode="lin" valueType="num">
                                      <p:cBhvr additive="base">
                                        <p:cTn id="23" dur="1000" fill="hold"/>
                                        <p:tgtEl>
                                          <p:spTgt spid="104"/>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3500"/>
                            </p:stCondLst>
                            <p:childTnLst>
                              <p:par>
                                <p:cTn id="25" presetID="2" presetClass="entr" presetSubtype="4" fill="hold" nodeType="after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additive="base">
                                        <p:cTn id="27" dur="1000" fill="hold"/>
                                        <p:tgtEl>
                                          <p:spTgt spid="90"/>
                                        </p:tgtEl>
                                        <p:attrNameLst>
                                          <p:attrName>ppt_x</p:attrName>
                                        </p:attrNameLst>
                                      </p:cBhvr>
                                      <p:tavLst>
                                        <p:tav tm="0">
                                          <p:val>
                                            <p:strVal val="#ppt_x"/>
                                          </p:val>
                                        </p:tav>
                                        <p:tav tm="100000">
                                          <p:val>
                                            <p:strVal val="#ppt_x"/>
                                          </p:val>
                                        </p:tav>
                                      </p:tavLst>
                                    </p:anim>
                                    <p:anim calcmode="lin" valueType="num">
                                      <p:cBhvr additive="base">
                                        <p:cTn id="28" dur="1000" fill="hold"/>
                                        <p:tgtEl>
                                          <p:spTgt spid="90"/>
                                        </p:tgtEl>
                                        <p:attrNameLst>
                                          <p:attrName>ppt_y</p:attrName>
                                        </p:attrNameLst>
                                      </p:cBhvr>
                                      <p:tavLst>
                                        <p:tav tm="0">
                                          <p:val>
                                            <p:strVal val="1+#ppt_h/2"/>
                                          </p:val>
                                        </p:tav>
                                        <p:tav tm="100000">
                                          <p:val>
                                            <p:strVal val="#ppt_y"/>
                                          </p:val>
                                        </p:tav>
                                      </p:tavLst>
                                    </p:anim>
                                  </p:childTnLst>
                                </p:cTn>
                              </p:par>
                            </p:childTnLst>
                          </p:cTn>
                        </p:par>
                        <p:par>
                          <p:cTn id="29" fill="hold">
                            <p:stCondLst>
                              <p:cond delay="4500"/>
                            </p:stCondLst>
                            <p:childTnLst>
                              <p:par>
                                <p:cTn id="30" presetID="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1000" fill="hold"/>
                                        <p:tgtEl>
                                          <p:spTgt spid="27"/>
                                        </p:tgtEl>
                                        <p:attrNameLst>
                                          <p:attrName>ppt_x</p:attrName>
                                        </p:attrNameLst>
                                      </p:cBhvr>
                                      <p:tavLst>
                                        <p:tav tm="0">
                                          <p:val>
                                            <p:strVal val="#ppt_x"/>
                                          </p:val>
                                        </p:tav>
                                        <p:tav tm="100000">
                                          <p:val>
                                            <p:strVal val="#ppt_x"/>
                                          </p:val>
                                        </p:tav>
                                      </p:tavLst>
                                    </p:anim>
                                    <p:anim calcmode="lin" valueType="num">
                                      <p:cBhvr additive="base">
                                        <p:cTn id="33" dur="10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24"/>
          <p:cNvSpPr/>
          <p:nvPr/>
        </p:nvSpPr>
        <p:spPr bwMode="auto">
          <a:xfrm rot="5400000">
            <a:off x="1669081" y="2767174"/>
            <a:ext cx="1459768" cy="2131190"/>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5">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gradFill>
            <a:gsLst>
              <a:gs pos="0">
                <a:srgbClr val="0E4B85"/>
              </a:gs>
              <a:gs pos="100000">
                <a:srgbClr val="052B70"/>
              </a:gs>
            </a:gsLst>
            <a:lin ang="5400000" scaled="1"/>
          </a:gra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sp>
        <p:nvSpPr>
          <p:cNvPr id="74" name="Freeform 24"/>
          <p:cNvSpPr/>
          <p:nvPr/>
        </p:nvSpPr>
        <p:spPr bwMode="auto">
          <a:xfrm rot="5400000">
            <a:off x="5571224" y="2842629"/>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5">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gradFill>
            <a:gsLst>
              <a:gs pos="0">
                <a:srgbClr val="0E4B85"/>
              </a:gs>
              <a:gs pos="100000">
                <a:srgbClr val="052B70"/>
              </a:gs>
            </a:gsLst>
            <a:lin ang="5400000" scaled="1"/>
          </a:gra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sp>
        <p:nvSpPr>
          <p:cNvPr id="75" name="Freeform 24"/>
          <p:cNvSpPr/>
          <p:nvPr/>
        </p:nvSpPr>
        <p:spPr bwMode="auto">
          <a:xfrm rot="5400000">
            <a:off x="9138604" y="2802224"/>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5">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gradFill>
            <a:gsLst>
              <a:gs pos="0">
                <a:srgbClr val="0E4B85"/>
              </a:gs>
              <a:gs pos="100000">
                <a:srgbClr val="052B70"/>
              </a:gs>
            </a:gsLst>
            <a:lin ang="5400000" scaled="1"/>
          </a:gradFill>
          <a:ln w="19050" cap="flat" cmpd="sng">
            <a:noFill/>
            <a:prstDash val="solid"/>
            <a:round/>
            <a:headEnd type="none" w="med" len="med"/>
            <a:tailEnd type="none" w="med" len="med"/>
          </a:ln>
          <a:effectLst/>
        </p:spPr>
        <p:txBody>
          <a:bodyPr/>
          <a:lstStyle/>
          <a:p>
            <a:pPr algn="just">
              <a:lnSpc>
                <a:spcPct val="120000"/>
              </a:lnSpc>
              <a:defRPr/>
            </a:pPr>
            <a:endParaRPr lang="da-DK" sz="800" kern="0" dirty="0">
              <a:solidFill>
                <a:schemeClr val="tx1">
                  <a:lumMod val="95000"/>
                  <a:lumOff val="5000"/>
                </a:schemeClr>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sp>
        <p:nvSpPr>
          <p:cNvPr id="90" name="Content Placeholder 2"/>
          <p:cNvSpPr txBox="1"/>
          <p:nvPr/>
        </p:nvSpPr>
        <p:spPr>
          <a:xfrm>
            <a:off x="1394331" y="4737722"/>
            <a:ext cx="1613740" cy="243840"/>
          </a:xfrm>
          <a:prstGeom prst="rect">
            <a:avLst/>
          </a:prstGeom>
        </p:spPr>
        <p:txBody>
          <a:bodyPr vert="horz" lIns="0" tIns="0" rIns="0" bIns="0" rtlCol="0" anchor="t">
            <a:normAutofit fontScale="925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100000"/>
              </a:lnSpc>
            </a:pPr>
            <a:r>
              <a:rPr lang="fr-FR" b="1" dirty="0"/>
              <a:t>Pull </a:t>
            </a:r>
            <a:r>
              <a:rPr lang="fr-FR" b="1" dirty="0" err="1"/>
              <a:t>Requests</a:t>
            </a:r>
            <a:endParaRPr lang="en-US" altLang="en-US" sz="1600" dirty="0">
              <a:solidFill>
                <a:schemeClr val="tx1">
                  <a:lumMod val="75000"/>
                  <a:lumOff val="25000"/>
                </a:schemeClr>
              </a:solidFill>
              <a:latin typeface="思源黑体 Normal"/>
              <a:ea typeface="思源黑体 CN Normal" panose="020B0400000000000000" pitchFamily="34" charset="-122"/>
              <a:sym typeface="Arial" panose="020B0604020202020204" pitchFamily="34" charset="0"/>
            </a:endParaRPr>
          </a:p>
        </p:txBody>
      </p:sp>
      <p:sp>
        <p:nvSpPr>
          <p:cNvPr id="91" name="Content Placeholder 2"/>
          <p:cNvSpPr txBox="1"/>
          <p:nvPr/>
        </p:nvSpPr>
        <p:spPr>
          <a:xfrm>
            <a:off x="1231771" y="5112444"/>
            <a:ext cx="2049066" cy="212046"/>
          </a:xfrm>
          <a:prstGeom prst="rect">
            <a:avLst/>
          </a:prstGeom>
        </p:spPr>
        <p:txBody>
          <a:bodyPr vert="horz" lIns="0" tIns="0" rIns="0" bIns="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120000"/>
              </a:lnSpc>
            </a:pPr>
            <a:r>
              <a:rPr lang="en-US" sz="1200" dirty="0"/>
              <a:t>Developers propose changes through pull requests, allowing for code review and discussion before merging</a:t>
            </a:r>
            <a:r>
              <a:rPr lang="en-US" sz="1100" dirty="0"/>
              <a:t>.</a:t>
            </a:r>
            <a:endParaRPr lang="en-US" altLang="en-US" sz="1100" dirty="0">
              <a:solidFill>
                <a:schemeClr val="tx1">
                  <a:lumMod val="50000"/>
                  <a:lumOff val="50000"/>
                </a:schemeClr>
              </a:solidFill>
              <a:latin typeface="思源黑体 Normal"/>
              <a:ea typeface="思源黑体 CN Normal" panose="020B0400000000000000" pitchFamily="34" charset="-122"/>
              <a:sym typeface="Arial" panose="020B0604020202020204" pitchFamily="34" charset="0"/>
            </a:endParaRPr>
          </a:p>
        </p:txBody>
      </p:sp>
      <p:sp>
        <p:nvSpPr>
          <p:cNvPr id="92" name="Content Placeholder 2"/>
          <p:cNvSpPr txBox="1"/>
          <p:nvPr/>
        </p:nvSpPr>
        <p:spPr>
          <a:xfrm>
            <a:off x="5260167" y="4737722"/>
            <a:ext cx="1613740" cy="243840"/>
          </a:xfrm>
          <a:prstGeom prst="rect">
            <a:avLst/>
          </a:prstGeom>
        </p:spPr>
        <p:txBody>
          <a:bodyPr vert="horz" lIns="0" tIns="0" rIns="0" bIns="0" rtlCol="0" anchor="t">
            <a:normAutofit fontScale="925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100000"/>
              </a:lnSpc>
            </a:pPr>
            <a:r>
              <a:rPr lang="fr-FR" b="1" dirty="0"/>
              <a:t>Issues</a:t>
            </a:r>
            <a:endParaRPr lang="en-US" altLang="en-US" sz="1600" dirty="0">
              <a:solidFill>
                <a:schemeClr val="tx1">
                  <a:lumMod val="75000"/>
                  <a:lumOff val="25000"/>
                </a:schemeClr>
              </a:solidFill>
              <a:latin typeface="思源黑体 Normal"/>
              <a:ea typeface="思源黑体 CN Normal" panose="020B0400000000000000" pitchFamily="34" charset="-122"/>
              <a:sym typeface="Arial" panose="020B0604020202020204" pitchFamily="34" charset="0"/>
            </a:endParaRPr>
          </a:p>
        </p:txBody>
      </p:sp>
      <p:sp>
        <p:nvSpPr>
          <p:cNvPr id="93" name="Content Placeholder 2"/>
          <p:cNvSpPr txBox="1"/>
          <p:nvPr/>
        </p:nvSpPr>
        <p:spPr>
          <a:xfrm>
            <a:off x="5006167" y="4969849"/>
            <a:ext cx="2049066" cy="212046"/>
          </a:xfrm>
          <a:prstGeom prst="rect">
            <a:avLst/>
          </a:prstGeom>
        </p:spPr>
        <p:txBody>
          <a:bodyPr vert="horz" lIns="0" tIns="0" rIns="0" bIns="0" rtlCol="0" anchor="t">
            <a:normAutofit fontScale="25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4800" dirty="0"/>
              <a:t>GitHub's issue tracking system helps manage bug reports, feature requests, and tasks.</a:t>
            </a:r>
          </a:p>
          <a:p>
            <a:pPr algn="ctr"/>
            <a:r>
              <a:rPr lang="en-US" sz="4800" dirty="0"/>
              <a:t>Provides a centralized location for project management</a:t>
            </a:r>
            <a:r>
              <a:rPr lang="en-US" dirty="0"/>
              <a:t>.</a:t>
            </a:r>
          </a:p>
        </p:txBody>
      </p:sp>
      <p:sp>
        <p:nvSpPr>
          <p:cNvPr id="94" name="Content Placeholder 2"/>
          <p:cNvSpPr txBox="1"/>
          <p:nvPr/>
        </p:nvSpPr>
        <p:spPr>
          <a:xfrm>
            <a:off x="8858027" y="4707242"/>
            <a:ext cx="1613740" cy="243840"/>
          </a:xfrm>
          <a:prstGeom prst="rect">
            <a:avLst/>
          </a:prstGeom>
        </p:spPr>
        <p:txBody>
          <a:bodyPr vert="horz" lIns="0" tIns="0" rIns="0" bIns="0" rtlCol="0" anchor="t">
            <a:normAutofit fontScale="625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00000"/>
              </a:lnSpc>
              <a:spcBef>
                <a:spcPct val="0"/>
              </a:spcBef>
              <a:spcAft>
                <a:spcPct val="0"/>
              </a:spcAft>
            </a:pPr>
            <a:r>
              <a:rPr lang="fr-FR" b="1" dirty="0"/>
              <a:t>Collaboration Tools</a:t>
            </a:r>
            <a:endParaRPr lang="en-US" sz="1800"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sp>
        <p:nvSpPr>
          <p:cNvPr id="95" name="Content Placeholder 2"/>
          <p:cNvSpPr txBox="1"/>
          <p:nvPr/>
        </p:nvSpPr>
        <p:spPr>
          <a:xfrm>
            <a:off x="8593867" y="4959689"/>
            <a:ext cx="2049066" cy="212046"/>
          </a:xfrm>
          <a:prstGeom prst="rect">
            <a:avLst/>
          </a:prstGeom>
        </p:spPr>
        <p:txBody>
          <a:bodyPr vert="horz" lIns="0" tIns="0" rIns="0" bIns="0" rtlCol="0" anchor="t">
            <a:normAutofit fontScale="25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4800" dirty="0"/>
              <a:t>GitHub offers tools like wikis, project boards, and discussions to enhance collaboration and organization.</a:t>
            </a:r>
          </a:p>
          <a:p>
            <a:pPr algn="ctr"/>
            <a:r>
              <a:rPr lang="en-US" sz="4800" dirty="0"/>
              <a:t>Developers can contribute to documentation and discuss project-related topics</a:t>
            </a:r>
            <a:r>
              <a:rPr lang="en-US" dirty="0"/>
              <a:t>.</a:t>
            </a:r>
          </a:p>
        </p:txBody>
      </p:sp>
      <p:sp>
        <p:nvSpPr>
          <p:cNvPr id="2" name="文本框 1">
            <a:extLst>
              <a:ext uri="{FF2B5EF4-FFF2-40B4-BE49-F238E27FC236}">
                <a16:creationId xmlns:a16="http://schemas.microsoft.com/office/drawing/2014/main" id="{2BD469B7-2772-E449-B9FD-985936BDDBC0}"/>
              </a:ext>
            </a:extLst>
          </p:cNvPr>
          <p:cNvSpPr txBox="1"/>
          <p:nvPr/>
        </p:nvSpPr>
        <p:spPr>
          <a:xfrm>
            <a:off x="618556" y="323101"/>
            <a:ext cx="5658565" cy="579120"/>
          </a:xfrm>
          <a:prstGeom prst="rect">
            <a:avLst/>
          </a:prstGeom>
          <a:noFill/>
        </p:spPr>
        <p:txBody>
          <a:bodyPr wrap="square" rtlCol="0">
            <a:normAutofit/>
          </a:bodyPr>
          <a:lstStyle/>
          <a:p>
            <a:pPr marL="457200" indent="-457200">
              <a:buFont typeface="Wingdings" panose="05000000000000000000" pitchFamily="2" charset="2"/>
              <a:buChar char="ü"/>
            </a:pPr>
            <a:r>
              <a:rPr lang="en-US" altLang="en-US" sz="3200" dirty="0">
                <a:latin typeface="Source Han Sans SC"/>
                <a:ea typeface="Source Han Sans SC"/>
                <a:sym typeface="Arial" panose="020B0604020202020204" pitchFamily="34" charset="0"/>
              </a:rPr>
              <a:t>GitHub :</a:t>
            </a:r>
          </a:p>
        </p:txBody>
      </p:sp>
      <p:sp>
        <p:nvSpPr>
          <p:cNvPr id="3" name="TextBox 2">
            <a:extLst>
              <a:ext uri="{FF2B5EF4-FFF2-40B4-BE49-F238E27FC236}">
                <a16:creationId xmlns:a16="http://schemas.microsoft.com/office/drawing/2014/main" id="{EDEEFCB0-8DCE-41C9-B573-BFA70DC54BB6}"/>
              </a:ext>
            </a:extLst>
          </p:cNvPr>
          <p:cNvSpPr txBox="1"/>
          <p:nvPr/>
        </p:nvSpPr>
        <p:spPr>
          <a:xfrm>
            <a:off x="1333371" y="1111856"/>
            <a:ext cx="6390640" cy="400110"/>
          </a:xfrm>
          <a:prstGeom prst="rect">
            <a:avLst/>
          </a:prstGeom>
          <a:noFill/>
        </p:spPr>
        <p:txBody>
          <a:bodyPr wrap="square" rtlCol="0">
            <a:spAutoFit/>
          </a:bodyPr>
          <a:lstStyle/>
          <a:p>
            <a:pPr marL="285750" indent="-285750">
              <a:buFont typeface="Arial" panose="020B0604020202020204" pitchFamily="34" charset="0"/>
              <a:buChar char="•"/>
            </a:pPr>
            <a:r>
              <a:rPr lang="fr-FR" sz="2000" b="1" i="0" dirty="0">
                <a:effectLst/>
                <a:latin typeface="Söhne"/>
              </a:rPr>
              <a:t>Key </a:t>
            </a:r>
            <a:r>
              <a:rPr lang="fr-FR" sz="2000" b="1" i="0" dirty="0" err="1">
                <a:effectLst/>
                <a:latin typeface="Söhne"/>
              </a:rPr>
              <a:t>Features</a:t>
            </a:r>
            <a:r>
              <a:rPr lang="fr-FR" sz="2000" b="1" i="0" dirty="0">
                <a:effectLst/>
                <a:latin typeface="Söhne"/>
              </a:rPr>
              <a:t> of GitHub:</a:t>
            </a:r>
            <a:endParaRPr lang="fr-FR" sz="2000" dirty="0"/>
          </a:p>
        </p:txBody>
      </p:sp>
      <p:pic>
        <p:nvPicPr>
          <p:cNvPr id="5" name="Picture 4">
            <a:extLst>
              <a:ext uri="{FF2B5EF4-FFF2-40B4-BE49-F238E27FC236}">
                <a16:creationId xmlns:a16="http://schemas.microsoft.com/office/drawing/2014/main" id="{D67640FD-379E-495F-92B7-0FD7B2585D24}"/>
              </a:ext>
            </a:extLst>
          </p:cNvPr>
          <p:cNvPicPr>
            <a:picLocks noChangeAspect="1"/>
          </p:cNvPicPr>
          <p:nvPr/>
        </p:nvPicPr>
        <p:blipFill>
          <a:blip r:embed="rId3" cstate="print">
            <a:biLevel thresh="25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63274" y="3240734"/>
            <a:ext cx="672654" cy="672654"/>
          </a:xfrm>
          <a:prstGeom prst="rect">
            <a:avLst/>
          </a:prstGeom>
        </p:spPr>
      </p:pic>
      <p:pic>
        <p:nvPicPr>
          <p:cNvPr id="7" name="Picture 6">
            <a:extLst>
              <a:ext uri="{FF2B5EF4-FFF2-40B4-BE49-F238E27FC236}">
                <a16:creationId xmlns:a16="http://schemas.microsoft.com/office/drawing/2014/main" id="{7A7F7290-D0F2-4D2E-9428-34F452D5AA8E}"/>
              </a:ext>
            </a:extLst>
          </p:cNvPr>
          <p:cNvPicPr>
            <a:picLocks noChangeAspect="1"/>
          </p:cNvPicPr>
          <p:nvPr/>
        </p:nvPicPr>
        <p:blipFill>
          <a:blip r:embed="rId5" cstate="print">
            <a:biLevel thresh="25000"/>
            <a:extLst>
              <a:ext uri="{BEBA8EAE-BF5A-486C-A8C5-ECC9F3942E4B}">
                <a14:imgProps xmlns:a14="http://schemas.microsoft.com/office/drawing/2010/main">
                  <a14:imgLayer r:embed="rId6">
                    <a14:imgEffect>
                      <a14:colorTemperature colorTemp="11500"/>
                    </a14:imgEffect>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729589" y="3366694"/>
            <a:ext cx="674895" cy="458366"/>
          </a:xfrm>
          <a:prstGeom prst="rect">
            <a:avLst/>
          </a:prstGeom>
          <a:noFill/>
          <a:ln>
            <a:noFill/>
          </a:ln>
        </p:spPr>
      </p:pic>
      <p:pic>
        <p:nvPicPr>
          <p:cNvPr id="12" name="Picture 11">
            <a:extLst>
              <a:ext uri="{FF2B5EF4-FFF2-40B4-BE49-F238E27FC236}">
                <a16:creationId xmlns:a16="http://schemas.microsoft.com/office/drawing/2014/main" id="{38EE120F-009C-4E4D-9DF4-F5513568A37E}"/>
              </a:ext>
            </a:extLst>
          </p:cNvPr>
          <p:cNvPicPr>
            <a:picLocks noChangeAspect="1"/>
          </p:cNvPicPr>
          <p:nvPr/>
        </p:nvPicPr>
        <p:blipFill>
          <a:blip r:embed="rId8" cstate="print">
            <a:biLevel thresh="25000"/>
            <a:extLst>
              <a:ext uri="{BEBA8EAE-BF5A-486C-A8C5-ECC9F3942E4B}">
                <a14:imgProps xmlns:a14="http://schemas.microsoft.com/office/drawing/2010/main">
                  <a14:imgLayer r:embed="rId9">
                    <a14:imgEffect>
                      <a14:colorTemperature colorTemp="1500"/>
                    </a14:imgEffect>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256865" y="3191214"/>
            <a:ext cx="722174" cy="722174"/>
          </a:xfrm>
          <a:prstGeom prst="rect">
            <a:avLst/>
          </a:prstGeom>
        </p:spPr>
      </p:pic>
    </p:spTree>
    <p:extLst>
      <p:ext uri="{BB962C8B-B14F-4D97-AF65-F5344CB8AC3E}">
        <p14:creationId xmlns:p14="http://schemas.microsoft.com/office/powerpoint/2010/main" val="345543496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left)">
                                      <p:cBhvr>
                                        <p:cTn id="15" dur="500"/>
                                        <p:tgtEl>
                                          <p:spTgt spid="7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left)">
                                      <p:cBhvr>
                                        <p:cTn id="19" dur="750"/>
                                        <p:tgtEl>
                                          <p:spTgt spid="90"/>
                                        </p:tgtEl>
                                      </p:cBhvr>
                                    </p:animEffect>
                                  </p:childTnLst>
                                </p:cTn>
                              </p:par>
                            </p:childTnLst>
                          </p:cTn>
                        </p:par>
                        <p:par>
                          <p:cTn id="20" fill="hold" nodeType="afterGroup">
                            <p:stCondLst>
                              <p:cond delay="2250"/>
                            </p:stCondLst>
                            <p:childTnLst>
                              <p:par>
                                <p:cTn id="21" presetID="22" presetClass="entr" presetSubtype="8" fill="hold" grpId="0" nodeType="after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left)">
                                      <p:cBhvr>
                                        <p:cTn id="23" dur="750"/>
                                        <p:tgtEl>
                                          <p:spTgt spid="91"/>
                                        </p:tgtEl>
                                      </p:cBhvr>
                                    </p:animEffect>
                                  </p:childTnLst>
                                </p:cTn>
                              </p:par>
                            </p:childTnLst>
                          </p:cTn>
                        </p:par>
                        <p:par>
                          <p:cTn id="24" fill="hold" nodeType="afterGroup">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left)">
                                      <p:cBhvr>
                                        <p:cTn id="27" dur="750"/>
                                        <p:tgtEl>
                                          <p:spTgt spid="92"/>
                                        </p:tgtEl>
                                      </p:cBhvr>
                                    </p:animEffect>
                                  </p:childTnLst>
                                </p:cTn>
                              </p:par>
                            </p:childTnLst>
                          </p:cTn>
                        </p:par>
                        <p:par>
                          <p:cTn id="28" fill="hold" nodeType="afterGroup">
                            <p:stCondLst>
                              <p:cond delay="3750"/>
                            </p:stCondLst>
                            <p:childTnLst>
                              <p:par>
                                <p:cTn id="29" presetID="22" presetClass="entr" presetSubtype="8" fill="hold" grpId="0" nodeType="after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wipe(left)">
                                      <p:cBhvr>
                                        <p:cTn id="31" dur="750"/>
                                        <p:tgtEl>
                                          <p:spTgt spid="93"/>
                                        </p:tgtEl>
                                      </p:cBhvr>
                                    </p:animEffect>
                                  </p:childTnLst>
                                </p:cTn>
                              </p:par>
                            </p:childTnLst>
                          </p:cTn>
                        </p:par>
                        <p:par>
                          <p:cTn id="32" fill="hold" nodeType="afterGroup">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left)">
                                      <p:cBhvr>
                                        <p:cTn id="35" dur="750"/>
                                        <p:tgtEl>
                                          <p:spTgt spid="94"/>
                                        </p:tgtEl>
                                      </p:cBhvr>
                                    </p:animEffect>
                                  </p:childTnLst>
                                </p:cTn>
                              </p:par>
                            </p:childTnLst>
                          </p:cTn>
                        </p:par>
                        <p:par>
                          <p:cTn id="36" fill="hold" nodeType="afterGroup">
                            <p:stCondLst>
                              <p:cond delay="5250"/>
                            </p:stCondLst>
                            <p:childTnLst>
                              <p:par>
                                <p:cTn id="37" presetID="22" presetClass="entr" presetSubtype="8" fill="hold" grpId="0"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left)">
                                      <p:cBhvr>
                                        <p:cTn id="39" dur="750"/>
                                        <p:tgtEl>
                                          <p:spTgt spid="95"/>
                                        </p:tgtEl>
                                      </p:cBhvr>
                                    </p:animEffect>
                                  </p:childTnLst>
                                </p:cTn>
                              </p:par>
                              <p:par>
                                <p:cTn id="40" presetID="41" presetClass="entr" presetSubtype="0" fill="hold" grpId="0" nodeType="withEffect">
                                  <p:stCondLst>
                                    <p:cond delay="750"/>
                                  </p:stCondLst>
                                  <p:iterate type="lt">
                                    <p:tmPct val="10000"/>
                                  </p:iterate>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2"/>
                                        </p:tgtEl>
                                        <p:attrNameLst>
                                          <p:attrName>ppt_y</p:attrName>
                                        </p:attrNameLst>
                                      </p:cBhvr>
                                      <p:tavLst>
                                        <p:tav tm="0">
                                          <p:val>
                                            <p:strVal val="#ppt_y"/>
                                          </p:val>
                                        </p:tav>
                                        <p:tav tm="100000">
                                          <p:val>
                                            <p:strVal val="#ppt_y"/>
                                          </p:val>
                                        </p:tav>
                                      </p:tavLst>
                                    </p:anim>
                                    <p:anim calcmode="lin" valueType="num">
                                      <p:cBhvr>
                                        <p:cTn id="44"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90" grpId="0"/>
      <p:bldP spid="91" grpId="0"/>
      <p:bldP spid="92" grpId="0"/>
      <p:bldP spid="93" grpId="0"/>
      <p:bldP spid="94" grpId="0"/>
      <p:bldP spid="95"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402428" y="2201300"/>
            <a:ext cx="1043188" cy="1043186"/>
          </a:xfrm>
          <a:prstGeom prst="ellipse">
            <a:avLst/>
          </a:prstGeom>
          <a:gradFill>
            <a:gsLst>
              <a:gs pos="0">
                <a:srgbClr val="0E4B85"/>
              </a:gs>
              <a:gs pos="100000">
                <a:srgbClr val="052B70"/>
              </a:gs>
            </a:gsLst>
            <a:lin ang="54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饼形 10"/>
          <p:cNvSpPr/>
          <p:nvPr/>
        </p:nvSpPr>
        <p:spPr>
          <a:xfrm>
            <a:off x="1402428" y="2201300"/>
            <a:ext cx="1043188" cy="1043186"/>
          </a:xfrm>
          <a:prstGeom prst="pie">
            <a:avLst/>
          </a:prstGeom>
          <a:gradFill>
            <a:gsLst>
              <a:gs pos="0">
                <a:srgbClr val="0E4B85"/>
              </a:gs>
              <a:gs pos="100000">
                <a:srgbClr val="052B70"/>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2" name="椭圆 11"/>
          <p:cNvSpPr/>
          <p:nvPr/>
        </p:nvSpPr>
        <p:spPr>
          <a:xfrm>
            <a:off x="1600658" y="2399530"/>
            <a:ext cx="646728" cy="646726"/>
          </a:xfrm>
          <a:prstGeom prst="ellipse">
            <a:avLst/>
          </a:prstGeom>
          <a:gradFill>
            <a:gsLst>
              <a:gs pos="0">
                <a:schemeClr val="bg1"/>
              </a:gs>
              <a:gs pos="100000">
                <a:srgbClr val="E2E2E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3" name="椭圆 12"/>
          <p:cNvSpPr/>
          <p:nvPr/>
        </p:nvSpPr>
        <p:spPr>
          <a:xfrm>
            <a:off x="6716855" y="2201300"/>
            <a:ext cx="1043188" cy="1043186"/>
          </a:xfrm>
          <a:prstGeom prst="ellipse">
            <a:avLst/>
          </a:prstGeom>
          <a:gradFill>
            <a:gsLst>
              <a:gs pos="0">
                <a:srgbClr val="0E4B85"/>
              </a:gs>
              <a:gs pos="100000">
                <a:srgbClr val="052B70"/>
              </a:gs>
            </a:gsLst>
            <a:lin ang="54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4" name="饼形 13"/>
          <p:cNvSpPr/>
          <p:nvPr/>
        </p:nvSpPr>
        <p:spPr>
          <a:xfrm>
            <a:off x="6716855" y="2201300"/>
            <a:ext cx="1043188" cy="1043186"/>
          </a:xfrm>
          <a:prstGeom prst="pie">
            <a:avLst/>
          </a:prstGeom>
          <a:gradFill>
            <a:gsLst>
              <a:gs pos="0">
                <a:srgbClr val="0E4B85"/>
              </a:gs>
              <a:gs pos="100000">
                <a:srgbClr val="052B70"/>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9" name="椭圆 18"/>
          <p:cNvSpPr/>
          <p:nvPr/>
        </p:nvSpPr>
        <p:spPr>
          <a:xfrm>
            <a:off x="6915085" y="2399530"/>
            <a:ext cx="646728" cy="646726"/>
          </a:xfrm>
          <a:prstGeom prst="ellipse">
            <a:avLst/>
          </a:prstGeom>
          <a:gradFill>
            <a:gsLst>
              <a:gs pos="0">
                <a:schemeClr val="bg1"/>
              </a:gs>
              <a:gs pos="100000">
                <a:srgbClr val="E2E2E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0" name="椭圆 19"/>
          <p:cNvSpPr/>
          <p:nvPr/>
        </p:nvSpPr>
        <p:spPr>
          <a:xfrm>
            <a:off x="1382108" y="4450160"/>
            <a:ext cx="1043188" cy="1043186"/>
          </a:xfrm>
          <a:prstGeom prst="ellipse">
            <a:avLst/>
          </a:prstGeom>
          <a:gradFill>
            <a:gsLst>
              <a:gs pos="0">
                <a:srgbClr val="0E4B85"/>
              </a:gs>
              <a:gs pos="100000">
                <a:srgbClr val="052B7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1" name="饼形 20"/>
          <p:cNvSpPr/>
          <p:nvPr/>
        </p:nvSpPr>
        <p:spPr>
          <a:xfrm>
            <a:off x="1382108" y="4450160"/>
            <a:ext cx="1043188" cy="1043186"/>
          </a:xfrm>
          <a:prstGeom prst="pie">
            <a:avLst/>
          </a:prstGeom>
          <a:gradFill>
            <a:gsLst>
              <a:gs pos="0">
                <a:srgbClr val="0E4B85"/>
              </a:gs>
              <a:gs pos="100000">
                <a:srgbClr val="052B70"/>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2" name="椭圆 21"/>
          <p:cNvSpPr/>
          <p:nvPr/>
        </p:nvSpPr>
        <p:spPr>
          <a:xfrm>
            <a:off x="1600658" y="4648390"/>
            <a:ext cx="646728" cy="646726"/>
          </a:xfrm>
          <a:prstGeom prst="ellipse">
            <a:avLst/>
          </a:prstGeom>
          <a:gradFill>
            <a:gsLst>
              <a:gs pos="0">
                <a:schemeClr val="bg1"/>
              </a:gs>
              <a:gs pos="100000">
                <a:srgbClr val="E2E2E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30" name="矩形 29"/>
          <p:cNvSpPr/>
          <p:nvPr/>
        </p:nvSpPr>
        <p:spPr>
          <a:xfrm>
            <a:off x="1552867" y="2446879"/>
            <a:ext cx="761630" cy="461665"/>
          </a:xfrm>
          <a:prstGeom prst="rect">
            <a:avLst/>
          </a:prstGeom>
        </p:spPr>
        <p:txBody>
          <a:bodyPr wrap="square">
            <a:normAutofit/>
          </a:bodyPr>
          <a:lstStyle/>
          <a:p>
            <a:pPr algn="ctr"/>
            <a:r>
              <a:rPr lang="en-US" altLang="zh-CN" sz="2400">
                <a:solidFill>
                  <a:schemeClr val="tx1">
                    <a:lumMod val="75000"/>
                    <a:lumOff val="25000"/>
                  </a:schemeClr>
                </a:solidFill>
                <a:latin typeface="思源黑体 Normal"/>
                <a:ea typeface="思源黑体 CN Normal" panose="020B0400000000000000" pitchFamily="34" charset="-122"/>
                <a:cs typeface="Open Sans" panose="020B0606030504020204" pitchFamily="34" charset="0"/>
                <a:sym typeface="Arial" panose="020B0604020202020204" pitchFamily="34" charset="0"/>
              </a:rPr>
              <a:t>01</a:t>
            </a:r>
            <a:endParaRPr lang="zh-CN" altLang="en-US" sz="2400">
              <a:solidFill>
                <a:schemeClr val="tx1">
                  <a:lumMod val="75000"/>
                  <a:lumOff val="25000"/>
                </a:schemeClr>
              </a:solidFill>
              <a:latin typeface="Arial" panose="020B0604020202020204" pitchFamily="34" charset="0"/>
              <a:ea typeface="思源黑体 CN Normal" panose="020B0400000000000000" pitchFamily="34" charset="-122"/>
              <a:cs typeface="Open Sans" panose="020B0606030504020204" pitchFamily="34" charset="0"/>
              <a:sym typeface="Arial" panose="020B0604020202020204" pitchFamily="34" charset="0"/>
            </a:endParaRPr>
          </a:p>
        </p:txBody>
      </p:sp>
      <p:sp>
        <p:nvSpPr>
          <p:cNvPr id="31" name="矩形 30"/>
          <p:cNvSpPr/>
          <p:nvPr/>
        </p:nvSpPr>
        <p:spPr>
          <a:xfrm>
            <a:off x="6828605" y="2429074"/>
            <a:ext cx="761630" cy="461665"/>
          </a:xfrm>
          <a:prstGeom prst="rect">
            <a:avLst/>
          </a:prstGeom>
        </p:spPr>
        <p:txBody>
          <a:bodyPr wrap="square">
            <a:normAutofit/>
          </a:bodyPr>
          <a:lstStyle/>
          <a:p>
            <a:pPr algn="ctr"/>
            <a:r>
              <a:rPr lang="en-US" altLang="zh-CN" sz="2400">
                <a:solidFill>
                  <a:schemeClr val="tx1">
                    <a:lumMod val="75000"/>
                    <a:lumOff val="25000"/>
                  </a:schemeClr>
                </a:solidFill>
                <a:latin typeface="思源黑体 Normal"/>
                <a:ea typeface="思源黑体 CN Normal" panose="020B0400000000000000" pitchFamily="34" charset="-122"/>
                <a:cs typeface="Open Sans" panose="020B0606030504020204" pitchFamily="34" charset="0"/>
                <a:sym typeface="Arial" panose="020B0604020202020204" pitchFamily="34" charset="0"/>
              </a:rPr>
              <a:t>02</a:t>
            </a:r>
            <a:endParaRPr lang="zh-CN" altLang="en-US" sz="2400">
              <a:solidFill>
                <a:schemeClr val="tx1">
                  <a:lumMod val="75000"/>
                  <a:lumOff val="25000"/>
                </a:schemeClr>
              </a:solidFill>
              <a:latin typeface="Arial" panose="020B0604020202020204" pitchFamily="34" charset="0"/>
              <a:ea typeface="思源黑体 CN Normal" panose="020B0400000000000000" pitchFamily="34" charset="-122"/>
              <a:cs typeface="Open Sans" panose="020B0606030504020204" pitchFamily="34" charset="0"/>
              <a:sym typeface="Arial" panose="020B0604020202020204" pitchFamily="34" charset="0"/>
            </a:endParaRPr>
          </a:p>
        </p:txBody>
      </p:sp>
      <p:sp>
        <p:nvSpPr>
          <p:cNvPr id="32" name="矩形 31"/>
          <p:cNvSpPr/>
          <p:nvPr/>
        </p:nvSpPr>
        <p:spPr>
          <a:xfrm>
            <a:off x="1514178" y="4718886"/>
            <a:ext cx="761630" cy="461665"/>
          </a:xfrm>
          <a:prstGeom prst="rect">
            <a:avLst/>
          </a:prstGeom>
        </p:spPr>
        <p:txBody>
          <a:bodyPr wrap="square">
            <a:normAutofit/>
          </a:bodyPr>
          <a:lstStyle/>
          <a:p>
            <a:pPr algn="ctr"/>
            <a:r>
              <a:rPr lang="en-US" altLang="zh-CN" sz="2400">
                <a:solidFill>
                  <a:schemeClr val="tx1">
                    <a:lumMod val="75000"/>
                    <a:lumOff val="25000"/>
                  </a:schemeClr>
                </a:solidFill>
                <a:latin typeface="思源黑体 Normal"/>
                <a:ea typeface="思源黑体 CN Normal" panose="020B0400000000000000" pitchFamily="34" charset="-122"/>
                <a:cs typeface="Open Sans" panose="020B0606030504020204" pitchFamily="34" charset="0"/>
                <a:sym typeface="Arial" panose="020B0604020202020204" pitchFamily="34" charset="0"/>
              </a:rPr>
              <a:t>03</a:t>
            </a:r>
            <a:endParaRPr lang="zh-CN" altLang="en-US" sz="2400">
              <a:solidFill>
                <a:schemeClr val="tx1">
                  <a:lumMod val="75000"/>
                  <a:lumOff val="25000"/>
                </a:schemeClr>
              </a:solidFill>
              <a:latin typeface="Arial" panose="020B0604020202020204" pitchFamily="34" charset="0"/>
              <a:ea typeface="思源黑体 CN Normal" panose="020B0400000000000000" pitchFamily="34" charset="-122"/>
              <a:cs typeface="Open Sans" panose="020B0606030504020204" pitchFamily="34" charset="0"/>
              <a:sym typeface="Arial" panose="020B0604020202020204" pitchFamily="34" charset="0"/>
            </a:endParaRPr>
          </a:p>
        </p:txBody>
      </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285392" y="2273278"/>
            <a:ext cx="3228721" cy="669896"/>
            <a:chOff x="8547995" y="1459078"/>
            <a:chExt cx="2967866" cy="669896"/>
          </a:xfrm>
        </p:grpSpPr>
        <p:sp>
          <p:nvSpPr>
            <p:cNvPr id="39" name="矩形 38"/>
            <p:cNvSpPr/>
            <p:nvPr/>
          </p:nvSpPr>
          <p:spPr>
            <a:xfrm>
              <a:off x="8547995" y="1825489"/>
              <a:ext cx="2967866" cy="303486"/>
            </a:xfrm>
            <a:prstGeom prst="rect">
              <a:avLst/>
            </a:prstGeom>
          </p:spPr>
          <p:txBody>
            <a:bodyPr wrap="square">
              <a:normAutofit fontScale="25000" lnSpcReduction="20000"/>
            </a:bodyPr>
            <a:lstStyle/>
            <a:p>
              <a:pPr algn="l"/>
              <a:r>
                <a:rPr lang="en-US" sz="4800" b="0" i="0" dirty="0">
                  <a:solidFill>
                    <a:schemeClr val="tx1">
                      <a:lumMod val="95000"/>
                      <a:lumOff val="5000"/>
                    </a:schemeClr>
                  </a:solidFill>
                  <a:effectLst/>
                  <a:latin typeface="Söhne"/>
                </a:rPr>
                <a:t>Pull requests and code review tools improve code quality by ensuring adherence to project standards</a:t>
              </a:r>
              <a:r>
                <a:rPr lang="en-US" sz="4800" b="0" i="0" dirty="0">
                  <a:solidFill>
                    <a:srgbClr val="D1D5DB"/>
                  </a:solidFill>
                  <a:effectLst/>
                  <a:latin typeface="Söhne"/>
                </a:rPr>
                <a:t>..</a:t>
              </a:r>
              <a:endParaRPr lang="en-US" sz="1200" b="0" i="0" dirty="0">
                <a:effectLst/>
                <a:latin typeface="Söhne"/>
              </a:endParaRPr>
            </a:p>
          </p:txBody>
        </p:sp>
        <p:sp>
          <p:nvSpPr>
            <p:cNvPr id="49" name="矩形 48"/>
            <p:cNvSpPr/>
            <p:nvPr/>
          </p:nvSpPr>
          <p:spPr>
            <a:xfrm>
              <a:off x="8548022" y="1459078"/>
              <a:ext cx="1972046" cy="198120"/>
            </a:xfrm>
            <a:prstGeom prst="rect">
              <a:avLst/>
            </a:prstGeom>
          </p:spPr>
          <p:txBody>
            <a:bodyPr wrap="square">
              <a:normAutofit fontScale="25000" lnSpcReduction="20000"/>
            </a:bodyPr>
            <a:lstStyle/>
            <a:p>
              <a:r>
                <a:rPr lang="fr-FR" sz="7200" b="1" i="0" dirty="0">
                  <a:effectLst/>
                  <a:latin typeface="Söhne"/>
                </a:rPr>
                <a:t>Code </a:t>
              </a:r>
              <a:r>
                <a:rPr lang="fr-FR" sz="7200" b="1" i="0" dirty="0" err="1">
                  <a:effectLst/>
                  <a:latin typeface="Söhne"/>
                </a:rPr>
                <a:t>Quality</a:t>
              </a:r>
              <a:r>
                <a:rPr lang="fr-FR" sz="7200" b="1" i="0" dirty="0">
                  <a:effectLst/>
                  <a:latin typeface="Söhne"/>
                </a:rPr>
                <a:t>:</a:t>
              </a:r>
              <a:endParaRPr lang="en-US" altLang="en-US" sz="700" b="1" dirty="0">
                <a:solidFill>
                  <a:schemeClr val="tx1">
                    <a:lumMod val="85000"/>
                    <a:lumOff val="15000"/>
                  </a:schemeClr>
                </a:solidFill>
                <a:latin typeface="思源黑体 Normal"/>
                <a:ea typeface="思源黑体 CN Normal" panose="020B0400000000000000" pitchFamily="34" charset="-122"/>
                <a:cs typeface="Segoe UI Semilight" panose="020B0402040204020203" pitchFamily="34" charset="0"/>
                <a:sym typeface="Arial" panose="020B0604020202020204" pitchFamily="34" charset="0"/>
              </a:endParaRPr>
            </a:p>
          </p:txBody>
        </p:sp>
      </p:grpSp>
      <p:grpSp>
        <p:nvGrpSpPr>
          <p:cNvPr id="50" name="组合 4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721963" y="2273278"/>
            <a:ext cx="3258688" cy="669897"/>
            <a:chOff x="8520462" y="1459078"/>
            <a:chExt cx="2995412" cy="669897"/>
          </a:xfrm>
        </p:grpSpPr>
        <p:sp>
          <p:nvSpPr>
            <p:cNvPr id="51" name="矩形 50"/>
            <p:cNvSpPr/>
            <p:nvPr/>
          </p:nvSpPr>
          <p:spPr>
            <a:xfrm>
              <a:off x="8548008" y="1825489"/>
              <a:ext cx="2967866" cy="303486"/>
            </a:xfrm>
            <a:prstGeom prst="rect">
              <a:avLst/>
            </a:prstGeom>
          </p:spPr>
          <p:txBody>
            <a:bodyPr wrap="square">
              <a:normAutofit fontScale="25000" lnSpcReduction="20000"/>
            </a:bodyPr>
            <a:lstStyle/>
            <a:p>
              <a:pPr algn="l"/>
              <a:r>
                <a:rPr lang="en-US" sz="4800" b="0" i="0" dirty="0">
                  <a:solidFill>
                    <a:schemeClr val="tx1">
                      <a:lumMod val="95000"/>
                      <a:lumOff val="5000"/>
                    </a:schemeClr>
                  </a:solidFill>
                  <a:effectLst/>
                  <a:latin typeface="Söhne"/>
                </a:rPr>
                <a:t>GitHub's open-source nature encourages contributions from developers globally.</a:t>
              </a:r>
            </a:p>
            <a:p>
              <a:pPr algn="l"/>
              <a:r>
                <a:rPr lang="en-US" sz="4800" b="0" i="0" dirty="0">
                  <a:solidFill>
                    <a:schemeClr val="tx1">
                      <a:lumMod val="95000"/>
                      <a:lumOff val="5000"/>
                    </a:schemeClr>
                  </a:solidFill>
                  <a:effectLst/>
                  <a:latin typeface="Söhne"/>
                </a:rPr>
                <a:t>A platform for learning, sharing, and contributing to diverse projects.</a:t>
              </a:r>
            </a:p>
          </p:txBody>
        </p:sp>
        <p:sp>
          <p:nvSpPr>
            <p:cNvPr id="52" name="矩形 51"/>
            <p:cNvSpPr/>
            <p:nvPr/>
          </p:nvSpPr>
          <p:spPr>
            <a:xfrm>
              <a:off x="8520462" y="1459078"/>
              <a:ext cx="2967866" cy="198120"/>
            </a:xfrm>
            <a:prstGeom prst="rect">
              <a:avLst/>
            </a:prstGeom>
          </p:spPr>
          <p:txBody>
            <a:bodyPr wrap="square">
              <a:normAutofit fontScale="25000" lnSpcReduction="20000"/>
            </a:bodyPr>
            <a:lstStyle/>
            <a:p>
              <a:r>
                <a:rPr lang="fr-FR" sz="7200" b="1" i="0" dirty="0">
                  <a:effectLst/>
                  <a:latin typeface="Söhne"/>
                </a:rPr>
                <a:t>Open Source Contribution:</a:t>
              </a:r>
              <a:r>
                <a:rPr lang="fr-FR" sz="800" b="1" i="0" dirty="0">
                  <a:effectLst/>
                  <a:latin typeface="Söhne"/>
                </a:rPr>
                <a:t>:</a:t>
              </a:r>
              <a:endParaRPr lang="en-US" altLang="en-US" sz="700" b="1" dirty="0">
                <a:solidFill>
                  <a:schemeClr val="tx1">
                    <a:lumMod val="85000"/>
                    <a:lumOff val="15000"/>
                  </a:schemeClr>
                </a:solidFill>
                <a:latin typeface="思源黑体 Normal"/>
                <a:ea typeface="思源黑体 CN Normal" panose="020B0400000000000000" pitchFamily="34" charset="-122"/>
                <a:cs typeface="Segoe UI Semilight" panose="020B0402040204020203" pitchFamily="34" charset="0"/>
                <a:sym typeface="Arial" panose="020B0604020202020204" pitchFamily="34" charset="0"/>
              </a:endParaRPr>
            </a:p>
          </p:txBody>
        </p:sp>
      </p:grpSp>
      <p:grpSp>
        <p:nvGrpSpPr>
          <p:cNvPr id="56" name="组合 5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751935" y="4609540"/>
            <a:ext cx="3228721" cy="654438"/>
            <a:chOff x="8548013" y="1459078"/>
            <a:chExt cx="2967866" cy="654438"/>
          </a:xfrm>
        </p:grpSpPr>
        <p:sp>
          <p:nvSpPr>
            <p:cNvPr id="57" name="矩形 56"/>
            <p:cNvSpPr/>
            <p:nvPr/>
          </p:nvSpPr>
          <p:spPr>
            <a:xfrm>
              <a:off x="8548012" y="1810030"/>
              <a:ext cx="2967866" cy="303486"/>
            </a:xfrm>
            <a:prstGeom prst="rect">
              <a:avLst/>
            </a:prstGeom>
          </p:spPr>
          <p:txBody>
            <a:bodyPr wrap="square">
              <a:normAutofit fontScale="25000" lnSpcReduction="20000"/>
            </a:bodyPr>
            <a:lstStyle/>
            <a:p>
              <a:pPr algn="just">
                <a:lnSpc>
                  <a:spcPct val="120000"/>
                </a:lnSpc>
              </a:pPr>
              <a:r>
                <a:rPr lang="en-US" sz="4800" b="0" i="0" dirty="0">
                  <a:solidFill>
                    <a:schemeClr val="tx1">
                      <a:lumMod val="95000"/>
                      <a:lumOff val="5000"/>
                    </a:schemeClr>
                  </a:solidFill>
                  <a:effectLst/>
                  <a:latin typeface="Söhne"/>
                </a:rPr>
                <a:t>GitHub provides project management tools, including issue tracking, project boards, and milestones, enhancing organization within development teams</a:t>
              </a:r>
              <a:r>
                <a:rPr lang="en-US" sz="4800" b="0" i="0" dirty="0">
                  <a:solidFill>
                    <a:srgbClr val="D1D5DB"/>
                  </a:solidFill>
                  <a:effectLst/>
                  <a:latin typeface="Söhne"/>
                </a:rPr>
                <a:t>.</a:t>
              </a:r>
              <a:r>
                <a:rPr lang="en-US" sz="1200" b="0" i="0" dirty="0">
                  <a:solidFill>
                    <a:srgbClr val="D1D5DB"/>
                  </a:solidFill>
                  <a:effectLst/>
                  <a:latin typeface="Söhne"/>
                </a:rPr>
                <a:t>.</a:t>
              </a:r>
              <a:endParaRPr lang="en-US" altLang="zh-CN" sz="1200" dirty="0">
                <a:solidFill>
                  <a:schemeClr val="tx1">
                    <a:lumMod val="50000"/>
                    <a:lumOff val="50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58" name="矩形 57"/>
            <p:cNvSpPr/>
            <p:nvPr/>
          </p:nvSpPr>
          <p:spPr>
            <a:xfrm>
              <a:off x="8548024" y="1459078"/>
              <a:ext cx="1945475" cy="198120"/>
            </a:xfrm>
            <a:prstGeom prst="rect">
              <a:avLst/>
            </a:prstGeom>
          </p:spPr>
          <p:txBody>
            <a:bodyPr wrap="square">
              <a:noAutofit/>
            </a:bodyPr>
            <a:lstStyle/>
            <a:p>
              <a:r>
                <a:rPr lang="fr-FR" sz="1600" b="1" i="0" dirty="0">
                  <a:effectLst/>
                  <a:latin typeface="Söhne"/>
                </a:rPr>
                <a:t>Project Management:</a:t>
              </a:r>
              <a:endParaRPr lang="en-US" altLang="en-US" sz="1600" b="1" dirty="0">
                <a:solidFill>
                  <a:schemeClr val="tx1">
                    <a:lumMod val="85000"/>
                    <a:lumOff val="15000"/>
                  </a:schemeClr>
                </a:solidFill>
                <a:latin typeface="思源黑体 Normal"/>
                <a:ea typeface="思源黑体 CN Normal" panose="020B0400000000000000" pitchFamily="34" charset="-122"/>
                <a:cs typeface="Segoe UI Semilight" panose="020B0402040204020203" pitchFamily="34" charset="0"/>
                <a:sym typeface="Arial" panose="020B0604020202020204" pitchFamily="34" charset="0"/>
              </a:endParaRPr>
            </a:p>
          </p:txBody>
        </p:sp>
      </p:grpSp>
      <p:sp>
        <p:nvSpPr>
          <p:cNvPr id="2" name="文本框 1">
            <a:extLst>
              <a:ext uri="{FF2B5EF4-FFF2-40B4-BE49-F238E27FC236}">
                <a16:creationId xmlns:a16="http://schemas.microsoft.com/office/drawing/2014/main" id="{2BFF4FA7-D870-0E23-F59F-FF0AB1218486}"/>
              </a:ext>
            </a:extLst>
          </p:cNvPr>
          <p:cNvSpPr txBox="1"/>
          <p:nvPr/>
        </p:nvSpPr>
        <p:spPr>
          <a:xfrm>
            <a:off x="618556" y="323101"/>
            <a:ext cx="5658565" cy="579120"/>
          </a:xfrm>
          <a:prstGeom prst="rect">
            <a:avLst/>
          </a:prstGeom>
          <a:noFill/>
        </p:spPr>
        <p:txBody>
          <a:bodyPr wrap="square" rtlCol="0">
            <a:normAutofit/>
          </a:bodyPr>
          <a:lstStyle/>
          <a:p>
            <a:pPr marL="457200" indent="-457200">
              <a:buFont typeface="Wingdings" panose="05000000000000000000" pitchFamily="2" charset="2"/>
              <a:buChar char="ü"/>
            </a:pPr>
            <a:r>
              <a:rPr lang="en-US" altLang="en-US" sz="3200" dirty="0">
                <a:latin typeface="Source Han Sans SC"/>
                <a:ea typeface="Source Han Sans SC"/>
                <a:sym typeface="Arial" panose="020B0604020202020204" pitchFamily="34" charset="0"/>
              </a:rPr>
              <a:t>GitHub :</a:t>
            </a:r>
          </a:p>
        </p:txBody>
      </p:sp>
      <p:sp>
        <p:nvSpPr>
          <p:cNvPr id="3" name="TextBox 2">
            <a:extLst>
              <a:ext uri="{FF2B5EF4-FFF2-40B4-BE49-F238E27FC236}">
                <a16:creationId xmlns:a16="http://schemas.microsoft.com/office/drawing/2014/main" id="{67B38FC0-C99D-4C50-AD93-899620DB1E0B}"/>
              </a:ext>
            </a:extLst>
          </p:cNvPr>
          <p:cNvSpPr txBox="1"/>
          <p:nvPr/>
        </p:nvSpPr>
        <p:spPr>
          <a:xfrm>
            <a:off x="1127760" y="902221"/>
            <a:ext cx="3505200" cy="369332"/>
          </a:xfrm>
          <a:prstGeom prst="rect">
            <a:avLst/>
          </a:prstGeom>
          <a:noFill/>
        </p:spPr>
        <p:txBody>
          <a:bodyPr wrap="square" rtlCol="0">
            <a:spAutoFit/>
          </a:bodyPr>
          <a:lstStyle/>
          <a:p>
            <a:pPr marL="285750" indent="-285750">
              <a:buFont typeface="Arial" panose="020B0604020202020204" pitchFamily="34" charset="0"/>
              <a:buChar char="•"/>
            </a:pPr>
            <a:r>
              <a:rPr lang="fr-FR" b="1" i="0" dirty="0" err="1">
                <a:effectLst/>
                <a:latin typeface="Söhne"/>
              </a:rPr>
              <a:t>Benefits</a:t>
            </a:r>
            <a:r>
              <a:rPr lang="fr-FR" b="1" i="0" dirty="0">
                <a:effectLst/>
                <a:latin typeface="Söhne"/>
              </a:rPr>
              <a:t> of </a:t>
            </a:r>
            <a:r>
              <a:rPr lang="fr-FR" b="1" i="0" dirty="0" err="1">
                <a:effectLst/>
                <a:latin typeface="Söhne"/>
              </a:rPr>
              <a:t>Using</a:t>
            </a:r>
            <a:r>
              <a:rPr lang="fr-FR" b="1" i="0" dirty="0">
                <a:effectLst/>
                <a:latin typeface="Söhne"/>
              </a:rPr>
              <a:t> GitHub:</a:t>
            </a:r>
            <a:endParaRPr lang="fr-FR" dirty="0"/>
          </a:p>
        </p:txBody>
      </p:sp>
    </p:spTree>
    <p:extLst>
      <p:ext uri="{BB962C8B-B14F-4D97-AF65-F5344CB8AC3E}">
        <p14:creationId xmlns:p14="http://schemas.microsoft.com/office/powerpoint/2010/main" val="970001478"/>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20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200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21" presetClass="entr" presetSubtype="1" fill="hold" grpId="0" nodeType="withEffect">
                                  <p:stCondLst>
                                    <p:cond delay="250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1000"/>
                                        <p:tgtEl>
                                          <p:spTgt spid="11"/>
                                        </p:tgtEl>
                                      </p:cBhvr>
                                    </p:animEffect>
                                  </p:childTnLst>
                                </p:cTn>
                              </p:par>
                              <p:par>
                                <p:cTn id="23" presetID="21" presetClass="entr" presetSubtype="1" fill="hold" grpId="0" nodeType="withEffect">
                                  <p:stCondLst>
                                    <p:cond delay="250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1000"/>
                                        <p:tgtEl>
                                          <p:spTgt spid="14"/>
                                        </p:tgtEl>
                                      </p:cBhvr>
                                    </p:animEffect>
                                  </p:childTnLst>
                                </p:cTn>
                              </p:par>
                              <p:par>
                                <p:cTn id="26" presetID="21" presetClass="entr" presetSubtype="1" fill="hold" grpId="0" nodeType="withEffect">
                                  <p:stCondLst>
                                    <p:cond delay="2500"/>
                                  </p:stCondLst>
                                  <p:childTnLst>
                                    <p:set>
                                      <p:cBhvr>
                                        <p:cTn id="27" dur="1" fill="hold">
                                          <p:stCondLst>
                                            <p:cond delay="0"/>
                                          </p:stCondLst>
                                        </p:cTn>
                                        <p:tgtEl>
                                          <p:spTgt spid="21"/>
                                        </p:tgtEl>
                                        <p:attrNameLst>
                                          <p:attrName>style.visibility</p:attrName>
                                        </p:attrNameLst>
                                      </p:cBhvr>
                                      <p:to>
                                        <p:strVal val="visible"/>
                                      </p:to>
                                    </p:set>
                                    <p:animEffect transition="in" filter="wheel(1)">
                                      <p:cBhvr>
                                        <p:cTn id="28" dur="1000"/>
                                        <p:tgtEl>
                                          <p:spTgt spid="21"/>
                                        </p:tgtEl>
                                      </p:cBhvr>
                                    </p:animEffect>
                                  </p:childTnLst>
                                </p:cTn>
                              </p:par>
                              <p:par>
                                <p:cTn id="29" presetID="53" presetClass="entr" presetSubtype="16" fill="hold" grpId="0" nodeType="withEffect">
                                  <p:stCondLst>
                                    <p:cond delay="275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275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par>
                                <p:cTn id="39" presetID="53" presetClass="entr" presetSubtype="16" fill="hold" grpId="0" nodeType="withEffect">
                                  <p:stCondLst>
                                    <p:cond delay="275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53" presetClass="entr" presetSubtype="16" fill="hold" grpId="0" nodeType="withEffect">
                                  <p:stCondLst>
                                    <p:cond delay="300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par>
                                <p:cTn id="49" presetID="53" presetClass="entr" presetSubtype="16" fill="hold" grpId="0" nodeType="withEffect">
                                  <p:stCondLst>
                                    <p:cond delay="30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par>
                                <p:cTn id="54" presetID="53" presetClass="entr" presetSubtype="16" fill="hold" grpId="0" nodeType="withEffect">
                                  <p:stCondLst>
                                    <p:cond delay="300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par>
                                <p:cTn id="59" presetID="22" presetClass="entr" presetSubtype="8" fill="hold" nodeType="withEffect">
                                  <p:stCondLst>
                                    <p:cond delay="2250"/>
                                  </p:stCondLst>
                                  <p:childTnLst>
                                    <p:set>
                                      <p:cBhvr>
                                        <p:cTn id="60" dur="1" fill="hold">
                                          <p:stCondLst>
                                            <p:cond delay="0"/>
                                          </p:stCondLst>
                                        </p:cTn>
                                        <p:tgtEl>
                                          <p:spTgt spid="38"/>
                                        </p:tgtEl>
                                        <p:attrNameLst>
                                          <p:attrName>style.visibility</p:attrName>
                                        </p:attrNameLst>
                                      </p:cBhvr>
                                      <p:to>
                                        <p:strVal val="visible"/>
                                      </p:to>
                                    </p:set>
                                    <p:animEffect transition="in" filter="wipe(left)">
                                      <p:cBhvr>
                                        <p:cTn id="61" dur="500"/>
                                        <p:tgtEl>
                                          <p:spTgt spid="38"/>
                                        </p:tgtEl>
                                      </p:cBhvr>
                                    </p:animEffect>
                                  </p:childTnLst>
                                </p:cTn>
                              </p:par>
                              <p:par>
                                <p:cTn id="62" presetID="22" presetClass="entr" presetSubtype="8" fill="hold" nodeType="withEffect">
                                  <p:stCondLst>
                                    <p:cond delay="2250"/>
                                  </p:stCondLst>
                                  <p:childTnLst>
                                    <p:set>
                                      <p:cBhvr>
                                        <p:cTn id="63" dur="1" fill="hold">
                                          <p:stCondLst>
                                            <p:cond delay="0"/>
                                          </p:stCondLst>
                                        </p:cTn>
                                        <p:tgtEl>
                                          <p:spTgt spid="50"/>
                                        </p:tgtEl>
                                        <p:attrNameLst>
                                          <p:attrName>style.visibility</p:attrName>
                                        </p:attrNameLst>
                                      </p:cBhvr>
                                      <p:to>
                                        <p:strVal val="visible"/>
                                      </p:to>
                                    </p:set>
                                    <p:animEffect transition="in" filter="wipe(left)">
                                      <p:cBhvr>
                                        <p:cTn id="64" dur="500"/>
                                        <p:tgtEl>
                                          <p:spTgt spid="50"/>
                                        </p:tgtEl>
                                      </p:cBhvr>
                                    </p:animEffect>
                                  </p:childTnLst>
                                </p:cTn>
                              </p:par>
                              <p:par>
                                <p:cTn id="65" presetID="22" presetClass="entr" presetSubtype="8" fill="hold" nodeType="withEffect">
                                  <p:stCondLst>
                                    <p:cond delay="2250"/>
                                  </p:stCondLst>
                                  <p:childTnLst>
                                    <p:set>
                                      <p:cBhvr>
                                        <p:cTn id="66" dur="1" fill="hold">
                                          <p:stCondLst>
                                            <p:cond delay="0"/>
                                          </p:stCondLst>
                                        </p:cTn>
                                        <p:tgtEl>
                                          <p:spTgt spid="56"/>
                                        </p:tgtEl>
                                        <p:attrNameLst>
                                          <p:attrName>style.visibility</p:attrName>
                                        </p:attrNameLst>
                                      </p:cBhvr>
                                      <p:to>
                                        <p:strVal val="visible"/>
                                      </p:to>
                                    </p:set>
                                    <p:animEffect transition="in" filter="wipe(left)">
                                      <p:cBhvr>
                                        <p:cTn id="67" dur="500"/>
                                        <p:tgtEl>
                                          <p:spTgt spid="56"/>
                                        </p:tgtEl>
                                      </p:cBhvr>
                                    </p:animEffect>
                                  </p:childTnLst>
                                </p:cTn>
                              </p:par>
                              <p:par>
                                <p:cTn id="68" presetID="41" presetClass="entr" presetSubtype="0" fill="hold" grpId="0" nodeType="withEffect">
                                  <p:stCondLst>
                                    <p:cond delay="750"/>
                                  </p:stCondLst>
                                  <p:iterate type="lt">
                                    <p:tmPct val="10000"/>
                                  </p:iterate>
                                  <p:childTnLst>
                                    <p:set>
                                      <p:cBhvr>
                                        <p:cTn id="69" dur="1" fill="hold">
                                          <p:stCondLst>
                                            <p:cond delay="0"/>
                                          </p:stCondLst>
                                        </p:cTn>
                                        <p:tgtEl>
                                          <p:spTgt spid="2"/>
                                        </p:tgtEl>
                                        <p:attrNameLst>
                                          <p:attrName>style.visibility</p:attrName>
                                        </p:attrNameLst>
                                      </p:cBhvr>
                                      <p:to>
                                        <p:strVal val="visible"/>
                                      </p:to>
                                    </p:set>
                                    <p:anim calcmode="lin" valueType="num">
                                      <p:cBhvr>
                                        <p:cTn id="70"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2"/>
                                        </p:tgtEl>
                                        <p:attrNameLst>
                                          <p:attrName>ppt_y</p:attrName>
                                        </p:attrNameLst>
                                      </p:cBhvr>
                                      <p:tavLst>
                                        <p:tav tm="0">
                                          <p:val>
                                            <p:strVal val="#ppt_y"/>
                                          </p:val>
                                        </p:tav>
                                        <p:tav tm="100000">
                                          <p:val>
                                            <p:strVal val="#ppt_y"/>
                                          </p:val>
                                        </p:tav>
                                      </p:tavLst>
                                    </p:anim>
                                    <p:anim calcmode="lin" valueType="num">
                                      <p:cBhvr>
                                        <p:cTn id="72"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21" grpId="0" animBg="1"/>
      <p:bldP spid="22" grpId="0" animBg="1"/>
      <p:bldP spid="30" grpId="0"/>
      <p:bldP spid="31" grpId="0"/>
      <p:bldP spid="32"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A2BB45B-5E40-22E1-2AA5-3EFB0BB718A1}"/>
              </a:ext>
            </a:extLst>
          </p:cNvPr>
          <p:cNvGrpSpPr/>
          <p:nvPr/>
        </p:nvGrpSpPr>
        <p:grpSpPr>
          <a:xfrm>
            <a:off x="0" y="0"/>
            <a:ext cx="12192000" cy="6858000"/>
            <a:chOff x="0" y="0"/>
            <a:chExt cx="12192000" cy="6858000"/>
          </a:xfrm>
        </p:grpSpPr>
        <p:pic>
          <p:nvPicPr>
            <p:cNvPr id="8" name="图片 7" descr="卡通人物&#10;&#10;中度可信度描述已自动生成">
              <a:extLst>
                <a:ext uri="{FF2B5EF4-FFF2-40B4-BE49-F238E27FC236}">
                  <a16:creationId xmlns:a16="http://schemas.microsoft.com/office/drawing/2014/main" id="{3C2C68A7-3B32-40B2-2B4A-24625D399FE0}"/>
                </a:ext>
              </a:extLst>
            </p:cNvPr>
            <p:cNvPicPr>
              <a:picLocks noChangeAspect="1"/>
            </p:cNvPicPr>
            <p:nvPr/>
          </p:nvPicPr>
          <p:blipFill>
            <a:blip r:embed="rId3">
              <a:extLst>
                <a:ext uri="{28A0092B-C50C-407E-A947-70E740481C1C}">
                  <a14:useLocalDpi xmlns:a14="http://schemas.microsoft.com/office/drawing/2010/main" val="0"/>
                </a:ext>
              </a:extLst>
            </a:blip>
            <a:srcRect l="16035" t="12910" r="20436" b="54921"/>
            <a:stretch>
              <a:fillRect/>
            </a:stretch>
          </p:blipFill>
          <p:spPr>
            <a:xfrm>
              <a:off x="0" y="0"/>
              <a:ext cx="11537369" cy="6858000"/>
            </a:xfrm>
            <a:custGeom>
              <a:avLst/>
              <a:gdLst>
                <a:gd name="connsiteX0" fmla="*/ 0 w 11537369"/>
                <a:gd name="connsiteY0" fmla="*/ 0 h 6858000"/>
                <a:gd name="connsiteX1" fmla="*/ 11537369 w 11537369"/>
                <a:gd name="connsiteY1" fmla="*/ 0 h 6858000"/>
                <a:gd name="connsiteX2" fmla="*/ 11537369 w 11537369"/>
                <a:gd name="connsiteY2" fmla="*/ 798445 h 6858000"/>
                <a:gd name="connsiteX3" fmla="*/ 11442744 w 11537369"/>
                <a:gd name="connsiteY3" fmla="*/ 791250 h 6858000"/>
                <a:gd name="connsiteX4" fmla="*/ 11146971 w 11537369"/>
                <a:gd name="connsiteY4" fmla="*/ 783771 h 6858000"/>
                <a:gd name="connsiteX5" fmla="*/ 5399314 w 11537369"/>
                <a:gd name="connsiteY5" fmla="*/ 6531428 h 6858000"/>
                <a:gd name="connsiteX6" fmla="*/ 5406793 w 11537369"/>
                <a:gd name="connsiteY6" fmla="*/ 6827202 h 6858000"/>
                <a:gd name="connsiteX7" fmla="*/ 5409135 w 11537369"/>
                <a:gd name="connsiteY7" fmla="*/ 6858000 h 6858000"/>
                <a:gd name="connsiteX8" fmla="*/ 0 w 11537369"/>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37369" h="6858000">
                  <a:moveTo>
                    <a:pt x="0" y="0"/>
                  </a:moveTo>
                  <a:lnTo>
                    <a:pt x="11537369" y="0"/>
                  </a:lnTo>
                  <a:lnTo>
                    <a:pt x="11537369" y="798445"/>
                  </a:lnTo>
                  <a:lnTo>
                    <a:pt x="11442744" y="791250"/>
                  </a:lnTo>
                  <a:cubicBezTo>
                    <a:pt x="11344780" y="786284"/>
                    <a:pt x="11246169" y="783771"/>
                    <a:pt x="11146971" y="783771"/>
                  </a:cubicBezTo>
                  <a:cubicBezTo>
                    <a:pt x="7972629" y="783771"/>
                    <a:pt x="5399314" y="3357085"/>
                    <a:pt x="5399314" y="6531428"/>
                  </a:cubicBezTo>
                  <a:cubicBezTo>
                    <a:pt x="5399314" y="6630626"/>
                    <a:pt x="5401827" y="6729238"/>
                    <a:pt x="5406793" y="6827202"/>
                  </a:cubicBezTo>
                  <a:lnTo>
                    <a:pt x="5409135" y="6858000"/>
                  </a:lnTo>
                  <a:lnTo>
                    <a:pt x="0" y="6858000"/>
                  </a:lnTo>
                  <a:close/>
                </a:path>
              </a:pathLst>
            </a:custGeom>
          </p:spPr>
        </p:pic>
        <p:pic>
          <p:nvPicPr>
            <p:cNvPr id="14" name="图片 13" descr="卡通人物&#10;&#10;中度可信度描述已自动生成">
              <a:extLst>
                <a:ext uri="{FF2B5EF4-FFF2-40B4-BE49-F238E27FC236}">
                  <a16:creationId xmlns:a16="http://schemas.microsoft.com/office/drawing/2014/main" id="{7BC0A2B1-C7D6-0CBC-E9E4-295D53599435}"/>
                </a:ext>
              </a:extLst>
            </p:cNvPr>
            <p:cNvPicPr>
              <a:picLocks noChangeAspect="1"/>
            </p:cNvPicPr>
            <p:nvPr/>
          </p:nvPicPr>
          <p:blipFill>
            <a:blip r:embed="rId3">
              <a:extLst>
                <a:ext uri="{28A0092B-C50C-407E-A947-70E740481C1C}">
                  <a14:useLocalDpi xmlns:a14="http://schemas.microsoft.com/office/drawing/2010/main" val="0"/>
                </a:ext>
              </a:extLst>
            </a:blip>
            <a:srcRect l="47593" t="16918" r="20436" b="54921"/>
            <a:stretch>
              <a:fillRect/>
            </a:stretch>
          </p:blipFill>
          <p:spPr>
            <a:xfrm>
              <a:off x="6385810" y="854438"/>
              <a:ext cx="5806190" cy="6003561"/>
            </a:xfrm>
            <a:custGeom>
              <a:avLst/>
              <a:gdLst>
                <a:gd name="connsiteX0" fmla="*/ 3643257 w 5806190"/>
                <a:gd name="connsiteY0" fmla="*/ 0 h 6003561"/>
                <a:gd name="connsiteX1" fmla="*/ 5806190 w 5806190"/>
                <a:gd name="connsiteY1" fmla="*/ 0 h 6003561"/>
                <a:gd name="connsiteX2" fmla="*/ 5806190 w 5806190"/>
                <a:gd name="connsiteY2" fmla="*/ 6003561 h 6003561"/>
                <a:gd name="connsiteX3" fmla="*/ 0 w 5806190"/>
                <a:gd name="connsiteY3" fmla="*/ 6003561 h 6003561"/>
                <a:gd name="connsiteX4" fmla="*/ 0 w 5806190"/>
                <a:gd name="connsiteY4" fmla="*/ 1181667 h 6003561"/>
                <a:gd name="connsiteX5" fmla="*/ 10719 w 5806190"/>
                <a:gd name="connsiteY5" fmla="*/ 1193460 h 6003561"/>
                <a:gd name="connsiteX6" fmla="*/ 1526468 w 5806190"/>
                <a:gd name="connsiteY6" fmla="*/ 1821304 h 6003561"/>
                <a:gd name="connsiteX7" fmla="*/ 3626512 w 5806190"/>
                <a:gd name="connsiteY7" fmla="*/ 109719 h 600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190" h="6003561">
                  <a:moveTo>
                    <a:pt x="3643257" y="0"/>
                  </a:moveTo>
                  <a:lnTo>
                    <a:pt x="5806190" y="0"/>
                  </a:lnTo>
                  <a:lnTo>
                    <a:pt x="5806190" y="6003561"/>
                  </a:lnTo>
                  <a:lnTo>
                    <a:pt x="0" y="6003561"/>
                  </a:lnTo>
                  <a:lnTo>
                    <a:pt x="0" y="1181667"/>
                  </a:lnTo>
                  <a:lnTo>
                    <a:pt x="10719" y="1193460"/>
                  </a:lnTo>
                  <a:cubicBezTo>
                    <a:pt x="398633" y="1581374"/>
                    <a:pt x="934531" y="1821304"/>
                    <a:pt x="1526468" y="1821304"/>
                  </a:cubicBezTo>
                  <a:cubicBezTo>
                    <a:pt x="2562358" y="1821304"/>
                    <a:pt x="3426630" y="1086519"/>
                    <a:pt x="3626512" y="109719"/>
                  </a:cubicBezTo>
                  <a:close/>
                </a:path>
              </a:pathLst>
            </a:custGeom>
          </p:spPr>
        </p:pic>
      </p:grpSp>
      <p:sp>
        <p:nvSpPr>
          <p:cNvPr id="26" name="文本框 25">
            <a:extLst>
              <a:ext uri="{FF2B5EF4-FFF2-40B4-BE49-F238E27FC236}">
                <a16:creationId xmlns:a16="http://schemas.microsoft.com/office/drawing/2014/main" id="{D8366F65-71EA-0631-573A-164A9B57AF1D}"/>
              </a:ext>
            </a:extLst>
          </p:cNvPr>
          <p:cNvSpPr txBox="1"/>
          <p:nvPr/>
        </p:nvSpPr>
        <p:spPr>
          <a:xfrm>
            <a:off x="1316850" y="3156157"/>
            <a:ext cx="5658565" cy="746760"/>
          </a:xfrm>
          <a:prstGeom prst="rect">
            <a:avLst/>
          </a:prstGeom>
          <a:noFill/>
        </p:spPr>
        <p:txBody>
          <a:bodyPr wrap="square" rtlCol="0">
            <a:normAutofit/>
          </a:bodyPr>
          <a:lstStyle/>
          <a:p>
            <a:r>
              <a:rPr lang="en-US" altLang="en-US" sz="4300" dirty="0">
                <a:latin typeface="Source Han Sans SC"/>
                <a:ea typeface="Source Han Sans SC"/>
                <a:sym typeface="Arial" panose="020B0604020202020204" pitchFamily="34" charset="0"/>
              </a:rPr>
              <a:t>Conclusion</a:t>
            </a:r>
          </a:p>
        </p:txBody>
      </p:sp>
      <p:sp>
        <p:nvSpPr>
          <p:cNvPr id="27" name="PA_文本框 57">
            <a:extLst>
              <a:ext uri="{FF2B5EF4-FFF2-40B4-BE49-F238E27FC236}">
                <a16:creationId xmlns:a16="http://schemas.microsoft.com/office/drawing/2014/main" id="{F1AD7F1D-D6CE-9384-FEDE-911837061D0C}"/>
              </a:ext>
            </a:extLst>
          </p:cNvPr>
          <p:cNvSpPr txBox="1"/>
          <p:nvPr>
            <p:custDataLst>
              <p:tags r:id="rId1"/>
            </p:custDataLst>
          </p:nvPr>
        </p:nvSpPr>
        <p:spPr>
          <a:xfrm>
            <a:off x="1342650" y="4187210"/>
            <a:ext cx="5501356" cy="415498"/>
          </a:xfrm>
          <a:prstGeom prst="rect">
            <a:avLst/>
          </a:prstGeom>
          <a:noFill/>
        </p:spPr>
        <p:txBody>
          <a:bodyPr wrap="square" rtlCol="0">
            <a:noAutofit/>
          </a:bodyPr>
          <a:lstStyle/>
          <a:p>
            <a:pPr marL="171450" indent="-171450">
              <a:buFont typeface="Arial" panose="020B0604020202020204" pitchFamily="34" charset="0"/>
              <a:buChar char="•"/>
            </a:pPr>
            <a:r>
              <a:rPr lang="en-US" sz="1000" dirty="0">
                <a:latin typeface="Eras Demi ITC" panose="020B0805030504020804" pitchFamily="34" charset="0"/>
              </a:rPr>
              <a:t>Summary About The Report Of TIC</a:t>
            </a:r>
          </a:p>
        </p:txBody>
      </p:sp>
      <p:sp>
        <p:nvSpPr>
          <p:cNvPr id="28" name="文本框 27">
            <a:extLst>
              <a:ext uri="{FF2B5EF4-FFF2-40B4-BE49-F238E27FC236}">
                <a16:creationId xmlns:a16="http://schemas.microsoft.com/office/drawing/2014/main" id="{BB145B7D-5C95-8019-A93C-85F5DE15A620}"/>
              </a:ext>
            </a:extLst>
          </p:cNvPr>
          <p:cNvSpPr txBox="1"/>
          <p:nvPr/>
        </p:nvSpPr>
        <p:spPr>
          <a:xfrm>
            <a:off x="1321137" y="1914837"/>
            <a:ext cx="3393156" cy="1446550"/>
          </a:xfrm>
          <a:prstGeom prst="rect">
            <a:avLst/>
          </a:prstGeom>
          <a:noFill/>
        </p:spPr>
        <p:txBody>
          <a:bodyPr wrap="square" rtlCol="0">
            <a:normAutofit/>
          </a:bodyPr>
          <a:lstStyle/>
          <a:p>
            <a:r>
              <a:rPr lang="en-US" altLang="zh-CN" sz="8800" b="1" dirty="0">
                <a:gradFill>
                  <a:gsLst>
                    <a:gs pos="0">
                      <a:srgbClr val="0E4B85"/>
                    </a:gs>
                    <a:gs pos="100000">
                      <a:srgbClr val="052B70"/>
                    </a:gs>
                  </a:gsLst>
                  <a:lin ang="2700000" scaled="0"/>
                </a:gradFill>
                <a:effectLst>
                  <a:outerShdw blurRad="38100" dist="38100" dir="2700000" algn="tl">
                    <a:srgbClr val="000000">
                      <a:alpha val="20000"/>
                    </a:srgbClr>
                  </a:outerShdw>
                </a:effectLst>
                <a:latin typeface="思源黑体 Normal"/>
                <a:ea typeface="思源黑体 CN Normal" panose="020B0400000000000000" pitchFamily="34" charset="-122"/>
                <a:cs typeface="Aparajita" panose="020B0604020202020204" pitchFamily="34" charset="0"/>
                <a:sym typeface="Arial" panose="020B0604020202020204" pitchFamily="34" charset="0"/>
              </a:rPr>
              <a:t>05. </a:t>
            </a:r>
            <a:r>
              <a:rPr lang="en-US" altLang="zh-CN" sz="2800" b="1" dirty="0">
                <a:gradFill>
                  <a:gsLst>
                    <a:gs pos="0">
                      <a:srgbClr val="0E4B85"/>
                    </a:gs>
                    <a:gs pos="100000">
                      <a:srgbClr val="052B70"/>
                    </a:gs>
                  </a:gsLst>
                  <a:lin ang="2700000" scaled="0"/>
                </a:gradFill>
                <a:effectLst>
                  <a:outerShdw blurRad="38100" dist="38100" dir="2700000" algn="tl">
                    <a:srgbClr val="000000">
                      <a:alpha val="20000"/>
                    </a:srgbClr>
                  </a:outerShdw>
                </a:effectLst>
                <a:latin typeface="思源黑体 Normal"/>
                <a:ea typeface="思源黑体 CN Normal" panose="020B0400000000000000" pitchFamily="34" charset="-122"/>
                <a:cs typeface="Aparajita" panose="020B0604020202020204" pitchFamily="34" charset="0"/>
                <a:sym typeface="Arial" panose="020B0604020202020204" pitchFamily="34" charset="0"/>
              </a:rPr>
              <a:t>PART</a:t>
            </a:r>
            <a:endParaRPr lang="zh-CN" altLang="en-US" sz="8800" b="1" dirty="0">
              <a:gradFill>
                <a:gsLst>
                  <a:gs pos="0">
                    <a:srgbClr val="0E4B85"/>
                  </a:gs>
                  <a:gs pos="100000">
                    <a:srgbClr val="052B70"/>
                  </a:gs>
                </a:gsLst>
                <a:lin ang="2700000" scaled="0"/>
              </a:gradFill>
              <a:effectLst>
                <a:outerShdw blurRad="38100" dist="38100" dir="2700000" algn="tl">
                  <a:srgbClr val="000000">
                    <a:alpha val="20000"/>
                  </a:srgbClr>
                </a:outerShdw>
              </a:effectLst>
              <a:latin typeface="Arial" panose="020B0604020202020204" pitchFamily="34" charset="0"/>
              <a:ea typeface="思源黑体 CN Normal" panose="020B0400000000000000" pitchFamily="34" charset="-122"/>
              <a:cs typeface="Aparajita" panose="020B0604020202020204" pitchFamily="34" charset="0"/>
              <a:sym typeface="Arial" panose="020B0604020202020204" pitchFamily="34" charset="0"/>
            </a:endParaRPr>
          </a:p>
        </p:txBody>
      </p:sp>
    </p:spTree>
    <p:extLst>
      <p:ext uri="{BB962C8B-B14F-4D97-AF65-F5344CB8AC3E}">
        <p14:creationId xmlns:p14="http://schemas.microsoft.com/office/powerpoint/2010/main" val="3311307089"/>
      </p:ext>
    </p:extLst>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1" presetClass="entr" presetSubtype="0" fill="hold" grpId="0" nodeType="withEffect">
                                  <p:stCondLst>
                                    <p:cond delay="75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8" fill="hold" grpId="0" nodeType="withEffect">
                                  <p:stCondLst>
                                    <p:cond delay="75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0-#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100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2BDD59E9-2200-FFF9-8F05-CF67837E9D36}"/>
              </a:ext>
            </a:extLst>
          </p:cNvPr>
          <p:cNvPicPr>
            <a:picLocks noChangeAspect="1"/>
          </p:cNvPicPr>
          <p:nvPr/>
        </p:nvPicPr>
        <p:blipFill>
          <a:blip r:embed="rId2"/>
          <a:stretch>
            <a:fillRect/>
          </a:stretch>
        </p:blipFill>
        <p:spPr>
          <a:xfrm>
            <a:off x="0" y="0"/>
            <a:ext cx="12181183" cy="6858000"/>
          </a:xfrm>
          <a:prstGeom prst="rect">
            <a:avLst/>
          </a:prstGeom>
        </p:spPr>
      </p:pic>
      <p:sp>
        <p:nvSpPr>
          <p:cNvPr id="25" name="文本框 24">
            <a:extLst>
              <a:ext uri="{FF2B5EF4-FFF2-40B4-BE49-F238E27FC236}">
                <a16:creationId xmlns:a16="http://schemas.microsoft.com/office/drawing/2014/main" id="{A1E6ADC1-DE53-297A-941F-B174A5192551}"/>
              </a:ext>
            </a:extLst>
          </p:cNvPr>
          <p:cNvSpPr txBox="1"/>
          <p:nvPr/>
        </p:nvSpPr>
        <p:spPr>
          <a:xfrm>
            <a:off x="249921" y="1053971"/>
            <a:ext cx="4972319" cy="448012"/>
          </a:xfrm>
          <a:prstGeom prst="rect">
            <a:avLst/>
          </a:prstGeom>
          <a:noFill/>
        </p:spPr>
        <p:txBody>
          <a:bodyPr wrap="square" rtlCol="0">
            <a:noAutofit/>
          </a:bodyPr>
          <a:lstStyle/>
          <a:p>
            <a:pPr marL="342900" indent="-342900" algn="ctr">
              <a:buFont typeface="Wingdings" panose="05000000000000000000" pitchFamily="2" charset="2"/>
              <a:buChar char="ü"/>
            </a:pPr>
            <a:r>
              <a:rPr lang="fr-FR" sz="4000" b="1" dirty="0"/>
              <a:t>Conclusion</a:t>
            </a:r>
            <a:r>
              <a:rPr lang="fr-FR" sz="2000" b="1" dirty="0"/>
              <a:t> :</a:t>
            </a:r>
            <a:endParaRPr lang="zh-CN" altLang="en-US" sz="2000" b="1"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2" name="TextBox 1">
            <a:extLst>
              <a:ext uri="{FF2B5EF4-FFF2-40B4-BE49-F238E27FC236}">
                <a16:creationId xmlns:a16="http://schemas.microsoft.com/office/drawing/2014/main" id="{41958CDD-01AD-4265-B951-7EB739039E82}"/>
              </a:ext>
            </a:extLst>
          </p:cNvPr>
          <p:cNvSpPr txBox="1"/>
          <p:nvPr/>
        </p:nvSpPr>
        <p:spPr>
          <a:xfrm>
            <a:off x="1341120" y="2766258"/>
            <a:ext cx="8392160" cy="2308324"/>
          </a:xfrm>
          <a:prstGeom prst="rect">
            <a:avLst/>
          </a:prstGeom>
          <a:noFill/>
        </p:spPr>
        <p:txBody>
          <a:bodyPr wrap="square" rtlCol="0">
            <a:spAutoFit/>
          </a:bodyPr>
          <a:lstStyle/>
          <a:p>
            <a:pPr marL="342900" indent="-342900">
              <a:buFont typeface="Arial" panose="020B0604020202020204" pitchFamily="34" charset="0"/>
              <a:buChar char="•"/>
            </a:pPr>
            <a:r>
              <a:rPr lang="en-US" sz="2400" b="1" i="0" dirty="0">
                <a:solidFill>
                  <a:schemeClr val="tx1">
                    <a:lumMod val="95000"/>
                    <a:lumOff val="5000"/>
                  </a:schemeClr>
                </a:solidFill>
                <a:effectLst/>
                <a:latin typeface="Söhne"/>
              </a:rPr>
              <a:t>Summary:</a:t>
            </a:r>
            <a:r>
              <a:rPr lang="en-US" sz="2400" b="0" i="0" dirty="0">
                <a:solidFill>
                  <a:schemeClr val="tx1">
                    <a:lumMod val="95000"/>
                    <a:lumOff val="5000"/>
                  </a:schemeClr>
                </a:solidFill>
                <a:effectLst/>
                <a:latin typeface="Söhne"/>
              </a:rPr>
              <a:t> The report looks at how technologies like Google, Microsoft, Git, and GitHub impact the way we communicate and work together. It shows how these tools are essential for modern jobs and encourages us to keep learning as technology continues to change, leaving us feeling positive about the future of technology.</a:t>
            </a:r>
            <a:endParaRPr lang="en-US" sz="2400" dirty="0">
              <a:solidFill>
                <a:schemeClr val="tx1">
                  <a:lumMod val="95000"/>
                  <a:lumOff val="5000"/>
                </a:schemeClr>
              </a:solidFill>
              <a:latin typeface="Tw Cen MT" panose="020B0602020104020603" pitchFamily="34" charset="0"/>
            </a:endParaRPr>
          </a:p>
        </p:txBody>
      </p:sp>
    </p:spTree>
    <p:extLst>
      <p:ext uri="{BB962C8B-B14F-4D97-AF65-F5344CB8AC3E}">
        <p14:creationId xmlns:p14="http://schemas.microsoft.com/office/powerpoint/2010/main" val="7418792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airplan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80">
                                          <p:stCondLst>
                                            <p:cond delay="0"/>
                                          </p:stCondLst>
                                        </p:cTn>
                                        <p:tgtEl>
                                          <p:spTgt spid="2"/>
                                        </p:tgtEl>
                                      </p:cBhvr>
                                    </p:animEffect>
                                    <p:anim calcmode="lin" valueType="num">
                                      <p:cBhvr>
                                        <p:cTn id="1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9" dur="26">
                                          <p:stCondLst>
                                            <p:cond delay="650"/>
                                          </p:stCondLst>
                                        </p:cTn>
                                        <p:tgtEl>
                                          <p:spTgt spid="2"/>
                                        </p:tgtEl>
                                      </p:cBhvr>
                                      <p:to x="100000" y="60000"/>
                                    </p:animScale>
                                    <p:animScale>
                                      <p:cBhvr>
                                        <p:cTn id="20" dur="166" decel="50000">
                                          <p:stCondLst>
                                            <p:cond delay="676"/>
                                          </p:stCondLst>
                                        </p:cTn>
                                        <p:tgtEl>
                                          <p:spTgt spid="2"/>
                                        </p:tgtEl>
                                      </p:cBhvr>
                                      <p:to x="100000" y="100000"/>
                                    </p:animScale>
                                    <p:animScale>
                                      <p:cBhvr>
                                        <p:cTn id="21" dur="26">
                                          <p:stCondLst>
                                            <p:cond delay="1312"/>
                                          </p:stCondLst>
                                        </p:cTn>
                                        <p:tgtEl>
                                          <p:spTgt spid="2"/>
                                        </p:tgtEl>
                                      </p:cBhvr>
                                      <p:to x="100000" y="80000"/>
                                    </p:animScale>
                                    <p:animScale>
                                      <p:cBhvr>
                                        <p:cTn id="22" dur="166" decel="50000">
                                          <p:stCondLst>
                                            <p:cond delay="1338"/>
                                          </p:stCondLst>
                                        </p:cTn>
                                        <p:tgtEl>
                                          <p:spTgt spid="2"/>
                                        </p:tgtEl>
                                      </p:cBhvr>
                                      <p:to x="100000" y="100000"/>
                                    </p:animScale>
                                    <p:animScale>
                                      <p:cBhvr>
                                        <p:cTn id="23" dur="26">
                                          <p:stCondLst>
                                            <p:cond delay="1642"/>
                                          </p:stCondLst>
                                        </p:cTn>
                                        <p:tgtEl>
                                          <p:spTgt spid="2"/>
                                        </p:tgtEl>
                                      </p:cBhvr>
                                      <p:to x="100000" y="90000"/>
                                    </p:animScale>
                                    <p:animScale>
                                      <p:cBhvr>
                                        <p:cTn id="24" dur="166" decel="50000">
                                          <p:stCondLst>
                                            <p:cond delay="1668"/>
                                          </p:stCondLst>
                                        </p:cTn>
                                        <p:tgtEl>
                                          <p:spTgt spid="2"/>
                                        </p:tgtEl>
                                      </p:cBhvr>
                                      <p:to x="100000" y="100000"/>
                                    </p:animScale>
                                    <p:animScale>
                                      <p:cBhvr>
                                        <p:cTn id="25" dur="26">
                                          <p:stCondLst>
                                            <p:cond delay="1808"/>
                                          </p:stCondLst>
                                        </p:cTn>
                                        <p:tgtEl>
                                          <p:spTgt spid="2"/>
                                        </p:tgtEl>
                                      </p:cBhvr>
                                      <p:to x="100000" y="95000"/>
                                    </p:animScale>
                                    <p:animScale>
                                      <p:cBhvr>
                                        <p:cTn id="2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descr="卡通人物&#10;&#10;中度可信度描述已自动生成">
            <a:extLst>
              <a:ext uri="{FF2B5EF4-FFF2-40B4-BE49-F238E27FC236}">
                <a16:creationId xmlns:a16="http://schemas.microsoft.com/office/drawing/2014/main" id="{C71F27C2-CF08-4AC8-C6E0-691168B7BD45}"/>
              </a:ext>
            </a:extLst>
          </p:cNvPr>
          <p:cNvPicPr>
            <a:picLocks noChangeAspect="1"/>
          </p:cNvPicPr>
          <p:nvPr/>
        </p:nvPicPr>
        <p:blipFill>
          <a:blip r:embed="rId2">
            <a:extLst>
              <a:ext uri="{28A0092B-C50C-407E-A947-70E740481C1C}">
                <a14:useLocalDpi xmlns:a14="http://schemas.microsoft.com/office/drawing/2010/main" val="0"/>
              </a:ext>
            </a:extLst>
          </a:blip>
          <a:srcRect l="11850" t="63992" r="20435" b="3561"/>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8" name="文本框 27">
            <a:extLst>
              <a:ext uri="{FF2B5EF4-FFF2-40B4-BE49-F238E27FC236}">
                <a16:creationId xmlns:a16="http://schemas.microsoft.com/office/drawing/2014/main" id="{6E491B4B-02FC-8240-9E21-154BF50F0CE3}"/>
              </a:ext>
            </a:extLst>
          </p:cNvPr>
          <p:cNvSpPr txBox="1"/>
          <p:nvPr/>
        </p:nvSpPr>
        <p:spPr>
          <a:xfrm>
            <a:off x="573131" y="1967789"/>
            <a:ext cx="5522869" cy="1929031"/>
          </a:xfrm>
          <a:prstGeom prst="rect">
            <a:avLst/>
          </a:prstGeom>
          <a:noFill/>
        </p:spPr>
        <p:txBody>
          <a:bodyPr wrap="square" rtlCol="0">
            <a:normAutofit fontScale="92500"/>
          </a:bodyPr>
          <a:lstStyle/>
          <a:p>
            <a:r>
              <a:rPr lang="en-US" altLang="zh-CN" sz="8800" b="1" dirty="0">
                <a:gradFill>
                  <a:gsLst>
                    <a:gs pos="0">
                      <a:srgbClr val="0E4B85"/>
                    </a:gs>
                    <a:gs pos="100000">
                      <a:srgbClr val="052B70"/>
                    </a:gs>
                  </a:gsLst>
                  <a:lin ang="2700000" scaled="0"/>
                </a:gradFill>
                <a:effectLst>
                  <a:outerShdw blurRad="38100" dist="38100" dir="2700000" algn="tl">
                    <a:srgbClr val="000000">
                      <a:alpha val="20000"/>
                    </a:srgbClr>
                  </a:outerShdw>
                </a:effectLst>
                <a:latin typeface="Arial" panose="020B0604020202020204" pitchFamily="34" charset="0"/>
                <a:ea typeface="思源黑体 CN Normal" panose="020B0400000000000000" pitchFamily="34" charset="-122"/>
                <a:cs typeface="Aparajita" panose="020B0604020202020204" pitchFamily="34" charset="0"/>
                <a:sym typeface="Arial" panose="020B0604020202020204" pitchFamily="34" charset="0"/>
              </a:rPr>
              <a:t>Thank You</a:t>
            </a:r>
            <a:endParaRPr lang="zh-CN" altLang="en-US" sz="8800" b="1" dirty="0">
              <a:gradFill>
                <a:gsLst>
                  <a:gs pos="0">
                    <a:srgbClr val="0E4B85"/>
                  </a:gs>
                  <a:gs pos="100000">
                    <a:srgbClr val="052B70"/>
                  </a:gs>
                </a:gsLst>
                <a:lin ang="2700000" scaled="0"/>
              </a:gradFill>
              <a:effectLst>
                <a:outerShdw blurRad="38100" dist="38100" dir="2700000" algn="tl">
                  <a:srgbClr val="000000">
                    <a:alpha val="20000"/>
                  </a:srgbClr>
                </a:outerShdw>
              </a:effectLst>
              <a:latin typeface="Arial" panose="020B0604020202020204" pitchFamily="34" charset="0"/>
              <a:ea typeface="思源黑体 CN Normal" panose="020B0400000000000000" pitchFamily="34" charset="-122"/>
              <a:cs typeface="Aparajita" panose="020B0604020202020204" pitchFamily="34" charset="0"/>
              <a:sym typeface="Arial" panose="020B0604020202020204" pitchFamily="34" charset="0"/>
            </a:endParaRPr>
          </a:p>
        </p:txBody>
      </p:sp>
      <p:sp>
        <p:nvSpPr>
          <p:cNvPr id="29" name="文本框 28">
            <a:extLst>
              <a:ext uri="{FF2B5EF4-FFF2-40B4-BE49-F238E27FC236}">
                <a16:creationId xmlns:a16="http://schemas.microsoft.com/office/drawing/2014/main" id="{C8655EF4-501C-81F5-03E7-790B5DE60965}"/>
              </a:ext>
            </a:extLst>
          </p:cNvPr>
          <p:cNvSpPr txBox="1"/>
          <p:nvPr/>
        </p:nvSpPr>
        <p:spPr>
          <a:xfrm>
            <a:off x="205778" y="3965005"/>
            <a:ext cx="7493929" cy="289560"/>
          </a:xfrm>
          <a:prstGeom prst="rect">
            <a:avLst/>
          </a:prstGeom>
          <a:noFill/>
        </p:spPr>
        <p:txBody>
          <a:bodyPr wrap="square" rtlCol="0">
            <a:noAutofit/>
          </a:bodyPr>
          <a:lstStyle/>
          <a:p>
            <a:r>
              <a:rPr lang="en-US" sz="1400" dirty="0"/>
              <a:t>Thank you for joining us on this journey through the innovative technologies shaping the future of education. Your engagement has made this presentation about Exploring Google services, Microsoft tools, Git, and GitHub</a:t>
            </a:r>
            <a:endParaRPr lang="zh-CN" altLang="en-US" sz="1400" dirty="0">
              <a:solidFill>
                <a:schemeClr val="tx1">
                  <a:lumMod val="50000"/>
                  <a:lumOff val="50000"/>
                </a:schemeClr>
              </a:solidFill>
              <a:latin typeface="Arial" panose="020B0604020202020204" pitchFamily="34" charset="0"/>
              <a:ea typeface="思源黑体 CN Normal" panose="020B0400000000000000" pitchFamily="34" charset="-122"/>
              <a:sym typeface="Arial" panose="020B0604020202020204" pitchFamily="34" charset="0"/>
            </a:endParaRPr>
          </a:p>
          <a:p>
            <a:r>
              <a:rPr lang="en-US" sz="1400" dirty="0"/>
              <a:t> truly rewarding               </a:t>
            </a:r>
            <a:endParaRPr lang="en-US" altLang="en-US" sz="1400" dirty="0">
              <a:solidFill>
                <a:schemeClr val="tx1">
                  <a:lumMod val="85000"/>
                  <a:lumOff val="15000"/>
                </a:schemeClr>
              </a:solidFill>
              <a:latin typeface="思源黑体 Normal"/>
              <a:ea typeface="思源黑体 CN Normal" panose="020B0400000000000000" pitchFamily="34" charset="-122"/>
              <a:sym typeface="Arial" panose="020B0604020202020204" pitchFamily="34" charset="0"/>
            </a:endParaRPr>
          </a:p>
        </p:txBody>
      </p:sp>
      <p:sp>
        <p:nvSpPr>
          <p:cNvPr id="30" name="圆角矩形 13">
            <a:extLst>
              <a:ext uri="{FF2B5EF4-FFF2-40B4-BE49-F238E27FC236}">
                <a16:creationId xmlns:a16="http://schemas.microsoft.com/office/drawing/2014/main" id="{D6E02A71-4DFB-66D2-B712-A3756A198268}"/>
              </a:ext>
            </a:extLst>
          </p:cNvPr>
          <p:cNvSpPr/>
          <p:nvPr/>
        </p:nvSpPr>
        <p:spPr>
          <a:xfrm>
            <a:off x="1404669" y="5290467"/>
            <a:ext cx="1332000" cy="396000"/>
          </a:xfrm>
          <a:prstGeom prst="roundRect">
            <a:avLst>
              <a:gd name="adj" fmla="val 50000"/>
            </a:avLst>
          </a:prstGeom>
          <a:gradFill>
            <a:gsLst>
              <a:gs pos="0">
                <a:srgbClr val="0E4B85"/>
              </a:gs>
              <a:gs pos="100000">
                <a:srgbClr val="052B70"/>
              </a:gs>
            </a:gsLst>
            <a:lin ang="2700000" scaled="0"/>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2500"/>
          </a:bodyPr>
          <a:lstStyle/>
          <a:p>
            <a:pPr algn="ctr"/>
            <a:r>
              <a:rPr lang="en-US" altLang="en-US" sz="700" dirty="0">
                <a:latin typeface="思源黑体 Normal"/>
                <a:ea typeface="思源黑体 CN Normal" panose="020B0400000000000000" pitchFamily="34" charset="-122"/>
                <a:sym typeface="Arial" panose="020B0604020202020204" pitchFamily="34" charset="0"/>
              </a:rPr>
              <a:t>Presented by: Mohammed </a:t>
            </a:r>
            <a:r>
              <a:rPr lang="en-US" altLang="en-US" sz="700" dirty="0" err="1">
                <a:latin typeface="思源黑体 Normal"/>
                <a:ea typeface="思源黑体 CN Normal" panose="020B0400000000000000" pitchFamily="34" charset="-122"/>
                <a:sym typeface="Arial" panose="020B0604020202020204" pitchFamily="34" charset="0"/>
              </a:rPr>
              <a:t>Mariche</a:t>
            </a:r>
            <a:r>
              <a:rPr lang="en-US" altLang="en-US" sz="700" dirty="0">
                <a:latin typeface="思源黑体 Normal"/>
                <a:ea typeface="思源黑体 CN Normal" panose="020B0400000000000000" pitchFamily="34" charset="-122"/>
                <a:sym typeface="Arial" panose="020B0604020202020204" pitchFamily="34" charset="0"/>
              </a:rPr>
              <a:t> Anis</a:t>
            </a:r>
          </a:p>
        </p:txBody>
      </p:sp>
      <p:sp>
        <p:nvSpPr>
          <p:cNvPr id="31" name="圆角矩形 14">
            <a:extLst>
              <a:ext uri="{FF2B5EF4-FFF2-40B4-BE49-F238E27FC236}">
                <a16:creationId xmlns:a16="http://schemas.microsoft.com/office/drawing/2014/main" id="{7C85CAE0-BABF-FAA6-5266-215AD3A13811}"/>
              </a:ext>
            </a:extLst>
          </p:cNvPr>
          <p:cNvSpPr/>
          <p:nvPr/>
        </p:nvSpPr>
        <p:spPr>
          <a:xfrm>
            <a:off x="3180481" y="5290467"/>
            <a:ext cx="1332000" cy="396000"/>
          </a:xfrm>
          <a:prstGeom prst="roundRect">
            <a:avLst>
              <a:gd name="adj" fmla="val 50000"/>
            </a:avLst>
          </a:prstGeom>
          <a:gradFill>
            <a:gsLst>
              <a:gs pos="0">
                <a:srgbClr val="0E4B85"/>
              </a:gs>
              <a:gs pos="100000">
                <a:srgbClr val="052B70"/>
              </a:gs>
            </a:gsLst>
            <a:lin ang="2700000" scaled="0"/>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algn="ctr"/>
            <a:r>
              <a:rPr lang="en-US" altLang="zh-CN" sz="700" dirty="0">
                <a:latin typeface="思源黑体 Normal"/>
                <a:ea typeface="思源黑体 CN Normal" panose="020B0400000000000000" pitchFamily="34" charset="-122"/>
                <a:sym typeface="Arial" panose="020B0604020202020204" pitchFamily="34" charset="0"/>
              </a:rPr>
              <a:t>Groupe ID = 13</a:t>
            </a:r>
            <a:endParaRPr lang="zh-CN" altLang="en-US" sz="1050"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圆角矩形 13">
            <a:extLst>
              <a:ext uri="{FF2B5EF4-FFF2-40B4-BE49-F238E27FC236}">
                <a16:creationId xmlns:a16="http://schemas.microsoft.com/office/drawing/2014/main" id="{066E3A33-1BB7-414B-8C75-A1D1EECD2B08}"/>
              </a:ext>
            </a:extLst>
          </p:cNvPr>
          <p:cNvSpPr/>
          <p:nvPr/>
        </p:nvSpPr>
        <p:spPr>
          <a:xfrm>
            <a:off x="1404669" y="5748236"/>
            <a:ext cx="1332000" cy="396000"/>
          </a:xfrm>
          <a:prstGeom prst="roundRect">
            <a:avLst>
              <a:gd name="adj" fmla="val 50000"/>
            </a:avLst>
          </a:prstGeom>
          <a:gradFill>
            <a:gsLst>
              <a:gs pos="0">
                <a:srgbClr val="0E4B85"/>
              </a:gs>
              <a:gs pos="100000">
                <a:srgbClr val="052B70"/>
              </a:gs>
            </a:gsLst>
            <a:lin ang="2700000" scaled="0"/>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2500"/>
          </a:bodyPr>
          <a:lstStyle/>
          <a:p>
            <a:pPr algn="ctr"/>
            <a:r>
              <a:rPr lang="en-US" altLang="en-US" sz="700" dirty="0">
                <a:latin typeface="思源黑体 Normal"/>
                <a:ea typeface="思源黑体 CN Normal" panose="020B0400000000000000" pitchFamily="34" charset="-122"/>
                <a:sym typeface="Arial" panose="020B0604020202020204" pitchFamily="34" charset="0"/>
              </a:rPr>
              <a:t>Presented by: </a:t>
            </a:r>
            <a:r>
              <a:rPr lang="en-US" altLang="en-US" sz="700" dirty="0" err="1">
                <a:latin typeface="思源黑体 Normal"/>
                <a:ea typeface="思源黑体 CN Normal" panose="020B0400000000000000" pitchFamily="34" charset="-122"/>
                <a:sym typeface="Arial" panose="020B0604020202020204" pitchFamily="34" charset="0"/>
              </a:rPr>
              <a:t>Cherfaoui</a:t>
            </a:r>
            <a:r>
              <a:rPr lang="en-US" altLang="en-US" sz="700" dirty="0">
                <a:latin typeface="思源黑体 Normal"/>
                <a:ea typeface="思源黑体 CN Normal" panose="020B0400000000000000" pitchFamily="34" charset="-122"/>
                <a:sym typeface="Arial" panose="020B0604020202020204" pitchFamily="34" charset="0"/>
              </a:rPr>
              <a:t> Mohammed </a:t>
            </a:r>
            <a:r>
              <a:rPr lang="en-US" altLang="en-US" sz="700" dirty="0" err="1">
                <a:latin typeface="思源黑体 Normal"/>
                <a:ea typeface="思源黑体 CN Normal" panose="020B0400000000000000" pitchFamily="34" charset="-122"/>
                <a:sym typeface="Arial" panose="020B0604020202020204" pitchFamily="34" charset="0"/>
              </a:rPr>
              <a:t>Amiine</a:t>
            </a:r>
            <a:endParaRPr lang="en-US" altLang="en-US" sz="700" dirty="0">
              <a:latin typeface="思源黑体 Normal"/>
              <a:ea typeface="思源黑体 CN Normal" panose="020B0400000000000000" pitchFamily="34" charset="-122"/>
              <a:sym typeface="Arial" panose="020B0604020202020204" pitchFamily="34" charset="0"/>
            </a:endParaRPr>
          </a:p>
        </p:txBody>
      </p:sp>
      <p:sp>
        <p:nvSpPr>
          <p:cNvPr id="10" name="圆角矩形 13">
            <a:extLst>
              <a:ext uri="{FF2B5EF4-FFF2-40B4-BE49-F238E27FC236}">
                <a16:creationId xmlns:a16="http://schemas.microsoft.com/office/drawing/2014/main" id="{30B4B1C9-FB95-4AC6-8AC3-1C1BB86259E4}"/>
              </a:ext>
            </a:extLst>
          </p:cNvPr>
          <p:cNvSpPr/>
          <p:nvPr/>
        </p:nvSpPr>
        <p:spPr>
          <a:xfrm>
            <a:off x="3180481" y="5748236"/>
            <a:ext cx="1332000" cy="396000"/>
          </a:xfrm>
          <a:prstGeom prst="roundRect">
            <a:avLst>
              <a:gd name="adj" fmla="val 50000"/>
            </a:avLst>
          </a:prstGeom>
          <a:gradFill>
            <a:gsLst>
              <a:gs pos="0">
                <a:srgbClr val="0E4B85"/>
              </a:gs>
              <a:gs pos="100000">
                <a:srgbClr val="052B70"/>
              </a:gs>
            </a:gsLst>
            <a:lin ang="2700000" scaled="0"/>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2500"/>
          </a:bodyPr>
          <a:lstStyle/>
          <a:p>
            <a:pPr algn="ctr"/>
            <a:r>
              <a:rPr lang="en-US" altLang="en-US" sz="700" dirty="0">
                <a:latin typeface="思源黑体 Normal"/>
                <a:ea typeface="思源黑体 CN Normal" panose="020B0400000000000000" pitchFamily="34" charset="-122"/>
                <a:sym typeface="Arial" panose="020B0604020202020204" pitchFamily="34" charset="0"/>
              </a:rPr>
              <a:t>Presented by: </a:t>
            </a:r>
            <a:r>
              <a:rPr lang="en-US" altLang="en-US" sz="700" dirty="0" err="1">
                <a:latin typeface="思源黑体 Normal"/>
                <a:ea typeface="思源黑体 CN Normal" panose="020B0400000000000000" pitchFamily="34" charset="-122"/>
                <a:sym typeface="Arial" panose="020B0604020202020204" pitchFamily="34" charset="0"/>
              </a:rPr>
              <a:t>Bedira</a:t>
            </a:r>
            <a:r>
              <a:rPr lang="en-US" altLang="en-US" sz="700" dirty="0">
                <a:latin typeface="思源黑体 Normal"/>
                <a:ea typeface="思源黑体 CN Normal" panose="020B0400000000000000" pitchFamily="34" charset="-122"/>
                <a:sym typeface="Arial" panose="020B0604020202020204" pitchFamily="34" charset="0"/>
              </a:rPr>
              <a:t> </a:t>
            </a:r>
            <a:r>
              <a:rPr lang="en-US" altLang="en-US" sz="700" dirty="0" err="1">
                <a:latin typeface="思源黑体 Normal"/>
                <a:ea typeface="思源黑体 CN Normal" panose="020B0400000000000000" pitchFamily="34" charset="-122"/>
                <a:sym typeface="Arial" panose="020B0604020202020204" pitchFamily="34" charset="0"/>
              </a:rPr>
              <a:t>Abdenour</a:t>
            </a:r>
            <a:endParaRPr lang="en-US" altLang="en-US" sz="700" dirty="0">
              <a:latin typeface="思源黑体 Normal"/>
              <a:ea typeface="思源黑体 CN Normal" panose="020B0400000000000000" pitchFamily="34" charset="-122"/>
              <a:sym typeface="Arial" panose="020B0604020202020204" pitchFamily="34" charset="0"/>
            </a:endParaRPr>
          </a:p>
        </p:txBody>
      </p:sp>
      <p:sp>
        <p:nvSpPr>
          <p:cNvPr id="11" name="圆角矩形 13">
            <a:extLst>
              <a:ext uri="{FF2B5EF4-FFF2-40B4-BE49-F238E27FC236}">
                <a16:creationId xmlns:a16="http://schemas.microsoft.com/office/drawing/2014/main" id="{625B15D8-980F-4231-9626-D1D8C828D33B}"/>
              </a:ext>
            </a:extLst>
          </p:cNvPr>
          <p:cNvSpPr/>
          <p:nvPr/>
        </p:nvSpPr>
        <p:spPr>
          <a:xfrm>
            <a:off x="1404669" y="6206005"/>
            <a:ext cx="1332000" cy="396000"/>
          </a:xfrm>
          <a:prstGeom prst="roundRect">
            <a:avLst>
              <a:gd name="adj" fmla="val 50000"/>
            </a:avLst>
          </a:prstGeom>
          <a:gradFill>
            <a:gsLst>
              <a:gs pos="0">
                <a:srgbClr val="0E4B85"/>
              </a:gs>
              <a:gs pos="100000">
                <a:srgbClr val="052B70"/>
              </a:gs>
            </a:gsLst>
            <a:lin ang="2700000" scaled="0"/>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algn="ctr"/>
            <a:r>
              <a:rPr lang="en-US" altLang="en-US" sz="700" dirty="0">
                <a:latin typeface="思源黑体 Normal"/>
                <a:ea typeface="思源黑体 CN Normal" panose="020B0400000000000000" pitchFamily="34" charset="-122"/>
                <a:sym typeface="Arial" panose="020B0604020202020204" pitchFamily="34" charset="0"/>
              </a:rPr>
              <a:t>Presented by: </a:t>
            </a:r>
            <a:r>
              <a:rPr lang="en-US" altLang="en-US" sz="700" dirty="0" err="1">
                <a:latin typeface="思源黑体 Normal"/>
                <a:ea typeface="思源黑体 CN Normal" panose="020B0400000000000000" pitchFamily="34" charset="-122"/>
                <a:sym typeface="Arial" panose="020B0604020202020204" pitchFamily="34" charset="0"/>
              </a:rPr>
              <a:t>Noufel</a:t>
            </a:r>
            <a:r>
              <a:rPr lang="en-US" altLang="en-US" sz="700" dirty="0">
                <a:latin typeface="思源黑体 Normal"/>
                <a:ea typeface="思源黑体 CN Normal" panose="020B0400000000000000" pitchFamily="34" charset="-122"/>
                <a:sym typeface="Arial" panose="020B0604020202020204" pitchFamily="34" charset="0"/>
              </a:rPr>
              <a:t> </a:t>
            </a:r>
            <a:r>
              <a:rPr lang="en-US" altLang="en-US" sz="700" dirty="0" err="1">
                <a:latin typeface="思源黑体 Normal"/>
                <a:ea typeface="思源黑体 CN Normal" panose="020B0400000000000000" pitchFamily="34" charset="-122"/>
                <a:sym typeface="Arial" panose="020B0604020202020204" pitchFamily="34" charset="0"/>
              </a:rPr>
              <a:t>Rouag</a:t>
            </a:r>
            <a:endParaRPr lang="en-US" altLang="en-US" sz="700" dirty="0">
              <a:latin typeface="思源黑体 Normal"/>
              <a:ea typeface="思源黑体 CN Normal" panose="020B0400000000000000" pitchFamily="34" charset="-122"/>
              <a:sym typeface="Arial" panose="020B0604020202020204" pitchFamily="34" charset="0"/>
            </a:endParaRPr>
          </a:p>
        </p:txBody>
      </p:sp>
      <p:sp>
        <p:nvSpPr>
          <p:cNvPr id="12" name="圆角矩形 13">
            <a:extLst>
              <a:ext uri="{FF2B5EF4-FFF2-40B4-BE49-F238E27FC236}">
                <a16:creationId xmlns:a16="http://schemas.microsoft.com/office/drawing/2014/main" id="{03A61A6C-86FC-4D03-9BA2-BEDF0B499162}"/>
              </a:ext>
            </a:extLst>
          </p:cNvPr>
          <p:cNvSpPr/>
          <p:nvPr/>
        </p:nvSpPr>
        <p:spPr>
          <a:xfrm>
            <a:off x="3180481" y="6212421"/>
            <a:ext cx="1332000" cy="396000"/>
          </a:xfrm>
          <a:prstGeom prst="roundRect">
            <a:avLst>
              <a:gd name="adj" fmla="val 50000"/>
            </a:avLst>
          </a:prstGeom>
          <a:gradFill>
            <a:gsLst>
              <a:gs pos="0">
                <a:srgbClr val="0E4B85"/>
              </a:gs>
              <a:gs pos="100000">
                <a:srgbClr val="052B70"/>
              </a:gs>
            </a:gsLst>
            <a:lin ang="2700000" scaled="0"/>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2500"/>
          </a:bodyPr>
          <a:lstStyle/>
          <a:p>
            <a:pPr algn="ctr"/>
            <a:r>
              <a:rPr lang="en-US" altLang="en-US" sz="700" dirty="0">
                <a:latin typeface="思源黑体 Normal"/>
                <a:ea typeface="思源黑体 CN Normal" panose="020B0400000000000000" pitchFamily="34" charset="-122"/>
                <a:sym typeface="Arial" panose="020B0604020202020204" pitchFamily="34" charset="0"/>
              </a:rPr>
              <a:t>Presented by: Daoud Omar </a:t>
            </a:r>
            <a:r>
              <a:rPr lang="en-US" altLang="en-US" sz="700" dirty="0" err="1">
                <a:latin typeface="思源黑体 Normal"/>
                <a:ea typeface="思源黑体 CN Normal" panose="020B0400000000000000" pitchFamily="34" charset="-122"/>
                <a:sym typeface="Arial" panose="020B0604020202020204" pitchFamily="34" charset="0"/>
              </a:rPr>
              <a:t>Rayane</a:t>
            </a:r>
            <a:endParaRPr lang="en-US" altLang="en-US" sz="700" dirty="0">
              <a:latin typeface="思源黑体 Normal"/>
              <a:ea typeface="思源黑体 CN Normal" panose="020B0400000000000000" pitchFamily="34" charset="-122"/>
              <a:sym typeface="Arial" panose="020B0604020202020204" pitchFamily="34" charset="0"/>
            </a:endParaRPr>
          </a:p>
        </p:txBody>
      </p:sp>
    </p:spTree>
    <p:extLst>
      <p:ext uri="{BB962C8B-B14F-4D97-AF65-F5344CB8AC3E}">
        <p14:creationId xmlns:p14="http://schemas.microsoft.com/office/powerpoint/2010/main" val="2679807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100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nodeType="afterGroup">
                            <p:stCondLst>
                              <p:cond delay="1500"/>
                            </p:stCondLst>
                            <p:childTnLst>
                              <p:par>
                                <p:cTn id="13" presetID="2" presetClass="entr" presetSubtype="4"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2000"/>
                            </p:stCondLst>
                            <p:childTnLst>
                              <p:par>
                                <p:cTn id="18" presetID="2" presetClass="entr" presetSubtype="4"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fill="hold"/>
                                        <p:tgtEl>
                                          <p:spTgt spid="31"/>
                                        </p:tgtEl>
                                        <p:attrNameLst>
                                          <p:attrName>ppt_x</p:attrName>
                                        </p:attrNameLst>
                                      </p:cBhvr>
                                      <p:tavLst>
                                        <p:tav tm="0">
                                          <p:val>
                                            <p:strVal val="#ppt_x"/>
                                          </p:val>
                                        </p:tav>
                                        <p:tav tm="100000">
                                          <p:val>
                                            <p:strVal val="#ppt_x"/>
                                          </p:val>
                                        </p:tav>
                                      </p:tavLst>
                                    </p:anim>
                                    <p:anim calcmode="lin" valueType="num">
                                      <p:cBhvr additive="base">
                                        <p:cTn id="21" dur="500" fill="hold"/>
                                        <p:tgtEl>
                                          <p:spTgt spid="31"/>
                                        </p:tgtEl>
                                        <p:attrNameLst>
                                          <p:attrName>ppt_y</p:attrName>
                                        </p:attrNameLst>
                                      </p:cBhvr>
                                      <p:tavLst>
                                        <p:tav tm="0">
                                          <p:val>
                                            <p:strVal val="1+#ppt_h/2"/>
                                          </p:val>
                                        </p:tav>
                                        <p:tav tm="100000">
                                          <p:val>
                                            <p:strVal val="#ppt_y"/>
                                          </p:val>
                                        </p:tav>
                                      </p:tavLst>
                                    </p:anim>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par>
                          <p:cTn id="32" fill="hold">
                            <p:stCondLst>
                              <p:cond delay="3500"/>
                            </p:stCondLst>
                            <p:childTnLst>
                              <p:par>
                                <p:cTn id="33" presetID="2" presetClass="entr" presetSubtype="4"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p:bldP spid="31"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A2BB45B-5E40-22E1-2AA5-3EFB0BB718A1}"/>
              </a:ext>
            </a:extLst>
          </p:cNvPr>
          <p:cNvGrpSpPr/>
          <p:nvPr/>
        </p:nvGrpSpPr>
        <p:grpSpPr>
          <a:xfrm>
            <a:off x="0" y="0"/>
            <a:ext cx="12192000" cy="6858000"/>
            <a:chOff x="0" y="0"/>
            <a:chExt cx="12192000" cy="6858000"/>
          </a:xfrm>
        </p:grpSpPr>
        <p:pic>
          <p:nvPicPr>
            <p:cNvPr id="8" name="图片 7" descr="卡通人物&#10;&#10;中度可信度描述已自动生成">
              <a:extLst>
                <a:ext uri="{FF2B5EF4-FFF2-40B4-BE49-F238E27FC236}">
                  <a16:creationId xmlns:a16="http://schemas.microsoft.com/office/drawing/2014/main" id="{3C2C68A7-3B32-40B2-2B4A-24625D399FE0}"/>
                </a:ext>
              </a:extLst>
            </p:cNvPr>
            <p:cNvPicPr>
              <a:picLocks noChangeAspect="1"/>
            </p:cNvPicPr>
            <p:nvPr/>
          </p:nvPicPr>
          <p:blipFill>
            <a:blip r:embed="rId3">
              <a:extLst>
                <a:ext uri="{28A0092B-C50C-407E-A947-70E740481C1C}">
                  <a14:useLocalDpi xmlns:a14="http://schemas.microsoft.com/office/drawing/2010/main" val="0"/>
                </a:ext>
              </a:extLst>
            </a:blip>
            <a:srcRect l="16035" t="12910" r="20436" b="54921"/>
            <a:stretch>
              <a:fillRect/>
            </a:stretch>
          </p:blipFill>
          <p:spPr>
            <a:xfrm>
              <a:off x="0" y="0"/>
              <a:ext cx="11537369" cy="6858000"/>
            </a:xfrm>
            <a:custGeom>
              <a:avLst/>
              <a:gdLst>
                <a:gd name="connsiteX0" fmla="*/ 0 w 11537369"/>
                <a:gd name="connsiteY0" fmla="*/ 0 h 6858000"/>
                <a:gd name="connsiteX1" fmla="*/ 11537369 w 11537369"/>
                <a:gd name="connsiteY1" fmla="*/ 0 h 6858000"/>
                <a:gd name="connsiteX2" fmla="*/ 11537369 w 11537369"/>
                <a:gd name="connsiteY2" fmla="*/ 798445 h 6858000"/>
                <a:gd name="connsiteX3" fmla="*/ 11442744 w 11537369"/>
                <a:gd name="connsiteY3" fmla="*/ 791250 h 6858000"/>
                <a:gd name="connsiteX4" fmla="*/ 11146971 w 11537369"/>
                <a:gd name="connsiteY4" fmla="*/ 783771 h 6858000"/>
                <a:gd name="connsiteX5" fmla="*/ 5399314 w 11537369"/>
                <a:gd name="connsiteY5" fmla="*/ 6531428 h 6858000"/>
                <a:gd name="connsiteX6" fmla="*/ 5406793 w 11537369"/>
                <a:gd name="connsiteY6" fmla="*/ 6827202 h 6858000"/>
                <a:gd name="connsiteX7" fmla="*/ 5409135 w 11537369"/>
                <a:gd name="connsiteY7" fmla="*/ 6858000 h 6858000"/>
                <a:gd name="connsiteX8" fmla="*/ 0 w 11537369"/>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37369" h="6858000">
                  <a:moveTo>
                    <a:pt x="0" y="0"/>
                  </a:moveTo>
                  <a:lnTo>
                    <a:pt x="11537369" y="0"/>
                  </a:lnTo>
                  <a:lnTo>
                    <a:pt x="11537369" y="798445"/>
                  </a:lnTo>
                  <a:lnTo>
                    <a:pt x="11442744" y="791250"/>
                  </a:lnTo>
                  <a:cubicBezTo>
                    <a:pt x="11344780" y="786284"/>
                    <a:pt x="11246169" y="783771"/>
                    <a:pt x="11146971" y="783771"/>
                  </a:cubicBezTo>
                  <a:cubicBezTo>
                    <a:pt x="7972629" y="783771"/>
                    <a:pt x="5399314" y="3357085"/>
                    <a:pt x="5399314" y="6531428"/>
                  </a:cubicBezTo>
                  <a:cubicBezTo>
                    <a:pt x="5399314" y="6630626"/>
                    <a:pt x="5401827" y="6729238"/>
                    <a:pt x="5406793" y="6827202"/>
                  </a:cubicBezTo>
                  <a:lnTo>
                    <a:pt x="5409135" y="6858000"/>
                  </a:lnTo>
                  <a:lnTo>
                    <a:pt x="0" y="6858000"/>
                  </a:lnTo>
                  <a:close/>
                </a:path>
              </a:pathLst>
            </a:custGeom>
          </p:spPr>
        </p:pic>
        <p:pic>
          <p:nvPicPr>
            <p:cNvPr id="14" name="图片 13" descr="卡通人物&#10;&#10;中度可信度描述已自动生成">
              <a:extLst>
                <a:ext uri="{FF2B5EF4-FFF2-40B4-BE49-F238E27FC236}">
                  <a16:creationId xmlns:a16="http://schemas.microsoft.com/office/drawing/2014/main" id="{7BC0A2B1-C7D6-0CBC-E9E4-295D53599435}"/>
                </a:ext>
              </a:extLst>
            </p:cNvPr>
            <p:cNvPicPr>
              <a:picLocks noChangeAspect="1"/>
            </p:cNvPicPr>
            <p:nvPr/>
          </p:nvPicPr>
          <p:blipFill>
            <a:blip r:embed="rId3">
              <a:extLst>
                <a:ext uri="{28A0092B-C50C-407E-A947-70E740481C1C}">
                  <a14:useLocalDpi xmlns:a14="http://schemas.microsoft.com/office/drawing/2010/main" val="0"/>
                </a:ext>
              </a:extLst>
            </a:blip>
            <a:srcRect l="47593" t="16918" r="20436" b="54921"/>
            <a:stretch>
              <a:fillRect/>
            </a:stretch>
          </p:blipFill>
          <p:spPr>
            <a:xfrm>
              <a:off x="6385810" y="854438"/>
              <a:ext cx="5806190" cy="6003561"/>
            </a:xfrm>
            <a:custGeom>
              <a:avLst/>
              <a:gdLst>
                <a:gd name="connsiteX0" fmla="*/ 3643257 w 5806190"/>
                <a:gd name="connsiteY0" fmla="*/ 0 h 6003561"/>
                <a:gd name="connsiteX1" fmla="*/ 5806190 w 5806190"/>
                <a:gd name="connsiteY1" fmla="*/ 0 h 6003561"/>
                <a:gd name="connsiteX2" fmla="*/ 5806190 w 5806190"/>
                <a:gd name="connsiteY2" fmla="*/ 6003561 h 6003561"/>
                <a:gd name="connsiteX3" fmla="*/ 0 w 5806190"/>
                <a:gd name="connsiteY3" fmla="*/ 6003561 h 6003561"/>
                <a:gd name="connsiteX4" fmla="*/ 0 w 5806190"/>
                <a:gd name="connsiteY4" fmla="*/ 1181667 h 6003561"/>
                <a:gd name="connsiteX5" fmla="*/ 10719 w 5806190"/>
                <a:gd name="connsiteY5" fmla="*/ 1193460 h 6003561"/>
                <a:gd name="connsiteX6" fmla="*/ 1526468 w 5806190"/>
                <a:gd name="connsiteY6" fmla="*/ 1821304 h 6003561"/>
                <a:gd name="connsiteX7" fmla="*/ 3626512 w 5806190"/>
                <a:gd name="connsiteY7" fmla="*/ 109719 h 600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190" h="6003561">
                  <a:moveTo>
                    <a:pt x="3643257" y="0"/>
                  </a:moveTo>
                  <a:lnTo>
                    <a:pt x="5806190" y="0"/>
                  </a:lnTo>
                  <a:lnTo>
                    <a:pt x="5806190" y="6003561"/>
                  </a:lnTo>
                  <a:lnTo>
                    <a:pt x="0" y="6003561"/>
                  </a:lnTo>
                  <a:lnTo>
                    <a:pt x="0" y="1181667"/>
                  </a:lnTo>
                  <a:lnTo>
                    <a:pt x="10719" y="1193460"/>
                  </a:lnTo>
                  <a:cubicBezTo>
                    <a:pt x="398633" y="1581374"/>
                    <a:pt x="934531" y="1821304"/>
                    <a:pt x="1526468" y="1821304"/>
                  </a:cubicBezTo>
                  <a:cubicBezTo>
                    <a:pt x="2562358" y="1821304"/>
                    <a:pt x="3426630" y="1086519"/>
                    <a:pt x="3626512" y="109719"/>
                  </a:cubicBezTo>
                  <a:close/>
                </a:path>
              </a:pathLst>
            </a:custGeom>
          </p:spPr>
        </p:pic>
      </p:grpSp>
      <p:sp>
        <p:nvSpPr>
          <p:cNvPr id="26" name="文本框 25">
            <a:extLst>
              <a:ext uri="{FF2B5EF4-FFF2-40B4-BE49-F238E27FC236}">
                <a16:creationId xmlns:a16="http://schemas.microsoft.com/office/drawing/2014/main" id="{D8366F65-71EA-0631-573A-164A9B57AF1D}"/>
              </a:ext>
            </a:extLst>
          </p:cNvPr>
          <p:cNvSpPr txBox="1"/>
          <p:nvPr/>
        </p:nvSpPr>
        <p:spPr>
          <a:xfrm>
            <a:off x="1316850" y="3156157"/>
            <a:ext cx="5658565" cy="746760"/>
          </a:xfrm>
          <a:prstGeom prst="rect">
            <a:avLst/>
          </a:prstGeom>
          <a:noFill/>
        </p:spPr>
        <p:txBody>
          <a:bodyPr wrap="square" rtlCol="0">
            <a:normAutofit/>
          </a:bodyPr>
          <a:lstStyle/>
          <a:p>
            <a:r>
              <a:rPr lang="en-US" altLang="en-US" sz="4300" dirty="0">
                <a:latin typeface="Source Han Sans SC"/>
                <a:ea typeface="Source Han Sans SC"/>
                <a:sym typeface="Arial" panose="020B0604020202020204" pitchFamily="34" charset="0"/>
              </a:rPr>
              <a:t>Introduction To TIC</a:t>
            </a:r>
          </a:p>
        </p:txBody>
      </p:sp>
      <p:sp>
        <p:nvSpPr>
          <p:cNvPr id="27" name="PA_文本框 57">
            <a:extLst>
              <a:ext uri="{FF2B5EF4-FFF2-40B4-BE49-F238E27FC236}">
                <a16:creationId xmlns:a16="http://schemas.microsoft.com/office/drawing/2014/main" id="{F1AD7F1D-D6CE-9384-FEDE-911837061D0C}"/>
              </a:ext>
            </a:extLst>
          </p:cNvPr>
          <p:cNvSpPr txBox="1"/>
          <p:nvPr>
            <p:custDataLst>
              <p:tags r:id="rId1"/>
            </p:custDataLst>
          </p:nvPr>
        </p:nvSpPr>
        <p:spPr>
          <a:xfrm>
            <a:off x="1342650" y="4187210"/>
            <a:ext cx="5501356" cy="415498"/>
          </a:xfrm>
          <a:prstGeom prst="rect">
            <a:avLst/>
          </a:prstGeom>
          <a:noFill/>
        </p:spPr>
        <p:txBody>
          <a:bodyPr wrap="square" rtlCol="0">
            <a:noAutofit/>
          </a:bodyPr>
          <a:lstStyle/>
          <a:p>
            <a:pPr marL="171450" indent="-171450">
              <a:buFont typeface="Arial" panose="020B0604020202020204" pitchFamily="34" charset="0"/>
              <a:buChar char="•"/>
            </a:pPr>
            <a:r>
              <a:rPr lang="en-US" sz="1000" dirty="0">
                <a:latin typeface="Eras Demi ITC" panose="020B0805030504020804" pitchFamily="34" charset="0"/>
              </a:rPr>
              <a:t>Definition of Information and Communication Technologies (TIC)</a:t>
            </a:r>
          </a:p>
          <a:p>
            <a:pPr marL="171450" indent="-171450">
              <a:buFont typeface="Arial" panose="020B0604020202020204" pitchFamily="34" charset="0"/>
              <a:buChar char="•"/>
            </a:pPr>
            <a:r>
              <a:rPr lang="en-US" sz="1000" dirty="0">
                <a:latin typeface="Eras Demi ITC" panose="020B0805030504020804" pitchFamily="34" charset="0"/>
              </a:rPr>
              <a:t>Importance of TIC in the modern era</a:t>
            </a:r>
          </a:p>
        </p:txBody>
      </p:sp>
      <p:sp>
        <p:nvSpPr>
          <p:cNvPr id="28" name="文本框 27">
            <a:extLst>
              <a:ext uri="{FF2B5EF4-FFF2-40B4-BE49-F238E27FC236}">
                <a16:creationId xmlns:a16="http://schemas.microsoft.com/office/drawing/2014/main" id="{BB145B7D-5C95-8019-A93C-85F5DE15A620}"/>
              </a:ext>
            </a:extLst>
          </p:cNvPr>
          <p:cNvSpPr txBox="1"/>
          <p:nvPr/>
        </p:nvSpPr>
        <p:spPr>
          <a:xfrm>
            <a:off x="1321137" y="1914837"/>
            <a:ext cx="3393156" cy="1446550"/>
          </a:xfrm>
          <a:prstGeom prst="rect">
            <a:avLst/>
          </a:prstGeom>
          <a:noFill/>
        </p:spPr>
        <p:txBody>
          <a:bodyPr wrap="square" rtlCol="0">
            <a:normAutofit/>
          </a:bodyPr>
          <a:lstStyle/>
          <a:p>
            <a:r>
              <a:rPr lang="en-US" altLang="zh-CN" sz="8800" b="1" dirty="0">
                <a:gradFill>
                  <a:gsLst>
                    <a:gs pos="0">
                      <a:srgbClr val="0E4B85"/>
                    </a:gs>
                    <a:gs pos="100000">
                      <a:srgbClr val="052B70"/>
                    </a:gs>
                  </a:gsLst>
                  <a:lin ang="2700000" scaled="0"/>
                </a:gradFill>
                <a:effectLst>
                  <a:outerShdw blurRad="38100" dist="38100" dir="2700000" algn="tl">
                    <a:srgbClr val="000000">
                      <a:alpha val="20000"/>
                    </a:srgbClr>
                  </a:outerShdw>
                </a:effectLst>
                <a:latin typeface="思源黑体 Normal"/>
                <a:ea typeface="思源黑体 CN Normal" panose="020B0400000000000000" pitchFamily="34" charset="-122"/>
                <a:cs typeface="Aparajita" panose="020B0604020202020204" pitchFamily="34" charset="0"/>
                <a:sym typeface="Arial" panose="020B0604020202020204" pitchFamily="34" charset="0"/>
              </a:rPr>
              <a:t>01. </a:t>
            </a:r>
            <a:r>
              <a:rPr lang="en-US" altLang="zh-CN" sz="2800" b="1" dirty="0">
                <a:gradFill>
                  <a:gsLst>
                    <a:gs pos="0">
                      <a:srgbClr val="0E4B85"/>
                    </a:gs>
                    <a:gs pos="100000">
                      <a:srgbClr val="052B70"/>
                    </a:gs>
                  </a:gsLst>
                  <a:lin ang="2700000" scaled="0"/>
                </a:gradFill>
                <a:effectLst>
                  <a:outerShdw blurRad="38100" dist="38100" dir="2700000" algn="tl">
                    <a:srgbClr val="000000">
                      <a:alpha val="20000"/>
                    </a:srgbClr>
                  </a:outerShdw>
                </a:effectLst>
                <a:latin typeface="思源黑体 Normal"/>
                <a:ea typeface="思源黑体 CN Normal" panose="020B0400000000000000" pitchFamily="34" charset="-122"/>
                <a:cs typeface="Aparajita" panose="020B0604020202020204" pitchFamily="34" charset="0"/>
                <a:sym typeface="Arial" panose="020B0604020202020204" pitchFamily="34" charset="0"/>
              </a:rPr>
              <a:t>PART</a:t>
            </a:r>
            <a:endParaRPr lang="zh-CN" altLang="en-US" sz="8800" b="1" dirty="0">
              <a:gradFill>
                <a:gsLst>
                  <a:gs pos="0">
                    <a:srgbClr val="0E4B85"/>
                  </a:gs>
                  <a:gs pos="100000">
                    <a:srgbClr val="052B70"/>
                  </a:gs>
                </a:gsLst>
                <a:lin ang="2700000" scaled="0"/>
              </a:gradFill>
              <a:effectLst>
                <a:outerShdw blurRad="38100" dist="38100" dir="2700000" algn="tl">
                  <a:srgbClr val="000000">
                    <a:alpha val="20000"/>
                  </a:srgbClr>
                </a:outerShdw>
              </a:effectLst>
              <a:latin typeface="Arial" panose="020B0604020202020204" pitchFamily="34" charset="0"/>
              <a:ea typeface="思源黑体 CN Normal" panose="020B0400000000000000" pitchFamily="34" charset="-122"/>
              <a:cs typeface="Aparajita" panose="020B0604020202020204" pitchFamily="34" charset="0"/>
              <a:sym typeface="Arial" panose="020B0604020202020204" pitchFamily="34" charset="0"/>
            </a:endParaRPr>
          </a:p>
        </p:txBody>
      </p:sp>
    </p:spTree>
    <p:extLst>
      <p:ext uri="{BB962C8B-B14F-4D97-AF65-F5344CB8AC3E}">
        <p14:creationId xmlns:p14="http://schemas.microsoft.com/office/powerpoint/2010/main" val="866327358"/>
      </p:ext>
    </p:extLst>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1" presetClass="entr" presetSubtype="0" fill="hold" grpId="0" nodeType="withEffect">
                                  <p:stCondLst>
                                    <p:cond delay="75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8" fill="hold" grpId="0" nodeType="withEffect">
                                  <p:stCondLst>
                                    <p:cond delay="75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0-#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100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2BDD59E9-2200-FFF9-8F05-CF67837E9D36}"/>
              </a:ext>
            </a:extLst>
          </p:cNvPr>
          <p:cNvPicPr>
            <a:picLocks noChangeAspect="1"/>
          </p:cNvPicPr>
          <p:nvPr/>
        </p:nvPicPr>
        <p:blipFill>
          <a:blip r:embed="rId2"/>
          <a:stretch>
            <a:fillRect/>
          </a:stretch>
        </p:blipFill>
        <p:spPr>
          <a:xfrm>
            <a:off x="-1" y="0"/>
            <a:ext cx="12181183" cy="6858000"/>
          </a:xfrm>
          <a:prstGeom prst="rect">
            <a:avLst/>
          </a:prstGeom>
        </p:spPr>
      </p:pic>
      <p:sp>
        <p:nvSpPr>
          <p:cNvPr id="25" name="文本框 24">
            <a:extLst>
              <a:ext uri="{FF2B5EF4-FFF2-40B4-BE49-F238E27FC236}">
                <a16:creationId xmlns:a16="http://schemas.microsoft.com/office/drawing/2014/main" id="{A1E6ADC1-DE53-297A-941F-B174A5192551}"/>
              </a:ext>
            </a:extLst>
          </p:cNvPr>
          <p:cNvSpPr txBox="1"/>
          <p:nvPr/>
        </p:nvSpPr>
        <p:spPr>
          <a:xfrm>
            <a:off x="685107" y="1297815"/>
            <a:ext cx="5698759" cy="1301452"/>
          </a:xfrm>
          <a:prstGeom prst="rect">
            <a:avLst/>
          </a:prstGeom>
          <a:noFill/>
        </p:spPr>
        <p:txBody>
          <a:bodyPr wrap="square" rtlCol="0">
            <a:normAutofit/>
          </a:bodyPr>
          <a:lstStyle/>
          <a:p>
            <a:pPr marL="285750" indent="-285750">
              <a:buFont typeface="Wingdings" panose="05000000000000000000" pitchFamily="2" charset="2"/>
              <a:buChar char="ü"/>
            </a:pPr>
            <a:r>
              <a:rPr lang="en-US" sz="2400" b="1" dirty="0">
                <a:latin typeface="Arial Black" panose="020B0A04020102020204" pitchFamily="34" charset="0"/>
              </a:rPr>
              <a:t>Definition of Information and Communication Technologies (TIC):</a:t>
            </a:r>
            <a:endParaRPr lang="zh-CN" altLang="en-US" sz="2400" b="1" dirty="0">
              <a:latin typeface="Arial Black" panose="020B0A04020102020204" pitchFamily="34" charset="0"/>
              <a:ea typeface="思源黑体 CN Normal" panose="020B0400000000000000" pitchFamily="34" charset="-122"/>
              <a:sym typeface="Arial" panose="020B0604020202020204" pitchFamily="34" charset="0"/>
            </a:endParaRPr>
          </a:p>
        </p:txBody>
      </p:sp>
      <p:sp>
        <p:nvSpPr>
          <p:cNvPr id="2" name="TextBox 1">
            <a:extLst>
              <a:ext uri="{FF2B5EF4-FFF2-40B4-BE49-F238E27FC236}">
                <a16:creationId xmlns:a16="http://schemas.microsoft.com/office/drawing/2014/main" id="{0D71B5F2-336E-4B7A-97DB-6E1287B34E68}"/>
              </a:ext>
            </a:extLst>
          </p:cNvPr>
          <p:cNvSpPr txBox="1"/>
          <p:nvPr/>
        </p:nvSpPr>
        <p:spPr>
          <a:xfrm>
            <a:off x="855133" y="3200400"/>
            <a:ext cx="8610600" cy="830997"/>
          </a:xfrm>
          <a:prstGeom prst="rect">
            <a:avLst/>
          </a:prstGeom>
          <a:noFill/>
        </p:spPr>
        <p:txBody>
          <a:bodyPr wrap="square" rtlCol="0">
            <a:spAutoFit/>
          </a:bodyPr>
          <a:lstStyle/>
          <a:p>
            <a:r>
              <a:rPr lang="en-US" sz="1600" b="0" i="0" dirty="0">
                <a:solidFill>
                  <a:schemeClr val="tx1">
                    <a:lumMod val="85000"/>
                    <a:lumOff val="15000"/>
                  </a:schemeClr>
                </a:solidFill>
                <a:effectLst/>
                <a:latin typeface="Söhne"/>
              </a:rPr>
              <a:t>TIC refers to a diverse set of technologies that enable the processing, storage, and exchange of information. This includes hardware, software, networks, and applications. Examples range from computers and smartphones to communication networks and cloud services.</a:t>
            </a:r>
            <a:endParaRPr lang="fr-FR" sz="1600" dirty="0">
              <a:solidFill>
                <a:schemeClr val="tx1">
                  <a:lumMod val="85000"/>
                  <a:lumOff val="15000"/>
                </a:schemeClr>
              </a:solidFill>
            </a:endParaRPr>
          </a:p>
        </p:txBody>
      </p:sp>
    </p:spTree>
    <p:extLst>
      <p:ext uri="{BB962C8B-B14F-4D97-AF65-F5344CB8AC3E}">
        <p14:creationId xmlns:p14="http://schemas.microsoft.com/office/powerpoint/2010/main" val="9244193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airplan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FA46C68E-699A-4BEC-B753-3D6A7B06EEF2}"/>
              </a:ext>
            </a:extLst>
          </p:cNvPr>
          <p:cNvGrpSpPr/>
          <p:nvPr/>
        </p:nvGrpSpPr>
        <p:grpSpPr>
          <a:xfrm>
            <a:off x="4225070" y="1891792"/>
            <a:ext cx="3692434" cy="3760498"/>
            <a:chOff x="3798098" y="1088740"/>
            <a:chExt cx="4595804" cy="4680520"/>
          </a:xfrm>
          <a:effectLst/>
        </p:grpSpPr>
        <p:sp>
          <p:nvSpPr>
            <p:cNvPr id="41" name="任意多边形: 形状 40">
              <a:extLst>
                <a:ext uri="{FF2B5EF4-FFF2-40B4-BE49-F238E27FC236}">
                  <a16:creationId xmlns:a16="http://schemas.microsoft.com/office/drawing/2014/main" id="{53FD3A1D-14C2-4716-957D-EA8A9C665D48}"/>
                </a:ext>
              </a:extLst>
            </p:cNvPr>
            <p:cNvSpPr/>
            <p:nvPr/>
          </p:nvSpPr>
          <p:spPr bwMode="auto">
            <a:xfrm>
              <a:off x="3798098" y="1088740"/>
              <a:ext cx="988717" cy="1092381"/>
            </a:xfrm>
            <a:custGeom>
              <a:avLst/>
              <a:gdLst>
                <a:gd name="T0" fmla="*/ 80 w 557"/>
                <a:gd name="T1" fmla="*/ 0 h 617"/>
                <a:gd name="T2" fmla="*/ 477 w 557"/>
                <a:gd name="T3" fmla="*/ 0 h 617"/>
                <a:gd name="T4" fmla="*/ 557 w 557"/>
                <a:gd name="T5" fmla="*/ 80 h 617"/>
                <a:gd name="T6" fmla="*/ 557 w 557"/>
                <a:gd name="T7" fmla="*/ 477 h 617"/>
                <a:gd name="T8" fmla="*/ 477 w 557"/>
                <a:gd name="T9" fmla="*/ 557 h 617"/>
                <a:gd name="T10" fmla="*/ 394 w 557"/>
                <a:gd name="T11" fmla="*/ 557 h 617"/>
                <a:gd name="T12" fmla="*/ 310 w 557"/>
                <a:gd name="T13" fmla="*/ 563 h 617"/>
                <a:gd name="T14" fmla="*/ 309 w 557"/>
                <a:gd name="T15" fmla="*/ 565 h 617"/>
                <a:gd name="T16" fmla="*/ 306 w 557"/>
                <a:gd name="T17" fmla="*/ 569 h 617"/>
                <a:gd name="T18" fmla="*/ 302 w 557"/>
                <a:gd name="T19" fmla="*/ 577 h 617"/>
                <a:gd name="T20" fmla="*/ 302 w 557"/>
                <a:gd name="T21" fmla="*/ 577 h 617"/>
                <a:gd name="T22" fmla="*/ 292 w 557"/>
                <a:gd name="T23" fmla="*/ 593 h 617"/>
                <a:gd name="T24" fmla="*/ 292 w 557"/>
                <a:gd name="T25" fmla="*/ 593 h 617"/>
                <a:gd name="T26" fmla="*/ 279 w 557"/>
                <a:gd name="T27" fmla="*/ 617 h 617"/>
                <a:gd name="T28" fmla="*/ 265 w 557"/>
                <a:gd name="T29" fmla="*/ 593 h 617"/>
                <a:gd name="T30" fmla="*/ 260 w 557"/>
                <a:gd name="T31" fmla="*/ 586 h 617"/>
                <a:gd name="T32" fmla="*/ 255 w 557"/>
                <a:gd name="T33" fmla="*/ 576 h 617"/>
                <a:gd name="T34" fmla="*/ 251 w 557"/>
                <a:gd name="T35" fmla="*/ 570 h 617"/>
                <a:gd name="T36" fmla="*/ 251 w 557"/>
                <a:gd name="T37" fmla="*/ 569 h 617"/>
                <a:gd name="T38" fmla="*/ 250 w 557"/>
                <a:gd name="T39" fmla="*/ 568 h 617"/>
                <a:gd name="T40" fmla="*/ 249 w 557"/>
                <a:gd name="T41" fmla="*/ 566 h 617"/>
                <a:gd name="T42" fmla="*/ 247 w 557"/>
                <a:gd name="T43" fmla="*/ 563 h 617"/>
                <a:gd name="T44" fmla="*/ 163 w 557"/>
                <a:gd name="T45" fmla="*/ 557 h 617"/>
                <a:gd name="T46" fmla="*/ 80 w 557"/>
                <a:gd name="T47" fmla="*/ 557 h 617"/>
                <a:gd name="T48" fmla="*/ 0 w 557"/>
                <a:gd name="T49" fmla="*/ 477 h 617"/>
                <a:gd name="T50" fmla="*/ 0 w 557"/>
                <a:gd name="T51" fmla="*/ 80 h 617"/>
                <a:gd name="T52" fmla="*/ 80 w 557"/>
                <a:gd name="T53"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7">
                  <a:moveTo>
                    <a:pt x="80" y="0"/>
                  </a:moveTo>
                  <a:cubicBezTo>
                    <a:pt x="477" y="0"/>
                    <a:pt x="477" y="0"/>
                    <a:pt x="477" y="0"/>
                  </a:cubicBezTo>
                  <a:cubicBezTo>
                    <a:pt x="521" y="0"/>
                    <a:pt x="557" y="36"/>
                    <a:pt x="557" y="80"/>
                  </a:cubicBezTo>
                  <a:cubicBezTo>
                    <a:pt x="557" y="477"/>
                    <a:pt x="557" y="477"/>
                    <a:pt x="557" y="477"/>
                  </a:cubicBezTo>
                  <a:cubicBezTo>
                    <a:pt x="557" y="521"/>
                    <a:pt x="521" y="557"/>
                    <a:pt x="477" y="557"/>
                  </a:cubicBezTo>
                  <a:cubicBezTo>
                    <a:pt x="394" y="557"/>
                    <a:pt x="394" y="557"/>
                    <a:pt x="394" y="557"/>
                  </a:cubicBezTo>
                  <a:cubicBezTo>
                    <a:pt x="350" y="557"/>
                    <a:pt x="312" y="560"/>
                    <a:pt x="310" y="563"/>
                  </a:cubicBezTo>
                  <a:cubicBezTo>
                    <a:pt x="310" y="563"/>
                    <a:pt x="309" y="564"/>
                    <a:pt x="309" y="565"/>
                  </a:cubicBezTo>
                  <a:cubicBezTo>
                    <a:pt x="306" y="569"/>
                    <a:pt x="306" y="569"/>
                    <a:pt x="306" y="569"/>
                  </a:cubicBezTo>
                  <a:cubicBezTo>
                    <a:pt x="302" y="577"/>
                    <a:pt x="302" y="577"/>
                    <a:pt x="302" y="577"/>
                  </a:cubicBezTo>
                  <a:cubicBezTo>
                    <a:pt x="302" y="577"/>
                    <a:pt x="302" y="577"/>
                    <a:pt x="302" y="577"/>
                  </a:cubicBezTo>
                  <a:cubicBezTo>
                    <a:pt x="299" y="582"/>
                    <a:pt x="296" y="588"/>
                    <a:pt x="292" y="593"/>
                  </a:cubicBezTo>
                  <a:cubicBezTo>
                    <a:pt x="292" y="593"/>
                    <a:pt x="292" y="593"/>
                    <a:pt x="292" y="593"/>
                  </a:cubicBezTo>
                  <a:cubicBezTo>
                    <a:pt x="279" y="617"/>
                    <a:pt x="279" y="617"/>
                    <a:pt x="279" y="617"/>
                  </a:cubicBezTo>
                  <a:cubicBezTo>
                    <a:pt x="265" y="593"/>
                    <a:pt x="265" y="593"/>
                    <a:pt x="265" y="593"/>
                  </a:cubicBezTo>
                  <a:cubicBezTo>
                    <a:pt x="260" y="586"/>
                    <a:pt x="260" y="586"/>
                    <a:pt x="260" y="586"/>
                  </a:cubicBezTo>
                  <a:cubicBezTo>
                    <a:pt x="255" y="576"/>
                    <a:pt x="255" y="576"/>
                    <a:pt x="255" y="576"/>
                  </a:cubicBezTo>
                  <a:cubicBezTo>
                    <a:pt x="253" y="574"/>
                    <a:pt x="252" y="572"/>
                    <a:pt x="251" y="570"/>
                  </a:cubicBezTo>
                  <a:cubicBezTo>
                    <a:pt x="251" y="569"/>
                    <a:pt x="251" y="569"/>
                    <a:pt x="251" y="569"/>
                  </a:cubicBezTo>
                  <a:cubicBezTo>
                    <a:pt x="250" y="568"/>
                    <a:pt x="250" y="568"/>
                    <a:pt x="250" y="568"/>
                  </a:cubicBezTo>
                  <a:cubicBezTo>
                    <a:pt x="250" y="567"/>
                    <a:pt x="249" y="566"/>
                    <a:pt x="249" y="566"/>
                  </a:cubicBezTo>
                  <a:cubicBezTo>
                    <a:pt x="247" y="563"/>
                    <a:pt x="247" y="563"/>
                    <a:pt x="247" y="563"/>
                  </a:cubicBezTo>
                  <a:cubicBezTo>
                    <a:pt x="245" y="560"/>
                    <a:pt x="207" y="557"/>
                    <a:pt x="163" y="557"/>
                  </a:cubicBezTo>
                  <a:cubicBezTo>
                    <a:pt x="80" y="557"/>
                    <a:pt x="80" y="557"/>
                    <a:pt x="80" y="557"/>
                  </a:cubicBezTo>
                  <a:cubicBezTo>
                    <a:pt x="36" y="557"/>
                    <a:pt x="0" y="521"/>
                    <a:pt x="0" y="477"/>
                  </a:cubicBezTo>
                  <a:cubicBezTo>
                    <a:pt x="0" y="80"/>
                    <a:pt x="0" y="80"/>
                    <a:pt x="0" y="80"/>
                  </a:cubicBezTo>
                  <a:cubicBezTo>
                    <a:pt x="0" y="36"/>
                    <a:pt x="36" y="0"/>
                    <a:pt x="80" y="0"/>
                  </a:cubicBezTo>
                  <a:close/>
                </a:path>
              </a:pathLst>
            </a:custGeom>
            <a:gradFill>
              <a:gsLst>
                <a:gs pos="0">
                  <a:srgbClr val="0E4B85"/>
                </a:gs>
                <a:gs pos="100000">
                  <a:srgbClr val="052B7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288000" anchor="ctr" anchorCtr="1" compatLnSpc="1">
              <a:prstTxWarp prst="textNoShape">
                <a:avLst/>
              </a:prstTxWarp>
              <a:normAutofit/>
            </a:bodyPr>
            <a:lstStyle/>
            <a:p>
              <a:pPr algn="ctr" defTabSz="1219170"/>
              <a:r>
                <a:rPr lang="en-US" altLang="zh-CN" sz="2800">
                  <a:solidFill>
                    <a:schemeClr val="bg1"/>
                  </a:solidFill>
                  <a:latin typeface="思源黑体 Normal"/>
                  <a:ea typeface="思源黑体 CN Normal" panose="020B0400000000000000" pitchFamily="34" charset="-122"/>
                  <a:cs typeface="+mn-ea"/>
                  <a:sym typeface="Arial" panose="020B0604020202020204" pitchFamily="34" charset="0"/>
                </a:rPr>
                <a:t>01</a:t>
              </a:r>
            </a:p>
          </p:txBody>
        </p:sp>
        <p:sp>
          <p:nvSpPr>
            <p:cNvPr id="42" name="任意多边形: 形状 41">
              <a:extLst>
                <a:ext uri="{FF2B5EF4-FFF2-40B4-BE49-F238E27FC236}">
                  <a16:creationId xmlns:a16="http://schemas.microsoft.com/office/drawing/2014/main" id="{AC23CBDB-DFEC-4C33-AA8D-D2553834272E}"/>
                </a:ext>
              </a:extLst>
            </p:cNvPr>
            <p:cNvSpPr/>
            <p:nvPr/>
          </p:nvSpPr>
          <p:spPr bwMode="auto">
            <a:xfrm>
              <a:off x="3798098" y="1088740"/>
              <a:ext cx="2224891" cy="2107850"/>
            </a:xfrm>
            <a:custGeom>
              <a:avLst/>
              <a:gdLst>
                <a:gd name="T0" fmla="*/ 712 w 1254"/>
                <a:gd name="T1" fmla="*/ 1190 h 1190"/>
                <a:gd name="T2" fmla="*/ 713 w 1254"/>
                <a:gd name="T3" fmla="*/ 1190 h 1190"/>
                <a:gd name="T4" fmla="*/ 1110 w 1254"/>
                <a:gd name="T5" fmla="*/ 1190 h 1190"/>
                <a:gd name="T6" fmla="*/ 1190 w 1254"/>
                <a:gd name="T7" fmla="*/ 1110 h 1190"/>
                <a:gd name="T8" fmla="*/ 1190 w 1254"/>
                <a:gd name="T9" fmla="*/ 712 h 1190"/>
                <a:gd name="T10" fmla="*/ 1198 w 1254"/>
                <a:gd name="T11" fmla="*/ 628 h 1190"/>
                <a:gd name="T12" fmla="*/ 1211 w 1254"/>
                <a:gd name="T13" fmla="*/ 620 h 1190"/>
                <a:gd name="T14" fmla="*/ 1254 w 1254"/>
                <a:gd name="T15" fmla="*/ 595 h 1190"/>
                <a:gd name="T16" fmla="*/ 1211 w 1254"/>
                <a:gd name="T17" fmla="*/ 570 h 1190"/>
                <a:gd name="T18" fmla="*/ 1198 w 1254"/>
                <a:gd name="T19" fmla="*/ 562 h 1190"/>
                <a:gd name="T20" fmla="*/ 1190 w 1254"/>
                <a:gd name="T21" fmla="*/ 478 h 1190"/>
                <a:gd name="T22" fmla="*/ 1190 w 1254"/>
                <a:gd name="T23" fmla="*/ 80 h 1190"/>
                <a:gd name="T24" fmla="*/ 1190 w 1254"/>
                <a:gd name="T25" fmla="*/ 80 h 1190"/>
                <a:gd name="T26" fmla="*/ 1132 w 1254"/>
                <a:gd name="T27" fmla="*/ 4 h 1190"/>
                <a:gd name="T28" fmla="*/ 1126 w 1254"/>
                <a:gd name="T29" fmla="*/ 2 h 1190"/>
                <a:gd name="T30" fmla="*/ 1110 w 1254"/>
                <a:gd name="T31" fmla="*/ 0 h 1190"/>
                <a:gd name="T32" fmla="*/ 714 w 1254"/>
                <a:gd name="T33" fmla="*/ 0 h 1190"/>
                <a:gd name="T34" fmla="*/ 634 w 1254"/>
                <a:gd name="T35" fmla="*/ 80 h 1190"/>
                <a:gd name="T36" fmla="*/ 634 w 1254"/>
                <a:gd name="T37" fmla="*/ 554 h 1190"/>
                <a:gd name="T38" fmla="*/ 623 w 1254"/>
                <a:gd name="T39" fmla="*/ 595 h 1190"/>
                <a:gd name="T40" fmla="*/ 554 w 1254"/>
                <a:gd name="T41" fmla="*/ 634 h 1190"/>
                <a:gd name="T42" fmla="*/ 80 w 1254"/>
                <a:gd name="T43" fmla="*/ 634 h 1190"/>
                <a:gd name="T44" fmla="*/ 0 w 1254"/>
                <a:gd name="T45" fmla="*/ 714 h 1190"/>
                <a:gd name="T46" fmla="*/ 0 w 1254"/>
                <a:gd name="T47" fmla="*/ 1110 h 1190"/>
                <a:gd name="T48" fmla="*/ 80 w 1254"/>
                <a:gd name="T49" fmla="*/ 1190 h 1190"/>
                <a:gd name="T50" fmla="*/ 478 w 1254"/>
                <a:gd name="T51" fmla="*/ 1190 h 1190"/>
                <a:gd name="T52" fmla="*/ 712 w 1254"/>
                <a:gd name="T53"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4" h="1190">
                  <a:moveTo>
                    <a:pt x="712" y="1190"/>
                  </a:moveTo>
                  <a:cubicBezTo>
                    <a:pt x="713" y="1190"/>
                    <a:pt x="713" y="1190"/>
                    <a:pt x="713" y="1190"/>
                  </a:cubicBezTo>
                  <a:cubicBezTo>
                    <a:pt x="1110" y="1190"/>
                    <a:pt x="1110" y="1190"/>
                    <a:pt x="1110" y="1190"/>
                  </a:cubicBezTo>
                  <a:cubicBezTo>
                    <a:pt x="1154" y="1190"/>
                    <a:pt x="1190" y="1154"/>
                    <a:pt x="1190" y="1110"/>
                  </a:cubicBezTo>
                  <a:cubicBezTo>
                    <a:pt x="1190" y="712"/>
                    <a:pt x="1190" y="712"/>
                    <a:pt x="1190" y="712"/>
                  </a:cubicBezTo>
                  <a:cubicBezTo>
                    <a:pt x="1190" y="668"/>
                    <a:pt x="1193" y="630"/>
                    <a:pt x="1198" y="628"/>
                  </a:cubicBezTo>
                  <a:cubicBezTo>
                    <a:pt x="1200" y="626"/>
                    <a:pt x="1205" y="624"/>
                    <a:pt x="1211" y="620"/>
                  </a:cubicBezTo>
                  <a:cubicBezTo>
                    <a:pt x="1254" y="595"/>
                    <a:pt x="1254" y="595"/>
                    <a:pt x="1254" y="595"/>
                  </a:cubicBezTo>
                  <a:cubicBezTo>
                    <a:pt x="1211" y="570"/>
                    <a:pt x="1211" y="570"/>
                    <a:pt x="1211" y="570"/>
                  </a:cubicBezTo>
                  <a:cubicBezTo>
                    <a:pt x="1205" y="566"/>
                    <a:pt x="1200" y="564"/>
                    <a:pt x="1198" y="562"/>
                  </a:cubicBezTo>
                  <a:cubicBezTo>
                    <a:pt x="1193" y="560"/>
                    <a:pt x="1190" y="522"/>
                    <a:pt x="1190" y="478"/>
                  </a:cubicBezTo>
                  <a:cubicBezTo>
                    <a:pt x="1190" y="80"/>
                    <a:pt x="1190" y="80"/>
                    <a:pt x="1190" y="80"/>
                  </a:cubicBezTo>
                  <a:cubicBezTo>
                    <a:pt x="1190" y="80"/>
                    <a:pt x="1190" y="80"/>
                    <a:pt x="1190" y="80"/>
                  </a:cubicBezTo>
                  <a:cubicBezTo>
                    <a:pt x="1190" y="44"/>
                    <a:pt x="1165" y="13"/>
                    <a:pt x="1132" y="4"/>
                  </a:cubicBezTo>
                  <a:cubicBezTo>
                    <a:pt x="1130" y="3"/>
                    <a:pt x="1128" y="2"/>
                    <a:pt x="1126" y="2"/>
                  </a:cubicBezTo>
                  <a:cubicBezTo>
                    <a:pt x="1121" y="1"/>
                    <a:pt x="1115" y="0"/>
                    <a:pt x="1110" y="0"/>
                  </a:cubicBezTo>
                  <a:cubicBezTo>
                    <a:pt x="714" y="0"/>
                    <a:pt x="714" y="0"/>
                    <a:pt x="714" y="0"/>
                  </a:cubicBezTo>
                  <a:cubicBezTo>
                    <a:pt x="670" y="0"/>
                    <a:pt x="634" y="36"/>
                    <a:pt x="634" y="80"/>
                  </a:cubicBezTo>
                  <a:cubicBezTo>
                    <a:pt x="634" y="554"/>
                    <a:pt x="634" y="554"/>
                    <a:pt x="634" y="554"/>
                  </a:cubicBezTo>
                  <a:cubicBezTo>
                    <a:pt x="634" y="569"/>
                    <a:pt x="630" y="583"/>
                    <a:pt x="623" y="595"/>
                  </a:cubicBezTo>
                  <a:cubicBezTo>
                    <a:pt x="609" y="619"/>
                    <a:pt x="584" y="634"/>
                    <a:pt x="554" y="634"/>
                  </a:cubicBezTo>
                  <a:cubicBezTo>
                    <a:pt x="80" y="634"/>
                    <a:pt x="80" y="634"/>
                    <a:pt x="80" y="634"/>
                  </a:cubicBezTo>
                  <a:cubicBezTo>
                    <a:pt x="36" y="634"/>
                    <a:pt x="0" y="670"/>
                    <a:pt x="0" y="714"/>
                  </a:cubicBezTo>
                  <a:cubicBezTo>
                    <a:pt x="0" y="1110"/>
                    <a:pt x="0" y="1110"/>
                    <a:pt x="0" y="1110"/>
                  </a:cubicBezTo>
                  <a:cubicBezTo>
                    <a:pt x="0" y="1154"/>
                    <a:pt x="36" y="1190"/>
                    <a:pt x="80" y="1190"/>
                  </a:cubicBezTo>
                  <a:cubicBezTo>
                    <a:pt x="478" y="1190"/>
                    <a:pt x="478" y="1190"/>
                    <a:pt x="478" y="1190"/>
                  </a:cubicBezTo>
                  <a:lnTo>
                    <a:pt x="712" y="1190"/>
                  </a:lnTo>
                  <a:close/>
                </a:path>
              </a:pathLst>
            </a:custGeom>
            <a:gradFill>
              <a:gsLst>
                <a:gs pos="0">
                  <a:srgbClr val="0E4B85"/>
                </a:gs>
                <a:gs pos="100000">
                  <a:srgbClr val="052B7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1219170"/>
              <a:endParaRPr sz="1600">
                <a:solidFill>
                  <a:schemeClr val="bg1"/>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sp>
          <p:nvSpPr>
            <p:cNvPr id="44" name="任意多边形: 形状 43">
              <a:extLst>
                <a:ext uri="{FF2B5EF4-FFF2-40B4-BE49-F238E27FC236}">
                  <a16:creationId xmlns:a16="http://schemas.microsoft.com/office/drawing/2014/main" id="{FA6AFA4B-A074-477A-AF08-95AAFE41737F}"/>
                </a:ext>
              </a:extLst>
            </p:cNvPr>
            <p:cNvSpPr/>
            <p:nvPr/>
          </p:nvSpPr>
          <p:spPr bwMode="auto">
            <a:xfrm>
              <a:off x="6282708" y="1088740"/>
              <a:ext cx="2111194" cy="2221548"/>
            </a:xfrm>
            <a:custGeom>
              <a:avLst/>
              <a:gdLst>
                <a:gd name="T0" fmla="*/ 1110 w 1190"/>
                <a:gd name="T1" fmla="*/ 634 h 1254"/>
                <a:gd name="T2" fmla="*/ 636 w 1190"/>
                <a:gd name="T3" fmla="*/ 634 h 1254"/>
                <a:gd name="T4" fmla="*/ 556 w 1190"/>
                <a:gd name="T5" fmla="*/ 554 h 1254"/>
                <a:gd name="T6" fmla="*/ 556 w 1190"/>
                <a:gd name="T7" fmla="*/ 80 h 1254"/>
                <a:gd name="T8" fmla="*/ 476 w 1190"/>
                <a:gd name="T9" fmla="*/ 0 h 1254"/>
                <a:gd name="T10" fmla="*/ 80 w 1190"/>
                <a:gd name="T11" fmla="*/ 0 h 1254"/>
                <a:gd name="T12" fmla="*/ 0 w 1190"/>
                <a:gd name="T13" fmla="*/ 80 h 1254"/>
                <a:gd name="T14" fmla="*/ 0 w 1190"/>
                <a:gd name="T15" fmla="*/ 1110 h 1254"/>
                <a:gd name="T16" fmla="*/ 80 w 1190"/>
                <a:gd name="T17" fmla="*/ 1190 h 1254"/>
                <a:gd name="T18" fmla="*/ 478 w 1190"/>
                <a:gd name="T19" fmla="*/ 1190 h 1254"/>
                <a:gd name="T20" fmla="*/ 562 w 1190"/>
                <a:gd name="T21" fmla="*/ 1198 h 1254"/>
                <a:gd name="T22" fmla="*/ 570 w 1190"/>
                <a:gd name="T23" fmla="*/ 1211 h 1254"/>
                <a:gd name="T24" fmla="*/ 595 w 1190"/>
                <a:gd name="T25" fmla="*/ 1254 h 1254"/>
                <a:gd name="T26" fmla="*/ 620 w 1190"/>
                <a:gd name="T27" fmla="*/ 1211 h 1254"/>
                <a:gd name="T28" fmla="*/ 628 w 1190"/>
                <a:gd name="T29" fmla="*/ 1198 h 1254"/>
                <a:gd name="T30" fmla="*/ 712 w 1190"/>
                <a:gd name="T31" fmla="*/ 1190 h 1254"/>
                <a:gd name="T32" fmla="*/ 1110 w 1190"/>
                <a:gd name="T33" fmla="*/ 1190 h 1254"/>
                <a:gd name="T34" fmla="*/ 1190 w 1190"/>
                <a:gd name="T35" fmla="*/ 1110 h 1254"/>
                <a:gd name="T36" fmla="*/ 1190 w 1190"/>
                <a:gd name="T37" fmla="*/ 714 h 1254"/>
                <a:gd name="T38" fmla="*/ 1110 w 1190"/>
                <a:gd name="T39" fmla="*/ 634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0" h="1254">
                  <a:moveTo>
                    <a:pt x="1110" y="634"/>
                  </a:moveTo>
                  <a:cubicBezTo>
                    <a:pt x="636" y="634"/>
                    <a:pt x="636" y="634"/>
                    <a:pt x="636" y="634"/>
                  </a:cubicBezTo>
                  <a:cubicBezTo>
                    <a:pt x="592" y="634"/>
                    <a:pt x="556" y="598"/>
                    <a:pt x="556" y="554"/>
                  </a:cubicBezTo>
                  <a:cubicBezTo>
                    <a:pt x="556" y="80"/>
                    <a:pt x="556" y="80"/>
                    <a:pt x="556" y="80"/>
                  </a:cubicBezTo>
                  <a:cubicBezTo>
                    <a:pt x="556" y="36"/>
                    <a:pt x="520" y="0"/>
                    <a:pt x="476" y="0"/>
                  </a:cubicBezTo>
                  <a:cubicBezTo>
                    <a:pt x="80" y="0"/>
                    <a:pt x="80" y="0"/>
                    <a:pt x="80" y="0"/>
                  </a:cubicBezTo>
                  <a:cubicBezTo>
                    <a:pt x="36" y="0"/>
                    <a:pt x="0" y="36"/>
                    <a:pt x="0" y="80"/>
                  </a:cubicBezTo>
                  <a:cubicBezTo>
                    <a:pt x="0" y="1110"/>
                    <a:pt x="0" y="1110"/>
                    <a:pt x="0" y="1110"/>
                  </a:cubicBezTo>
                  <a:cubicBezTo>
                    <a:pt x="0" y="1154"/>
                    <a:pt x="36" y="1190"/>
                    <a:pt x="80" y="1190"/>
                  </a:cubicBezTo>
                  <a:cubicBezTo>
                    <a:pt x="478" y="1190"/>
                    <a:pt x="478" y="1190"/>
                    <a:pt x="478" y="1190"/>
                  </a:cubicBezTo>
                  <a:cubicBezTo>
                    <a:pt x="522" y="1190"/>
                    <a:pt x="560" y="1193"/>
                    <a:pt x="562" y="1198"/>
                  </a:cubicBezTo>
                  <a:cubicBezTo>
                    <a:pt x="564" y="1200"/>
                    <a:pt x="566" y="1205"/>
                    <a:pt x="570" y="1211"/>
                  </a:cubicBezTo>
                  <a:cubicBezTo>
                    <a:pt x="595" y="1254"/>
                    <a:pt x="595" y="1254"/>
                    <a:pt x="595" y="1254"/>
                  </a:cubicBezTo>
                  <a:cubicBezTo>
                    <a:pt x="620" y="1211"/>
                    <a:pt x="620" y="1211"/>
                    <a:pt x="620" y="1211"/>
                  </a:cubicBezTo>
                  <a:cubicBezTo>
                    <a:pt x="624" y="1205"/>
                    <a:pt x="626" y="1200"/>
                    <a:pt x="628" y="1198"/>
                  </a:cubicBezTo>
                  <a:cubicBezTo>
                    <a:pt x="630" y="1193"/>
                    <a:pt x="668" y="1190"/>
                    <a:pt x="712" y="1190"/>
                  </a:cubicBezTo>
                  <a:cubicBezTo>
                    <a:pt x="1110" y="1190"/>
                    <a:pt x="1110" y="1190"/>
                    <a:pt x="1110" y="1190"/>
                  </a:cubicBezTo>
                  <a:cubicBezTo>
                    <a:pt x="1154" y="1190"/>
                    <a:pt x="1190" y="1154"/>
                    <a:pt x="1190" y="1110"/>
                  </a:cubicBezTo>
                  <a:cubicBezTo>
                    <a:pt x="1190" y="714"/>
                    <a:pt x="1190" y="714"/>
                    <a:pt x="1190" y="714"/>
                  </a:cubicBezTo>
                  <a:cubicBezTo>
                    <a:pt x="1190" y="670"/>
                    <a:pt x="1154" y="634"/>
                    <a:pt x="1110" y="634"/>
                  </a:cubicBezTo>
                  <a:close/>
                </a:path>
              </a:pathLst>
            </a:custGeom>
            <a:gradFill>
              <a:gsLst>
                <a:gs pos="0">
                  <a:srgbClr val="0E4B85"/>
                </a:gs>
                <a:gs pos="100000">
                  <a:srgbClr val="052B7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1219170"/>
              <a:endParaRPr sz="1600">
                <a:solidFill>
                  <a:schemeClr val="bg1"/>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sp>
          <p:nvSpPr>
            <p:cNvPr id="46" name="任意多边形: 形状 45">
              <a:extLst>
                <a:ext uri="{FF2B5EF4-FFF2-40B4-BE49-F238E27FC236}">
                  <a16:creationId xmlns:a16="http://schemas.microsoft.com/office/drawing/2014/main" id="{6F9B50FC-BCB6-4540-AB44-342CAA029D79}"/>
                </a:ext>
              </a:extLst>
            </p:cNvPr>
            <p:cNvSpPr/>
            <p:nvPr/>
          </p:nvSpPr>
          <p:spPr bwMode="auto">
            <a:xfrm>
              <a:off x="7406301" y="1088740"/>
              <a:ext cx="987601" cy="1092381"/>
            </a:xfrm>
            <a:custGeom>
              <a:avLst/>
              <a:gdLst>
                <a:gd name="T0" fmla="*/ 477 w 557"/>
                <a:gd name="T1" fmla="*/ 0 h 617"/>
                <a:gd name="T2" fmla="*/ 80 w 557"/>
                <a:gd name="T3" fmla="*/ 0 h 617"/>
                <a:gd name="T4" fmla="*/ 0 w 557"/>
                <a:gd name="T5" fmla="*/ 80 h 617"/>
                <a:gd name="T6" fmla="*/ 0 w 557"/>
                <a:gd name="T7" fmla="*/ 477 h 617"/>
                <a:gd name="T8" fmla="*/ 80 w 557"/>
                <a:gd name="T9" fmla="*/ 557 h 617"/>
                <a:gd name="T10" fmla="*/ 163 w 557"/>
                <a:gd name="T11" fmla="*/ 557 h 617"/>
                <a:gd name="T12" fmla="*/ 247 w 557"/>
                <a:gd name="T13" fmla="*/ 563 h 617"/>
                <a:gd name="T14" fmla="*/ 248 w 557"/>
                <a:gd name="T15" fmla="*/ 565 h 617"/>
                <a:gd name="T16" fmla="*/ 251 w 557"/>
                <a:gd name="T17" fmla="*/ 569 h 617"/>
                <a:gd name="T18" fmla="*/ 255 w 557"/>
                <a:gd name="T19" fmla="*/ 577 h 617"/>
                <a:gd name="T20" fmla="*/ 255 w 557"/>
                <a:gd name="T21" fmla="*/ 577 h 617"/>
                <a:gd name="T22" fmla="*/ 265 w 557"/>
                <a:gd name="T23" fmla="*/ 593 h 617"/>
                <a:gd name="T24" fmla="*/ 265 w 557"/>
                <a:gd name="T25" fmla="*/ 593 h 617"/>
                <a:gd name="T26" fmla="*/ 278 w 557"/>
                <a:gd name="T27" fmla="*/ 617 h 617"/>
                <a:gd name="T28" fmla="*/ 292 w 557"/>
                <a:gd name="T29" fmla="*/ 593 h 617"/>
                <a:gd name="T30" fmla="*/ 297 w 557"/>
                <a:gd name="T31" fmla="*/ 586 h 617"/>
                <a:gd name="T32" fmla="*/ 302 w 557"/>
                <a:gd name="T33" fmla="*/ 576 h 617"/>
                <a:gd name="T34" fmla="*/ 306 w 557"/>
                <a:gd name="T35" fmla="*/ 570 h 617"/>
                <a:gd name="T36" fmla="*/ 306 w 557"/>
                <a:gd name="T37" fmla="*/ 569 h 617"/>
                <a:gd name="T38" fmla="*/ 307 w 557"/>
                <a:gd name="T39" fmla="*/ 568 h 617"/>
                <a:gd name="T40" fmla="*/ 308 w 557"/>
                <a:gd name="T41" fmla="*/ 566 h 617"/>
                <a:gd name="T42" fmla="*/ 310 w 557"/>
                <a:gd name="T43" fmla="*/ 563 h 617"/>
                <a:gd name="T44" fmla="*/ 394 w 557"/>
                <a:gd name="T45" fmla="*/ 557 h 617"/>
                <a:gd name="T46" fmla="*/ 477 w 557"/>
                <a:gd name="T47" fmla="*/ 557 h 617"/>
                <a:gd name="T48" fmla="*/ 557 w 557"/>
                <a:gd name="T49" fmla="*/ 477 h 617"/>
                <a:gd name="T50" fmla="*/ 557 w 557"/>
                <a:gd name="T51" fmla="*/ 80 h 617"/>
                <a:gd name="T52" fmla="*/ 477 w 557"/>
                <a:gd name="T53"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7">
                  <a:moveTo>
                    <a:pt x="477" y="0"/>
                  </a:moveTo>
                  <a:cubicBezTo>
                    <a:pt x="80" y="0"/>
                    <a:pt x="80" y="0"/>
                    <a:pt x="80" y="0"/>
                  </a:cubicBezTo>
                  <a:cubicBezTo>
                    <a:pt x="36" y="0"/>
                    <a:pt x="0" y="36"/>
                    <a:pt x="0" y="80"/>
                  </a:cubicBezTo>
                  <a:cubicBezTo>
                    <a:pt x="0" y="477"/>
                    <a:pt x="0" y="477"/>
                    <a:pt x="0" y="477"/>
                  </a:cubicBezTo>
                  <a:cubicBezTo>
                    <a:pt x="0" y="521"/>
                    <a:pt x="36" y="557"/>
                    <a:pt x="80" y="557"/>
                  </a:cubicBezTo>
                  <a:cubicBezTo>
                    <a:pt x="163" y="557"/>
                    <a:pt x="163" y="557"/>
                    <a:pt x="163" y="557"/>
                  </a:cubicBezTo>
                  <a:cubicBezTo>
                    <a:pt x="207" y="557"/>
                    <a:pt x="245" y="560"/>
                    <a:pt x="247" y="563"/>
                  </a:cubicBezTo>
                  <a:cubicBezTo>
                    <a:pt x="247" y="563"/>
                    <a:pt x="248" y="564"/>
                    <a:pt x="248" y="565"/>
                  </a:cubicBezTo>
                  <a:cubicBezTo>
                    <a:pt x="251" y="569"/>
                    <a:pt x="251" y="569"/>
                    <a:pt x="251" y="569"/>
                  </a:cubicBezTo>
                  <a:cubicBezTo>
                    <a:pt x="255" y="577"/>
                    <a:pt x="255" y="577"/>
                    <a:pt x="255" y="577"/>
                  </a:cubicBezTo>
                  <a:cubicBezTo>
                    <a:pt x="255" y="577"/>
                    <a:pt x="255" y="577"/>
                    <a:pt x="255" y="577"/>
                  </a:cubicBezTo>
                  <a:cubicBezTo>
                    <a:pt x="258" y="582"/>
                    <a:pt x="261" y="588"/>
                    <a:pt x="265" y="593"/>
                  </a:cubicBezTo>
                  <a:cubicBezTo>
                    <a:pt x="265" y="593"/>
                    <a:pt x="265" y="593"/>
                    <a:pt x="265" y="593"/>
                  </a:cubicBezTo>
                  <a:cubicBezTo>
                    <a:pt x="278" y="617"/>
                    <a:pt x="278" y="617"/>
                    <a:pt x="278" y="617"/>
                  </a:cubicBezTo>
                  <a:cubicBezTo>
                    <a:pt x="292" y="593"/>
                    <a:pt x="292" y="593"/>
                    <a:pt x="292" y="593"/>
                  </a:cubicBezTo>
                  <a:cubicBezTo>
                    <a:pt x="297" y="586"/>
                    <a:pt x="297" y="586"/>
                    <a:pt x="297" y="586"/>
                  </a:cubicBezTo>
                  <a:cubicBezTo>
                    <a:pt x="302" y="576"/>
                    <a:pt x="302" y="576"/>
                    <a:pt x="302" y="576"/>
                  </a:cubicBezTo>
                  <a:cubicBezTo>
                    <a:pt x="304" y="574"/>
                    <a:pt x="305" y="572"/>
                    <a:pt x="306" y="570"/>
                  </a:cubicBezTo>
                  <a:cubicBezTo>
                    <a:pt x="306" y="569"/>
                    <a:pt x="306" y="569"/>
                    <a:pt x="306" y="569"/>
                  </a:cubicBezTo>
                  <a:cubicBezTo>
                    <a:pt x="307" y="568"/>
                    <a:pt x="307" y="568"/>
                    <a:pt x="307" y="568"/>
                  </a:cubicBezTo>
                  <a:cubicBezTo>
                    <a:pt x="308" y="567"/>
                    <a:pt x="308" y="566"/>
                    <a:pt x="308" y="566"/>
                  </a:cubicBezTo>
                  <a:cubicBezTo>
                    <a:pt x="310" y="563"/>
                    <a:pt x="310" y="563"/>
                    <a:pt x="310" y="563"/>
                  </a:cubicBezTo>
                  <a:cubicBezTo>
                    <a:pt x="312" y="560"/>
                    <a:pt x="350" y="557"/>
                    <a:pt x="394" y="557"/>
                  </a:cubicBezTo>
                  <a:cubicBezTo>
                    <a:pt x="477" y="557"/>
                    <a:pt x="477" y="557"/>
                    <a:pt x="477" y="557"/>
                  </a:cubicBezTo>
                  <a:cubicBezTo>
                    <a:pt x="521" y="557"/>
                    <a:pt x="557" y="521"/>
                    <a:pt x="557" y="477"/>
                  </a:cubicBezTo>
                  <a:cubicBezTo>
                    <a:pt x="557" y="80"/>
                    <a:pt x="557" y="80"/>
                    <a:pt x="557" y="80"/>
                  </a:cubicBezTo>
                  <a:cubicBezTo>
                    <a:pt x="557" y="36"/>
                    <a:pt x="521" y="0"/>
                    <a:pt x="477" y="0"/>
                  </a:cubicBezTo>
                  <a:close/>
                </a:path>
              </a:pathLst>
            </a:custGeom>
            <a:gradFill>
              <a:gsLst>
                <a:gs pos="0">
                  <a:srgbClr val="0E4B85"/>
                </a:gs>
                <a:gs pos="100000">
                  <a:srgbClr val="052B7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288000" anchor="ctr" anchorCtr="1" compatLnSpc="1">
              <a:prstTxWarp prst="textNoShape">
                <a:avLst/>
              </a:prstTxWarp>
              <a:normAutofit/>
            </a:bodyPr>
            <a:lstStyle/>
            <a:p>
              <a:pPr algn="ctr" defTabSz="1219170"/>
              <a:r>
                <a:rPr lang="en-US" altLang="zh-CN" sz="2800">
                  <a:solidFill>
                    <a:schemeClr val="bg1"/>
                  </a:solidFill>
                  <a:latin typeface="思源黑体 Normal"/>
                  <a:ea typeface="思源黑体 CN Normal" panose="020B0400000000000000" pitchFamily="34" charset="-122"/>
                  <a:cs typeface="+mn-ea"/>
                  <a:sym typeface="Arial" panose="020B0604020202020204" pitchFamily="34" charset="0"/>
                </a:rPr>
                <a:t>02</a:t>
              </a:r>
            </a:p>
          </p:txBody>
        </p:sp>
        <p:sp>
          <p:nvSpPr>
            <p:cNvPr id="47" name="任意多边形: 形状 46">
              <a:extLst>
                <a:ext uri="{FF2B5EF4-FFF2-40B4-BE49-F238E27FC236}">
                  <a16:creationId xmlns:a16="http://schemas.microsoft.com/office/drawing/2014/main" id="{380DBF05-C81A-4FCE-B018-196AF8F0D86C}"/>
                </a:ext>
              </a:extLst>
            </p:cNvPr>
            <p:cNvSpPr/>
            <p:nvPr/>
          </p:nvSpPr>
          <p:spPr bwMode="auto">
            <a:xfrm>
              <a:off x="3798098" y="4674648"/>
              <a:ext cx="988717" cy="1094611"/>
            </a:xfrm>
            <a:custGeom>
              <a:avLst/>
              <a:gdLst>
                <a:gd name="T0" fmla="*/ 80 w 557"/>
                <a:gd name="T1" fmla="*/ 618 h 618"/>
                <a:gd name="T2" fmla="*/ 477 w 557"/>
                <a:gd name="T3" fmla="*/ 618 h 618"/>
                <a:gd name="T4" fmla="*/ 557 w 557"/>
                <a:gd name="T5" fmla="*/ 538 h 618"/>
                <a:gd name="T6" fmla="*/ 557 w 557"/>
                <a:gd name="T7" fmla="*/ 141 h 618"/>
                <a:gd name="T8" fmla="*/ 477 w 557"/>
                <a:gd name="T9" fmla="*/ 61 h 618"/>
                <a:gd name="T10" fmla="*/ 394 w 557"/>
                <a:gd name="T11" fmla="*/ 61 h 618"/>
                <a:gd name="T12" fmla="*/ 310 w 557"/>
                <a:gd name="T13" fmla="*/ 55 h 618"/>
                <a:gd name="T14" fmla="*/ 309 w 557"/>
                <a:gd name="T15" fmla="*/ 53 h 618"/>
                <a:gd name="T16" fmla="*/ 306 w 557"/>
                <a:gd name="T17" fmla="*/ 49 h 618"/>
                <a:gd name="T18" fmla="*/ 302 w 557"/>
                <a:gd name="T19" fmla="*/ 41 h 618"/>
                <a:gd name="T20" fmla="*/ 302 w 557"/>
                <a:gd name="T21" fmla="*/ 41 h 618"/>
                <a:gd name="T22" fmla="*/ 292 w 557"/>
                <a:gd name="T23" fmla="*/ 25 h 618"/>
                <a:gd name="T24" fmla="*/ 292 w 557"/>
                <a:gd name="T25" fmla="*/ 24 h 618"/>
                <a:gd name="T26" fmla="*/ 279 w 557"/>
                <a:gd name="T27" fmla="*/ 0 h 618"/>
                <a:gd name="T28" fmla="*/ 265 w 557"/>
                <a:gd name="T29" fmla="*/ 24 h 618"/>
                <a:gd name="T30" fmla="*/ 260 w 557"/>
                <a:gd name="T31" fmla="*/ 32 h 618"/>
                <a:gd name="T32" fmla="*/ 255 w 557"/>
                <a:gd name="T33" fmla="*/ 42 h 618"/>
                <a:gd name="T34" fmla="*/ 251 w 557"/>
                <a:gd name="T35" fmla="*/ 48 h 618"/>
                <a:gd name="T36" fmla="*/ 251 w 557"/>
                <a:gd name="T37" fmla="*/ 49 h 618"/>
                <a:gd name="T38" fmla="*/ 250 w 557"/>
                <a:gd name="T39" fmla="*/ 50 h 618"/>
                <a:gd name="T40" fmla="*/ 249 w 557"/>
                <a:gd name="T41" fmla="*/ 52 h 618"/>
                <a:gd name="T42" fmla="*/ 247 w 557"/>
                <a:gd name="T43" fmla="*/ 55 h 618"/>
                <a:gd name="T44" fmla="*/ 163 w 557"/>
                <a:gd name="T45" fmla="*/ 61 h 618"/>
                <a:gd name="T46" fmla="*/ 80 w 557"/>
                <a:gd name="T47" fmla="*/ 61 h 618"/>
                <a:gd name="T48" fmla="*/ 0 w 557"/>
                <a:gd name="T49" fmla="*/ 141 h 618"/>
                <a:gd name="T50" fmla="*/ 0 w 557"/>
                <a:gd name="T51" fmla="*/ 538 h 618"/>
                <a:gd name="T52" fmla="*/ 80 w 557"/>
                <a:gd name="T53"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8">
                  <a:moveTo>
                    <a:pt x="80" y="618"/>
                  </a:moveTo>
                  <a:cubicBezTo>
                    <a:pt x="477" y="618"/>
                    <a:pt x="477" y="618"/>
                    <a:pt x="477" y="618"/>
                  </a:cubicBezTo>
                  <a:cubicBezTo>
                    <a:pt x="521" y="618"/>
                    <a:pt x="557" y="582"/>
                    <a:pt x="557" y="538"/>
                  </a:cubicBezTo>
                  <a:cubicBezTo>
                    <a:pt x="557" y="141"/>
                    <a:pt x="557" y="141"/>
                    <a:pt x="557" y="141"/>
                  </a:cubicBezTo>
                  <a:cubicBezTo>
                    <a:pt x="557" y="97"/>
                    <a:pt x="521" y="61"/>
                    <a:pt x="477" y="61"/>
                  </a:cubicBezTo>
                  <a:cubicBezTo>
                    <a:pt x="394" y="61"/>
                    <a:pt x="394" y="61"/>
                    <a:pt x="394" y="61"/>
                  </a:cubicBezTo>
                  <a:cubicBezTo>
                    <a:pt x="350" y="61"/>
                    <a:pt x="312" y="58"/>
                    <a:pt x="310" y="55"/>
                  </a:cubicBezTo>
                  <a:cubicBezTo>
                    <a:pt x="310" y="54"/>
                    <a:pt x="309" y="54"/>
                    <a:pt x="309" y="53"/>
                  </a:cubicBezTo>
                  <a:cubicBezTo>
                    <a:pt x="306" y="49"/>
                    <a:pt x="306" y="49"/>
                    <a:pt x="306" y="49"/>
                  </a:cubicBezTo>
                  <a:cubicBezTo>
                    <a:pt x="302" y="41"/>
                    <a:pt x="302" y="41"/>
                    <a:pt x="302" y="41"/>
                  </a:cubicBezTo>
                  <a:cubicBezTo>
                    <a:pt x="302" y="41"/>
                    <a:pt x="302" y="41"/>
                    <a:pt x="302" y="41"/>
                  </a:cubicBezTo>
                  <a:cubicBezTo>
                    <a:pt x="299" y="36"/>
                    <a:pt x="296" y="30"/>
                    <a:pt x="292" y="25"/>
                  </a:cubicBezTo>
                  <a:cubicBezTo>
                    <a:pt x="292" y="24"/>
                    <a:pt x="292" y="24"/>
                    <a:pt x="292" y="24"/>
                  </a:cubicBezTo>
                  <a:cubicBezTo>
                    <a:pt x="279" y="0"/>
                    <a:pt x="279" y="0"/>
                    <a:pt x="279" y="0"/>
                  </a:cubicBezTo>
                  <a:cubicBezTo>
                    <a:pt x="265" y="24"/>
                    <a:pt x="265" y="24"/>
                    <a:pt x="265" y="24"/>
                  </a:cubicBezTo>
                  <a:cubicBezTo>
                    <a:pt x="260" y="32"/>
                    <a:pt x="260" y="32"/>
                    <a:pt x="260" y="32"/>
                  </a:cubicBezTo>
                  <a:cubicBezTo>
                    <a:pt x="255" y="42"/>
                    <a:pt x="255" y="42"/>
                    <a:pt x="255" y="42"/>
                  </a:cubicBezTo>
                  <a:cubicBezTo>
                    <a:pt x="253" y="44"/>
                    <a:pt x="252" y="46"/>
                    <a:pt x="251" y="48"/>
                  </a:cubicBezTo>
                  <a:cubicBezTo>
                    <a:pt x="251" y="49"/>
                    <a:pt x="251" y="49"/>
                    <a:pt x="251" y="49"/>
                  </a:cubicBezTo>
                  <a:cubicBezTo>
                    <a:pt x="250" y="50"/>
                    <a:pt x="250" y="50"/>
                    <a:pt x="250" y="50"/>
                  </a:cubicBezTo>
                  <a:cubicBezTo>
                    <a:pt x="250" y="51"/>
                    <a:pt x="249" y="51"/>
                    <a:pt x="249" y="52"/>
                  </a:cubicBezTo>
                  <a:cubicBezTo>
                    <a:pt x="247" y="55"/>
                    <a:pt x="247" y="55"/>
                    <a:pt x="247" y="55"/>
                  </a:cubicBezTo>
                  <a:cubicBezTo>
                    <a:pt x="245" y="58"/>
                    <a:pt x="207" y="61"/>
                    <a:pt x="163" y="61"/>
                  </a:cubicBezTo>
                  <a:cubicBezTo>
                    <a:pt x="80" y="61"/>
                    <a:pt x="80" y="61"/>
                    <a:pt x="80" y="61"/>
                  </a:cubicBezTo>
                  <a:cubicBezTo>
                    <a:pt x="36" y="61"/>
                    <a:pt x="0" y="97"/>
                    <a:pt x="0" y="141"/>
                  </a:cubicBezTo>
                  <a:cubicBezTo>
                    <a:pt x="0" y="538"/>
                    <a:pt x="0" y="538"/>
                    <a:pt x="0" y="538"/>
                  </a:cubicBezTo>
                  <a:cubicBezTo>
                    <a:pt x="0" y="582"/>
                    <a:pt x="36" y="618"/>
                    <a:pt x="80" y="618"/>
                  </a:cubicBezTo>
                  <a:close/>
                </a:path>
              </a:pathLst>
            </a:custGeom>
            <a:gradFill>
              <a:gsLst>
                <a:gs pos="0">
                  <a:srgbClr val="0E4B85"/>
                </a:gs>
                <a:gs pos="100000">
                  <a:srgbClr val="052B7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288000" rIns="121920" bIns="60960" anchor="ctr" anchorCtr="1" compatLnSpc="1">
              <a:prstTxWarp prst="textNoShape">
                <a:avLst/>
              </a:prstTxWarp>
              <a:normAutofit/>
            </a:bodyPr>
            <a:lstStyle/>
            <a:p>
              <a:pPr algn="ctr" defTabSz="1219170"/>
              <a:r>
                <a:rPr lang="en-US" altLang="zh-CN" sz="2800">
                  <a:solidFill>
                    <a:schemeClr val="bg1"/>
                  </a:solidFill>
                  <a:latin typeface="思源黑体 Normal"/>
                  <a:ea typeface="思源黑体 CN Normal" panose="020B0400000000000000" pitchFamily="34" charset="-122"/>
                  <a:cs typeface="+mn-ea"/>
                  <a:sym typeface="Arial" panose="020B0604020202020204" pitchFamily="34" charset="0"/>
                </a:rPr>
                <a:t>03</a:t>
              </a:r>
            </a:p>
          </p:txBody>
        </p:sp>
        <p:sp>
          <p:nvSpPr>
            <p:cNvPr id="48" name="任意多边形: 形状 47">
              <a:extLst>
                <a:ext uri="{FF2B5EF4-FFF2-40B4-BE49-F238E27FC236}">
                  <a16:creationId xmlns:a16="http://schemas.microsoft.com/office/drawing/2014/main" id="{3C73BC00-21B6-4A97-91BE-02FE58C75200}"/>
                </a:ext>
              </a:extLst>
            </p:cNvPr>
            <p:cNvSpPr/>
            <p:nvPr/>
          </p:nvSpPr>
          <p:spPr bwMode="auto">
            <a:xfrm>
              <a:off x="3798098" y="3545484"/>
              <a:ext cx="2111194" cy="2223776"/>
            </a:xfrm>
            <a:custGeom>
              <a:avLst/>
              <a:gdLst>
                <a:gd name="T0" fmla="*/ 80 w 1190"/>
                <a:gd name="T1" fmla="*/ 620 h 1255"/>
                <a:gd name="T2" fmla="*/ 554 w 1190"/>
                <a:gd name="T3" fmla="*/ 620 h 1255"/>
                <a:gd name="T4" fmla="*/ 634 w 1190"/>
                <a:gd name="T5" fmla="*/ 700 h 1255"/>
                <a:gd name="T6" fmla="*/ 634 w 1190"/>
                <a:gd name="T7" fmla="*/ 1175 h 1255"/>
                <a:gd name="T8" fmla="*/ 714 w 1190"/>
                <a:gd name="T9" fmla="*/ 1255 h 1255"/>
                <a:gd name="T10" fmla="*/ 1110 w 1190"/>
                <a:gd name="T11" fmla="*/ 1255 h 1255"/>
                <a:gd name="T12" fmla="*/ 1190 w 1190"/>
                <a:gd name="T13" fmla="*/ 1175 h 1255"/>
                <a:gd name="T14" fmla="*/ 1190 w 1190"/>
                <a:gd name="T15" fmla="*/ 145 h 1255"/>
                <a:gd name="T16" fmla="*/ 1110 w 1190"/>
                <a:gd name="T17" fmla="*/ 65 h 1255"/>
                <a:gd name="T18" fmla="*/ 712 w 1190"/>
                <a:gd name="T19" fmla="*/ 65 h 1255"/>
                <a:gd name="T20" fmla="*/ 628 w 1190"/>
                <a:gd name="T21" fmla="*/ 57 h 1255"/>
                <a:gd name="T22" fmla="*/ 620 w 1190"/>
                <a:gd name="T23" fmla="*/ 44 h 1255"/>
                <a:gd name="T24" fmla="*/ 595 w 1190"/>
                <a:gd name="T25" fmla="*/ 0 h 1255"/>
                <a:gd name="T26" fmla="*/ 570 w 1190"/>
                <a:gd name="T27" fmla="*/ 44 h 1255"/>
                <a:gd name="T28" fmla="*/ 562 w 1190"/>
                <a:gd name="T29" fmla="*/ 57 h 1255"/>
                <a:gd name="T30" fmla="*/ 478 w 1190"/>
                <a:gd name="T31" fmla="*/ 65 h 1255"/>
                <a:gd name="T32" fmla="*/ 80 w 1190"/>
                <a:gd name="T33" fmla="*/ 65 h 1255"/>
                <a:gd name="T34" fmla="*/ 0 w 1190"/>
                <a:gd name="T35" fmla="*/ 145 h 1255"/>
                <a:gd name="T36" fmla="*/ 0 w 1190"/>
                <a:gd name="T37" fmla="*/ 540 h 1255"/>
                <a:gd name="T38" fmla="*/ 80 w 1190"/>
                <a:gd name="T39" fmla="*/ 620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0" h="1255">
                  <a:moveTo>
                    <a:pt x="80" y="620"/>
                  </a:moveTo>
                  <a:cubicBezTo>
                    <a:pt x="554" y="620"/>
                    <a:pt x="554" y="620"/>
                    <a:pt x="554" y="620"/>
                  </a:cubicBezTo>
                  <a:cubicBezTo>
                    <a:pt x="598" y="620"/>
                    <a:pt x="634" y="656"/>
                    <a:pt x="634" y="700"/>
                  </a:cubicBezTo>
                  <a:cubicBezTo>
                    <a:pt x="634" y="1175"/>
                    <a:pt x="634" y="1175"/>
                    <a:pt x="634" y="1175"/>
                  </a:cubicBezTo>
                  <a:cubicBezTo>
                    <a:pt x="634" y="1219"/>
                    <a:pt x="670" y="1255"/>
                    <a:pt x="714" y="1255"/>
                  </a:cubicBezTo>
                  <a:cubicBezTo>
                    <a:pt x="1110" y="1255"/>
                    <a:pt x="1110" y="1255"/>
                    <a:pt x="1110" y="1255"/>
                  </a:cubicBezTo>
                  <a:cubicBezTo>
                    <a:pt x="1154" y="1255"/>
                    <a:pt x="1190" y="1219"/>
                    <a:pt x="1190" y="1175"/>
                  </a:cubicBezTo>
                  <a:cubicBezTo>
                    <a:pt x="1190" y="145"/>
                    <a:pt x="1190" y="145"/>
                    <a:pt x="1190" y="145"/>
                  </a:cubicBezTo>
                  <a:cubicBezTo>
                    <a:pt x="1190" y="101"/>
                    <a:pt x="1154" y="65"/>
                    <a:pt x="1110" y="65"/>
                  </a:cubicBezTo>
                  <a:cubicBezTo>
                    <a:pt x="712" y="65"/>
                    <a:pt x="712" y="65"/>
                    <a:pt x="712" y="65"/>
                  </a:cubicBezTo>
                  <a:cubicBezTo>
                    <a:pt x="668" y="65"/>
                    <a:pt x="630" y="61"/>
                    <a:pt x="628" y="57"/>
                  </a:cubicBezTo>
                  <a:cubicBezTo>
                    <a:pt x="626" y="55"/>
                    <a:pt x="624" y="50"/>
                    <a:pt x="620" y="44"/>
                  </a:cubicBezTo>
                  <a:cubicBezTo>
                    <a:pt x="595" y="0"/>
                    <a:pt x="595" y="0"/>
                    <a:pt x="595" y="0"/>
                  </a:cubicBezTo>
                  <a:cubicBezTo>
                    <a:pt x="570" y="44"/>
                    <a:pt x="570" y="44"/>
                    <a:pt x="570" y="44"/>
                  </a:cubicBezTo>
                  <a:cubicBezTo>
                    <a:pt x="566" y="50"/>
                    <a:pt x="564" y="55"/>
                    <a:pt x="562" y="57"/>
                  </a:cubicBezTo>
                  <a:cubicBezTo>
                    <a:pt x="560" y="61"/>
                    <a:pt x="522" y="65"/>
                    <a:pt x="478" y="65"/>
                  </a:cubicBezTo>
                  <a:cubicBezTo>
                    <a:pt x="80" y="65"/>
                    <a:pt x="80" y="65"/>
                    <a:pt x="80" y="65"/>
                  </a:cubicBezTo>
                  <a:cubicBezTo>
                    <a:pt x="36" y="65"/>
                    <a:pt x="0" y="101"/>
                    <a:pt x="0" y="145"/>
                  </a:cubicBezTo>
                  <a:cubicBezTo>
                    <a:pt x="0" y="540"/>
                    <a:pt x="0" y="540"/>
                    <a:pt x="0" y="540"/>
                  </a:cubicBezTo>
                  <a:cubicBezTo>
                    <a:pt x="0" y="584"/>
                    <a:pt x="36" y="620"/>
                    <a:pt x="80" y="620"/>
                  </a:cubicBezTo>
                  <a:close/>
                </a:path>
              </a:pathLst>
            </a:custGeom>
            <a:gradFill>
              <a:gsLst>
                <a:gs pos="0">
                  <a:srgbClr val="0E4B85"/>
                </a:gs>
                <a:gs pos="100000">
                  <a:srgbClr val="052B7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1219170"/>
              <a:endParaRPr sz="1600" dirty="0">
                <a:solidFill>
                  <a:schemeClr val="bg1"/>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sp>
          <p:nvSpPr>
            <p:cNvPr id="50" name="任意多边形: 形状 49">
              <a:extLst>
                <a:ext uri="{FF2B5EF4-FFF2-40B4-BE49-F238E27FC236}">
                  <a16:creationId xmlns:a16="http://schemas.microsoft.com/office/drawing/2014/main" id="{910DB709-C3D0-4072-B064-9452712005A5}"/>
                </a:ext>
              </a:extLst>
            </p:cNvPr>
            <p:cNvSpPr/>
            <p:nvPr/>
          </p:nvSpPr>
          <p:spPr bwMode="auto">
            <a:xfrm>
              <a:off x="7406301" y="4674648"/>
              <a:ext cx="987601" cy="1094611"/>
            </a:xfrm>
            <a:custGeom>
              <a:avLst/>
              <a:gdLst>
                <a:gd name="T0" fmla="*/ 477 w 557"/>
                <a:gd name="T1" fmla="*/ 618 h 618"/>
                <a:gd name="T2" fmla="*/ 80 w 557"/>
                <a:gd name="T3" fmla="*/ 618 h 618"/>
                <a:gd name="T4" fmla="*/ 0 w 557"/>
                <a:gd name="T5" fmla="*/ 538 h 618"/>
                <a:gd name="T6" fmla="*/ 0 w 557"/>
                <a:gd name="T7" fmla="*/ 141 h 618"/>
                <a:gd name="T8" fmla="*/ 80 w 557"/>
                <a:gd name="T9" fmla="*/ 61 h 618"/>
                <a:gd name="T10" fmla="*/ 163 w 557"/>
                <a:gd name="T11" fmla="*/ 61 h 618"/>
                <a:gd name="T12" fmla="*/ 247 w 557"/>
                <a:gd name="T13" fmla="*/ 55 h 618"/>
                <a:gd name="T14" fmla="*/ 248 w 557"/>
                <a:gd name="T15" fmla="*/ 53 h 618"/>
                <a:gd name="T16" fmla="*/ 251 w 557"/>
                <a:gd name="T17" fmla="*/ 49 h 618"/>
                <a:gd name="T18" fmla="*/ 255 w 557"/>
                <a:gd name="T19" fmla="*/ 41 h 618"/>
                <a:gd name="T20" fmla="*/ 255 w 557"/>
                <a:gd name="T21" fmla="*/ 41 h 618"/>
                <a:gd name="T22" fmla="*/ 265 w 557"/>
                <a:gd name="T23" fmla="*/ 25 h 618"/>
                <a:gd name="T24" fmla="*/ 265 w 557"/>
                <a:gd name="T25" fmla="*/ 24 h 618"/>
                <a:gd name="T26" fmla="*/ 278 w 557"/>
                <a:gd name="T27" fmla="*/ 0 h 618"/>
                <a:gd name="T28" fmla="*/ 292 w 557"/>
                <a:gd name="T29" fmla="*/ 24 h 618"/>
                <a:gd name="T30" fmla="*/ 297 w 557"/>
                <a:gd name="T31" fmla="*/ 32 h 618"/>
                <a:gd name="T32" fmla="*/ 302 w 557"/>
                <a:gd name="T33" fmla="*/ 42 h 618"/>
                <a:gd name="T34" fmla="*/ 306 w 557"/>
                <a:gd name="T35" fmla="*/ 48 h 618"/>
                <a:gd name="T36" fmla="*/ 306 w 557"/>
                <a:gd name="T37" fmla="*/ 49 h 618"/>
                <a:gd name="T38" fmla="*/ 307 w 557"/>
                <a:gd name="T39" fmla="*/ 50 h 618"/>
                <a:gd name="T40" fmla="*/ 308 w 557"/>
                <a:gd name="T41" fmla="*/ 52 h 618"/>
                <a:gd name="T42" fmla="*/ 310 w 557"/>
                <a:gd name="T43" fmla="*/ 55 h 618"/>
                <a:gd name="T44" fmla="*/ 394 w 557"/>
                <a:gd name="T45" fmla="*/ 61 h 618"/>
                <a:gd name="T46" fmla="*/ 477 w 557"/>
                <a:gd name="T47" fmla="*/ 61 h 618"/>
                <a:gd name="T48" fmla="*/ 557 w 557"/>
                <a:gd name="T49" fmla="*/ 141 h 618"/>
                <a:gd name="T50" fmla="*/ 557 w 557"/>
                <a:gd name="T51" fmla="*/ 538 h 618"/>
                <a:gd name="T52" fmla="*/ 477 w 557"/>
                <a:gd name="T53"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8">
                  <a:moveTo>
                    <a:pt x="477" y="618"/>
                  </a:moveTo>
                  <a:cubicBezTo>
                    <a:pt x="80" y="618"/>
                    <a:pt x="80" y="618"/>
                    <a:pt x="80" y="618"/>
                  </a:cubicBezTo>
                  <a:cubicBezTo>
                    <a:pt x="36" y="618"/>
                    <a:pt x="0" y="582"/>
                    <a:pt x="0" y="538"/>
                  </a:cubicBezTo>
                  <a:cubicBezTo>
                    <a:pt x="0" y="141"/>
                    <a:pt x="0" y="141"/>
                    <a:pt x="0" y="141"/>
                  </a:cubicBezTo>
                  <a:cubicBezTo>
                    <a:pt x="0" y="97"/>
                    <a:pt x="36" y="61"/>
                    <a:pt x="80" y="61"/>
                  </a:cubicBezTo>
                  <a:cubicBezTo>
                    <a:pt x="163" y="61"/>
                    <a:pt x="163" y="61"/>
                    <a:pt x="163" y="61"/>
                  </a:cubicBezTo>
                  <a:cubicBezTo>
                    <a:pt x="207" y="61"/>
                    <a:pt x="245" y="58"/>
                    <a:pt x="247" y="55"/>
                  </a:cubicBezTo>
                  <a:cubicBezTo>
                    <a:pt x="247" y="54"/>
                    <a:pt x="248" y="54"/>
                    <a:pt x="248" y="53"/>
                  </a:cubicBezTo>
                  <a:cubicBezTo>
                    <a:pt x="251" y="49"/>
                    <a:pt x="251" y="49"/>
                    <a:pt x="251" y="49"/>
                  </a:cubicBezTo>
                  <a:cubicBezTo>
                    <a:pt x="255" y="41"/>
                    <a:pt x="255" y="41"/>
                    <a:pt x="255" y="41"/>
                  </a:cubicBezTo>
                  <a:cubicBezTo>
                    <a:pt x="255" y="41"/>
                    <a:pt x="255" y="41"/>
                    <a:pt x="255" y="41"/>
                  </a:cubicBezTo>
                  <a:cubicBezTo>
                    <a:pt x="258" y="36"/>
                    <a:pt x="261" y="30"/>
                    <a:pt x="265" y="25"/>
                  </a:cubicBezTo>
                  <a:cubicBezTo>
                    <a:pt x="265" y="24"/>
                    <a:pt x="265" y="24"/>
                    <a:pt x="265" y="24"/>
                  </a:cubicBezTo>
                  <a:cubicBezTo>
                    <a:pt x="278" y="0"/>
                    <a:pt x="278" y="0"/>
                    <a:pt x="278" y="0"/>
                  </a:cubicBezTo>
                  <a:cubicBezTo>
                    <a:pt x="292" y="24"/>
                    <a:pt x="292" y="24"/>
                    <a:pt x="292" y="24"/>
                  </a:cubicBezTo>
                  <a:cubicBezTo>
                    <a:pt x="297" y="32"/>
                    <a:pt x="297" y="32"/>
                    <a:pt x="297" y="32"/>
                  </a:cubicBezTo>
                  <a:cubicBezTo>
                    <a:pt x="302" y="42"/>
                    <a:pt x="302" y="42"/>
                    <a:pt x="302" y="42"/>
                  </a:cubicBezTo>
                  <a:cubicBezTo>
                    <a:pt x="304" y="44"/>
                    <a:pt x="305" y="46"/>
                    <a:pt x="306" y="48"/>
                  </a:cubicBezTo>
                  <a:cubicBezTo>
                    <a:pt x="306" y="49"/>
                    <a:pt x="306" y="49"/>
                    <a:pt x="306" y="49"/>
                  </a:cubicBezTo>
                  <a:cubicBezTo>
                    <a:pt x="307" y="50"/>
                    <a:pt x="307" y="50"/>
                    <a:pt x="307" y="50"/>
                  </a:cubicBezTo>
                  <a:cubicBezTo>
                    <a:pt x="308" y="51"/>
                    <a:pt x="308" y="51"/>
                    <a:pt x="308" y="52"/>
                  </a:cubicBezTo>
                  <a:cubicBezTo>
                    <a:pt x="310" y="55"/>
                    <a:pt x="310" y="55"/>
                    <a:pt x="310" y="55"/>
                  </a:cubicBezTo>
                  <a:cubicBezTo>
                    <a:pt x="312" y="58"/>
                    <a:pt x="350" y="61"/>
                    <a:pt x="394" y="61"/>
                  </a:cubicBezTo>
                  <a:cubicBezTo>
                    <a:pt x="477" y="61"/>
                    <a:pt x="477" y="61"/>
                    <a:pt x="477" y="61"/>
                  </a:cubicBezTo>
                  <a:cubicBezTo>
                    <a:pt x="521" y="61"/>
                    <a:pt x="557" y="97"/>
                    <a:pt x="557" y="141"/>
                  </a:cubicBezTo>
                  <a:cubicBezTo>
                    <a:pt x="557" y="538"/>
                    <a:pt x="557" y="538"/>
                    <a:pt x="557" y="538"/>
                  </a:cubicBezTo>
                  <a:cubicBezTo>
                    <a:pt x="557" y="582"/>
                    <a:pt x="521" y="618"/>
                    <a:pt x="477" y="618"/>
                  </a:cubicBezTo>
                  <a:close/>
                </a:path>
              </a:pathLst>
            </a:custGeom>
            <a:gradFill>
              <a:gsLst>
                <a:gs pos="0">
                  <a:srgbClr val="0E4B85"/>
                </a:gs>
                <a:gs pos="100000">
                  <a:srgbClr val="052B7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288000" rIns="121920" bIns="60960" anchor="ctr" anchorCtr="1" compatLnSpc="1">
              <a:prstTxWarp prst="textNoShape">
                <a:avLst/>
              </a:prstTxWarp>
              <a:normAutofit/>
            </a:bodyPr>
            <a:lstStyle/>
            <a:p>
              <a:pPr algn="ctr" defTabSz="1219170"/>
              <a:r>
                <a:rPr lang="en-US" altLang="zh-CN" sz="2800">
                  <a:solidFill>
                    <a:schemeClr val="bg1"/>
                  </a:solidFill>
                  <a:latin typeface="思源黑体 Normal"/>
                  <a:ea typeface="思源黑体 CN Normal" panose="020B0400000000000000" pitchFamily="34" charset="-122"/>
                  <a:cs typeface="+mn-ea"/>
                  <a:sym typeface="Arial" panose="020B0604020202020204" pitchFamily="34" charset="0"/>
                </a:rPr>
                <a:t>04</a:t>
              </a:r>
            </a:p>
          </p:txBody>
        </p:sp>
        <p:sp>
          <p:nvSpPr>
            <p:cNvPr id="51" name="任意多边形: 形状 50">
              <a:extLst>
                <a:ext uri="{FF2B5EF4-FFF2-40B4-BE49-F238E27FC236}">
                  <a16:creationId xmlns:a16="http://schemas.microsoft.com/office/drawing/2014/main" id="{9414C41E-6BAD-43FE-9574-955B28C3428B}"/>
                </a:ext>
              </a:extLst>
            </p:cNvPr>
            <p:cNvSpPr/>
            <p:nvPr/>
          </p:nvSpPr>
          <p:spPr bwMode="auto">
            <a:xfrm>
              <a:off x="6169011" y="3660295"/>
              <a:ext cx="2224891" cy="2108965"/>
            </a:xfrm>
            <a:custGeom>
              <a:avLst/>
              <a:gdLst>
                <a:gd name="T0" fmla="*/ 542 w 1254"/>
                <a:gd name="T1" fmla="*/ 0 h 1190"/>
                <a:gd name="T2" fmla="*/ 541 w 1254"/>
                <a:gd name="T3" fmla="*/ 0 h 1190"/>
                <a:gd name="T4" fmla="*/ 144 w 1254"/>
                <a:gd name="T5" fmla="*/ 0 h 1190"/>
                <a:gd name="T6" fmla="*/ 64 w 1254"/>
                <a:gd name="T7" fmla="*/ 80 h 1190"/>
                <a:gd name="T8" fmla="*/ 64 w 1254"/>
                <a:gd name="T9" fmla="*/ 477 h 1190"/>
                <a:gd name="T10" fmla="*/ 56 w 1254"/>
                <a:gd name="T11" fmla="*/ 562 h 1190"/>
                <a:gd name="T12" fmla="*/ 43 w 1254"/>
                <a:gd name="T13" fmla="*/ 570 h 1190"/>
                <a:gd name="T14" fmla="*/ 0 w 1254"/>
                <a:gd name="T15" fmla="*/ 595 h 1190"/>
                <a:gd name="T16" fmla="*/ 43 w 1254"/>
                <a:gd name="T17" fmla="*/ 620 h 1190"/>
                <a:gd name="T18" fmla="*/ 56 w 1254"/>
                <a:gd name="T19" fmla="*/ 627 h 1190"/>
                <a:gd name="T20" fmla="*/ 64 w 1254"/>
                <a:gd name="T21" fmla="*/ 712 h 1190"/>
                <a:gd name="T22" fmla="*/ 64 w 1254"/>
                <a:gd name="T23" fmla="*/ 1110 h 1190"/>
                <a:gd name="T24" fmla="*/ 64 w 1254"/>
                <a:gd name="T25" fmla="*/ 1110 h 1190"/>
                <a:gd name="T26" fmla="*/ 122 w 1254"/>
                <a:gd name="T27" fmla="*/ 1186 h 1190"/>
                <a:gd name="T28" fmla="*/ 128 w 1254"/>
                <a:gd name="T29" fmla="*/ 1188 h 1190"/>
                <a:gd name="T30" fmla="*/ 144 w 1254"/>
                <a:gd name="T31" fmla="*/ 1190 h 1190"/>
                <a:gd name="T32" fmla="*/ 540 w 1254"/>
                <a:gd name="T33" fmla="*/ 1190 h 1190"/>
                <a:gd name="T34" fmla="*/ 620 w 1254"/>
                <a:gd name="T35" fmla="*/ 1110 h 1190"/>
                <a:gd name="T36" fmla="*/ 620 w 1254"/>
                <a:gd name="T37" fmla="*/ 635 h 1190"/>
                <a:gd name="T38" fmla="*/ 631 w 1254"/>
                <a:gd name="T39" fmla="*/ 595 h 1190"/>
                <a:gd name="T40" fmla="*/ 700 w 1254"/>
                <a:gd name="T41" fmla="*/ 555 h 1190"/>
                <a:gd name="T42" fmla="*/ 1174 w 1254"/>
                <a:gd name="T43" fmla="*/ 555 h 1190"/>
                <a:gd name="T44" fmla="*/ 1254 w 1254"/>
                <a:gd name="T45" fmla="*/ 475 h 1190"/>
                <a:gd name="T46" fmla="*/ 1254 w 1254"/>
                <a:gd name="T47" fmla="*/ 80 h 1190"/>
                <a:gd name="T48" fmla="*/ 1174 w 1254"/>
                <a:gd name="T49" fmla="*/ 0 h 1190"/>
                <a:gd name="T50" fmla="*/ 776 w 1254"/>
                <a:gd name="T51" fmla="*/ 0 h 1190"/>
                <a:gd name="T52" fmla="*/ 542 w 1254"/>
                <a:gd name="T53"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4" h="1190">
                  <a:moveTo>
                    <a:pt x="542" y="0"/>
                  </a:moveTo>
                  <a:cubicBezTo>
                    <a:pt x="541" y="0"/>
                    <a:pt x="541" y="0"/>
                    <a:pt x="541" y="0"/>
                  </a:cubicBezTo>
                  <a:cubicBezTo>
                    <a:pt x="144" y="0"/>
                    <a:pt x="144" y="0"/>
                    <a:pt x="144" y="0"/>
                  </a:cubicBezTo>
                  <a:cubicBezTo>
                    <a:pt x="100" y="0"/>
                    <a:pt x="64" y="36"/>
                    <a:pt x="64" y="80"/>
                  </a:cubicBezTo>
                  <a:cubicBezTo>
                    <a:pt x="64" y="477"/>
                    <a:pt x="64" y="477"/>
                    <a:pt x="64" y="477"/>
                  </a:cubicBezTo>
                  <a:cubicBezTo>
                    <a:pt x="64" y="521"/>
                    <a:pt x="61" y="560"/>
                    <a:pt x="56" y="562"/>
                  </a:cubicBezTo>
                  <a:cubicBezTo>
                    <a:pt x="54" y="564"/>
                    <a:pt x="49" y="566"/>
                    <a:pt x="43" y="570"/>
                  </a:cubicBezTo>
                  <a:cubicBezTo>
                    <a:pt x="0" y="595"/>
                    <a:pt x="0" y="595"/>
                    <a:pt x="0" y="595"/>
                  </a:cubicBezTo>
                  <a:cubicBezTo>
                    <a:pt x="43" y="620"/>
                    <a:pt x="43" y="620"/>
                    <a:pt x="43" y="620"/>
                  </a:cubicBezTo>
                  <a:cubicBezTo>
                    <a:pt x="49" y="623"/>
                    <a:pt x="54" y="626"/>
                    <a:pt x="56" y="627"/>
                  </a:cubicBezTo>
                  <a:cubicBezTo>
                    <a:pt x="61" y="630"/>
                    <a:pt x="64" y="668"/>
                    <a:pt x="64" y="712"/>
                  </a:cubicBezTo>
                  <a:cubicBezTo>
                    <a:pt x="64" y="1110"/>
                    <a:pt x="64" y="1110"/>
                    <a:pt x="64" y="1110"/>
                  </a:cubicBezTo>
                  <a:cubicBezTo>
                    <a:pt x="64" y="1110"/>
                    <a:pt x="64" y="1110"/>
                    <a:pt x="64" y="1110"/>
                  </a:cubicBezTo>
                  <a:cubicBezTo>
                    <a:pt x="64" y="1146"/>
                    <a:pt x="89" y="1176"/>
                    <a:pt x="122" y="1186"/>
                  </a:cubicBezTo>
                  <a:cubicBezTo>
                    <a:pt x="124" y="1187"/>
                    <a:pt x="126" y="1187"/>
                    <a:pt x="128" y="1188"/>
                  </a:cubicBezTo>
                  <a:cubicBezTo>
                    <a:pt x="133" y="1189"/>
                    <a:pt x="139" y="1190"/>
                    <a:pt x="144" y="1190"/>
                  </a:cubicBezTo>
                  <a:cubicBezTo>
                    <a:pt x="540" y="1190"/>
                    <a:pt x="540" y="1190"/>
                    <a:pt x="540" y="1190"/>
                  </a:cubicBezTo>
                  <a:cubicBezTo>
                    <a:pt x="584" y="1190"/>
                    <a:pt x="620" y="1154"/>
                    <a:pt x="620" y="1110"/>
                  </a:cubicBezTo>
                  <a:cubicBezTo>
                    <a:pt x="620" y="635"/>
                    <a:pt x="620" y="635"/>
                    <a:pt x="620" y="635"/>
                  </a:cubicBezTo>
                  <a:cubicBezTo>
                    <a:pt x="620" y="621"/>
                    <a:pt x="624" y="607"/>
                    <a:pt x="631" y="595"/>
                  </a:cubicBezTo>
                  <a:cubicBezTo>
                    <a:pt x="645" y="571"/>
                    <a:pt x="670" y="555"/>
                    <a:pt x="700" y="555"/>
                  </a:cubicBezTo>
                  <a:cubicBezTo>
                    <a:pt x="1174" y="555"/>
                    <a:pt x="1174" y="555"/>
                    <a:pt x="1174" y="555"/>
                  </a:cubicBezTo>
                  <a:cubicBezTo>
                    <a:pt x="1218" y="555"/>
                    <a:pt x="1254" y="519"/>
                    <a:pt x="1254" y="475"/>
                  </a:cubicBezTo>
                  <a:cubicBezTo>
                    <a:pt x="1254" y="80"/>
                    <a:pt x="1254" y="80"/>
                    <a:pt x="1254" y="80"/>
                  </a:cubicBezTo>
                  <a:cubicBezTo>
                    <a:pt x="1254" y="36"/>
                    <a:pt x="1218" y="0"/>
                    <a:pt x="1174" y="0"/>
                  </a:cubicBezTo>
                  <a:cubicBezTo>
                    <a:pt x="776" y="0"/>
                    <a:pt x="776" y="0"/>
                    <a:pt x="776" y="0"/>
                  </a:cubicBezTo>
                  <a:lnTo>
                    <a:pt x="542" y="0"/>
                  </a:lnTo>
                  <a:close/>
                </a:path>
              </a:pathLst>
            </a:custGeom>
            <a:gradFill>
              <a:gsLst>
                <a:gs pos="0">
                  <a:srgbClr val="0E4B85"/>
                </a:gs>
                <a:gs pos="100000">
                  <a:srgbClr val="052B7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1219170"/>
              <a:endParaRPr sz="1600">
                <a:solidFill>
                  <a:schemeClr val="bg1"/>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sp>
          <p:nvSpPr>
            <p:cNvPr id="53" name="矩形 52">
              <a:extLst>
                <a:ext uri="{FF2B5EF4-FFF2-40B4-BE49-F238E27FC236}">
                  <a16:creationId xmlns:a16="http://schemas.microsoft.com/office/drawing/2014/main" id="{748BDC90-979B-4163-816B-DE948F6F71F8}"/>
                </a:ext>
              </a:extLst>
            </p:cNvPr>
            <p:cNvSpPr/>
            <p:nvPr/>
          </p:nvSpPr>
          <p:spPr>
            <a:xfrm>
              <a:off x="4433490" y="2519345"/>
              <a:ext cx="954107" cy="400110"/>
            </a:xfrm>
            <a:prstGeom prst="rect">
              <a:avLst/>
            </a:prstGeom>
          </p:spPr>
          <p:txBody>
            <a:bodyPr wrap="none" anchor="t">
              <a:normAutofit/>
            </a:bodyPr>
            <a:lstStyle/>
            <a:p>
              <a:pPr algn="ctr" defTabSz="1219170"/>
              <a:r>
                <a:rPr lang="en-US" altLang="en-US" sz="1050" dirty="0">
                  <a:solidFill>
                    <a:schemeClr val="bg1"/>
                  </a:solidFill>
                  <a:latin typeface="思源黑体 Normal"/>
                  <a:ea typeface="思源黑体 CN Normal" panose="020B0400000000000000" pitchFamily="34" charset="-122"/>
                  <a:cs typeface="+mn-ea"/>
                  <a:sym typeface="Arial" panose="020B0604020202020204" pitchFamily="34" charset="0"/>
                </a:rPr>
                <a:t>In Life</a:t>
              </a:r>
            </a:p>
          </p:txBody>
        </p:sp>
        <p:sp>
          <p:nvSpPr>
            <p:cNvPr id="54" name="矩形 53">
              <a:extLst>
                <a:ext uri="{FF2B5EF4-FFF2-40B4-BE49-F238E27FC236}">
                  <a16:creationId xmlns:a16="http://schemas.microsoft.com/office/drawing/2014/main" id="{955D3C77-F052-49AC-9E8E-17797D766D7B}"/>
                </a:ext>
              </a:extLst>
            </p:cNvPr>
            <p:cNvSpPr/>
            <p:nvPr/>
          </p:nvSpPr>
          <p:spPr>
            <a:xfrm>
              <a:off x="6861251" y="2519345"/>
              <a:ext cx="954107" cy="400110"/>
            </a:xfrm>
            <a:prstGeom prst="rect">
              <a:avLst/>
            </a:prstGeom>
          </p:spPr>
          <p:txBody>
            <a:bodyPr wrap="none" anchor="t">
              <a:normAutofit/>
            </a:bodyPr>
            <a:lstStyle/>
            <a:p>
              <a:pPr algn="ctr" defTabSz="1219170"/>
              <a:r>
                <a:rPr lang="en-US" altLang="en-US" sz="1050" dirty="0">
                  <a:solidFill>
                    <a:schemeClr val="bg1"/>
                  </a:solidFill>
                  <a:latin typeface="思源黑体 Normal"/>
                  <a:ea typeface="思源黑体 CN Normal" panose="020B0400000000000000" pitchFamily="34" charset="-122"/>
                  <a:cs typeface="+mn-ea"/>
                  <a:sym typeface="Arial" panose="020B0604020202020204" pitchFamily="34" charset="0"/>
                </a:rPr>
                <a:t>In </a:t>
              </a:r>
              <a:r>
                <a:rPr lang="en-US" altLang="en-US" sz="1050" dirty="0" err="1">
                  <a:solidFill>
                    <a:schemeClr val="bg1"/>
                  </a:solidFill>
                  <a:latin typeface="思源黑体 Normal"/>
                  <a:ea typeface="思源黑体 CN Normal" panose="020B0400000000000000" pitchFamily="34" charset="-122"/>
                  <a:cs typeface="+mn-ea"/>
                  <a:sym typeface="Arial" panose="020B0604020202020204" pitchFamily="34" charset="0"/>
                </a:rPr>
                <a:t>Buisiness</a:t>
              </a:r>
              <a:endParaRPr lang="en-US" altLang="en-US" sz="1050" dirty="0">
                <a:solidFill>
                  <a:schemeClr val="bg1"/>
                </a:solidFill>
                <a:latin typeface="思源黑体 Normal"/>
                <a:ea typeface="思源黑体 CN Normal" panose="020B0400000000000000" pitchFamily="34" charset="-122"/>
                <a:cs typeface="+mn-ea"/>
                <a:sym typeface="Arial" panose="020B0604020202020204" pitchFamily="34" charset="0"/>
              </a:endParaRPr>
            </a:p>
          </p:txBody>
        </p:sp>
        <p:sp>
          <p:nvSpPr>
            <p:cNvPr id="55" name="矩形 54">
              <a:extLst>
                <a:ext uri="{FF2B5EF4-FFF2-40B4-BE49-F238E27FC236}">
                  <a16:creationId xmlns:a16="http://schemas.microsoft.com/office/drawing/2014/main" id="{AC42584D-D4DB-42B2-8900-8E2F5927BCB0}"/>
                </a:ext>
              </a:extLst>
            </p:cNvPr>
            <p:cNvSpPr/>
            <p:nvPr/>
          </p:nvSpPr>
          <p:spPr>
            <a:xfrm>
              <a:off x="4433490" y="3924531"/>
              <a:ext cx="954107" cy="400110"/>
            </a:xfrm>
            <a:prstGeom prst="rect">
              <a:avLst/>
            </a:prstGeom>
          </p:spPr>
          <p:txBody>
            <a:bodyPr wrap="none" anchor="t">
              <a:normAutofit/>
            </a:bodyPr>
            <a:lstStyle/>
            <a:p>
              <a:pPr algn="ctr" defTabSz="1219170"/>
              <a:r>
                <a:rPr lang="en-US" altLang="en-US" sz="1050" dirty="0">
                  <a:solidFill>
                    <a:schemeClr val="bg1"/>
                  </a:solidFill>
                  <a:latin typeface="思源黑体 Normal"/>
                  <a:ea typeface="思源黑体 CN Normal" panose="020B0400000000000000" pitchFamily="34" charset="-122"/>
                  <a:cs typeface="+mn-ea"/>
                  <a:sym typeface="Arial" panose="020B0604020202020204" pitchFamily="34" charset="0"/>
                </a:rPr>
                <a:t>In Education</a:t>
              </a:r>
            </a:p>
          </p:txBody>
        </p:sp>
        <p:sp>
          <p:nvSpPr>
            <p:cNvPr id="56" name="矩形 55">
              <a:extLst>
                <a:ext uri="{FF2B5EF4-FFF2-40B4-BE49-F238E27FC236}">
                  <a16:creationId xmlns:a16="http://schemas.microsoft.com/office/drawing/2014/main" id="{A1D2E4D1-65BB-49EE-9123-25D17A2CAB34}"/>
                </a:ext>
              </a:extLst>
            </p:cNvPr>
            <p:cNvSpPr/>
            <p:nvPr/>
          </p:nvSpPr>
          <p:spPr>
            <a:xfrm>
              <a:off x="6861251" y="3924531"/>
              <a:ext cx="954107" cy="400110"/>
            </a:xfrm>
            <a:prstGeom prst="rect">
              <a:avLst/>
            </a:prstGeom>
          </p:spPr>
          <p:txBody>
            <a:bodyPr wrap="none" anchor="t">
              <a:normAutofit/>
            </a:bodyPr>
            <a:lstStyle/>
            <a:p>
              <a:pPr algn="ctr" defTabSz="1219170"/>
              <a:r>
                <a:rPr lang="en-US" altLang="en-US" sz="1050" dirty="0">
                  <a:solidFill>
                    <a:schemeClr val="bg1"/>
                  </a:solidFill>
                  <a:latin typeface="思源黑体 Normal"/>
                  <a:ea typeface="思源黑体 CN Normal" panose="020B0400000000000000" pitchFamily="34" charset="-122"/>
                  <a:cs typeface="+mn-ea"/>
                  <a:sym typeface="Arial" panose="020B0604020202020204" pitchFamily="34" charset="0"/>
                </a:rPr>
                <a:t>Communication</a:t>
              </a:r>
            </a:p>
          </p:txBody>
        </p:sp>
      </p:grpSp>
      <p:grpSp>
        <p:nvGrpSpPr>
          <p:cNvPr id="57" name="组合 56">
            <a:extLst>
              <a:ext uri="{FF2B5EF4-FFF2-40B4-BE49-F238E27FC236}">
                <a16:creationId xmlns:a16="http://schemas.microsoft.com/office/drawing/2014/main" id="{9FA43F7C-6CA5-45F9-8A40-0DF2D9E18D30}"/>
              </a:ext>
            </a:extLst>
          </p:cNvPr>
          <p:cNvGrpSpPr/>
          <p:nvPr/>
        </p:nvGrpSpPr>
        <p:grpSpPr>
          <a:xfrm>
            <a:off x="1193609" y="2088462"/>
            <a:ext cx="9952476" cy="3306872"/>
            <a:chOff x="1193610" y="2030754"/>
            <a:chExt cx="9952476" cy="3306872"/>
          </a:xfrm>
        </p:grpSpPr>
        <p:sp>
          <p:nvSpPr>
            <p:cNvPr id="68" name="文本框 142">
              <a:extLst>
                <a:ext uri="{FF2B5EF4-FFF2-40B4-BE49-F238E27FC236}">
                  <a16:creationId xmlns:a16="http://schemas.microsoft.com/office/drawing/2014/main" id="{06BA490D-B756-4163-A25B-7518BA040E98}"/>
                </a:ext>
              </a:extLst>
            </p:cNvPr>
            <p:cNvSpPr txBox="1"/>
            <p:nvPr/>
          </p:nvSpPr>
          <p:spPr>
            <a:xfrm>
              <a:off x="1201142" y="2048993"/>
              <a:ext cx="2639157" cy="477631"/>
            </a:xfrm>
            <a:prstGeom prst="rect">
              <a:avLst/>
            </a:prstGeom>
            <a:noFill/>
          </p:spPr>
          <p:txBody>
            <a:bodyPr wrap="square" lIns="96000" tIns="0" rIns="96000" bIns="0">
              <a:noAutofit/>
            </a:bodyPr>
            <a:lstStyle/>
            <a:p>
              <a:pPr algn="r" defTabSz="1219140">
                <a:lnSpc>
                  <a:spcPct val="120000"/>
                </a:lnSpc>
                <a:spcBef>
                  <a:spcPct val="0"/>
                </a:spcBef>
                <a:defRPr/>
              </a:pPr>
              <a:r>
                <a:rPr lang="en-US" sz="1400" b="0" i="0" dirty="0">
                  <a:solidFill>
                    <a:schemeClr val="tx1">
                      <a:lumMod val="95000"/>
                      <a:lumOff val="5000"/>
                    </a:schemeClr>
                  </a:solidFill>
                  <a:effectLst/>
                  <a:latin typeface="Söhne"/>
                </a:rPr>
                <a:t>In the contemporary era, TIC is fundamental to various aspects of life</a:t>
              </a:r>
              <a:endParaRPr lang="en-US" altLang="en-US" sz="1400" dirty="0">
                <a:solidFill>
                  <a:schemeClr val="tx1">
                    <a:lumMod val="95000"/>
                    <a:lumOff val="5000"/>
                  </a:schemeClr>
                </a:solidFill>
                <a:latin typeface="思源黑体 Normal"/>
                <a:ea typeface="思源黑体 CN Normal" panose="020B0400000000000000" pitchFamily="34" charset="-122"/>
                <a:cs typeface="+mn-ea"/>
                <a:sym typeface="Arial" panose="020B0604020202020204" pitchFamily="34" charset="0"/>
              </a:endParaRPr>
            </a:p>
          </p:txBody>
        </p:sp>
        <p:sp>
          <p:nvSpPr>
            <p:cNvPr id="66" name="文本框 145">
              <a:extLst>
                <a:ext uri="{FF2B5EF4-FFF2-40B4-BE49-F238E27FC236}">
                  <a16:creationId xmlns:a16="http://schemas.microsoft.com/office/drawing/2014/main" id="{7626BA88-A249-4E8B-B7C8-17A2AAACA3EB}"/>
                </a:ext>
              </a:extLst>
            </p:cNvPr>
            <p:cNvSpPr txBox="1"/>
            <p:nvPr/>
          </p:nvSpPr>
          <p:spPr>
            <a:xfrm>
              <a:off x="8302277" y="2030754"/>
              <a:ext cx="2843809" cy="477631"/>
            </a:xfrm>
            <a:prstGeom prst="rect">
              <a:avLst/>
            </a:prstGeom>
            <a:noFill/>
          </p:spPr>
          <p:txBody>
            <a:bodyPr wrap="square" lIns="96000" tIns="0" rIns="96000" bIns="0">
              <a:noAutofit/>
            </a:bodyPr>
            <a:lstStyle/>
            <a:p>
              <a:pPr defTabSz="1219140">
                <a:lnSpc>
                  <a:spcPct val="120000"/>
                </a:lnSpc>
                <a:spcBef>
                  <a:spcPct val="0"/>
                </a:spcBef>
                <a:defRPr/>
              </a:pPr>
              <a:r>
                <a:rPr lang="fr-FR" sz="1400" dirty="0">
                  <a:solidFill>
                    <a:schemeClr val="tx1">
                      <a:lumMod val="95000"/>
                      <a:lumOff val="5000"/>
                    </a:schemeClr>
                  </a:solidFill>
                  <a:latin typeface="Söhne"/>
                </a:rPr>
                <a:t>I</a:t>
              </a:r>
              <a:r>
                <a:rPr lang="fr-FR" sz="1400" b="0" i="0" dirty="0">
                  <a:solidFill>
                    <a:schemeClr val="tx1">
                      <a:lumMod val="95000"/>
                      <a:lumOff val="5000"/>
                    </a:schemeClr>
                  </a:solidFill>
                  <a:effectLst/>
                  <a:latin typeface="Söhne"/>
                </a:rPr>
                <a:t>t </a:t>
              </a:r>
              <a:r>
                <a:rPr lang="fr-FR" sz="1400" b="0" i="0" dirty="0" err="1">
                  <a:solidFill>
                    <a:schemeClr val="tx1">
                      <a:lumMod val="95000"/>
                      <a:lumOff val="5000"/>
                    </a:schemeClr>
                  </a:solidFill>
                  <a:effectLst/>
                  <a:latin typeface="Söhne"/>
                </a:rPr>
                <a:t>facilitates</a:t>
              </a:r>
              <a:r>
                <a:rPr lang="fr-FR" sz="1400" b="0" i="0" dirty="0">
                  <a:solidFill>
                    <a:schemeClr val="tx1">
                      <a:lumMod val="95000"/>
                      <a:lumOff val="5000"/>
                    </a:schemeClr>
                  </a:solidFill>
                  <a:effectLst/>
                  <a:latin typeface="Söhne"/>
                </a:rPr>
                <a:t> efficient </a:t>
              </a:r>
              <a:r>
                <a:rPr lang="fr-FR" sz="1400" b="0" i="0" dirty="0" err="1">
                  <a:solidFill>
                    <a:schemeClr val="tx1">
                      <a:lumMod val="95000"/>
                      <a:lumOff val="5000"/>
                    </a:schemeClr>
                  </a:solidFill>
                  <a:effectLst/>
                  <a:latin typeface="Söhne"/>
                </a:rPr>
                <a:t>operations</a:t>
              </a:r>
              <a:r>
                <a:rPr lang="fr-FR" sz="1400" b="0" i="0" dirty="0">
                  <a:solidFill>
                    <a:schemeClr val="tx1">
                      <a:lumMod val="95000"/>
                      <a:lumOff val="5000"/>
                    </a:schemeClr>
                  </a:solidFill>
                  <a:effectLst/>
                  <a:latin typeface="Söhne"/>
                </a:rPr>
                <a:t>, communication, and data management</a:t>
              </a:r>
              <a:endParaRPr lang="en-US" altLang="en-US" sz="1400" dirty="0">
                <a:solidFill>
                  <a:schemeClr val="tx1">
                    <a:lumMod val="95000"/>
                    <a:lumOff val="5000"/>
                  </a:schemeClr>
                </a:solidFill>
                <a:latin typeface="思源黑体 Normal"/>
                <a:ea typeface="思源黑体 CN Normal" panose="020B0400000000000000" pitchFamily="34" charset="-122"/>
                <a:cs typeface="+mn-ea"/>
                <a:sym typeface="Arial" panose="020B0604020202020204" pitchFamily="34" charset="0"/>
              </a:endParaRPr>
            </a:p>
          </p:txBody>
        </p:sp>
        <p:sp>
          <p:nvSpPr>
            <p:cNvPr id="64" name="文本框 148">
              <a:extLst>
                <a:ext uri="{FF2B5EF4-FFF2-40B4-BE49-F238E27FC236}">
                  <a16:creationId xmlns:a16="http://schemas.microsoft.com/office/drawing/2014/main" id="{865A6E2D-5222-4F8E-B4F6-8BAF60B282B8}"/>
                </a:ext>
              </a:extLst>
            </p:cNvPr>
            <p:cNvSpPr txBox="1"/>
            <p:nvPr/>
          </p:nvSpPr>
          <p:spPr>
            <a:xfrm>
              <a:off x="1193610" y="4859995"/>
              <a:ext cx="2639157" cy="477631"/>
            </a:xfrm>
            <a:prstGeom prst="rect">
              <a:avLst/>
            </a:prstGeom>
            <a:noFill/>
          </p:spPr>
          <p:txBody>
            <a:bodyPr wrap="square" lIns="96000" tIns="0" rIns="96000" bIns="0">
              <a:noAutofit/>
            </a:bodyPr>
            <a:lstStyle/>
            <a:p>
              <a:pPr algn="r" defTabSz="1219140">
                <a:lnSpc>
                  <a:spcPct val="120000"/>
                </a:lnSpc>
                <a:spcBef>
                  <a:spcPct val="0"/>
                </a:spcBef>
                <a:defRPr/>
              </a:pPr>
              <a:r>
                <a:rPr lang="en-US" sz="1400" b="0" i="0" dirty="0">
                  <a:solidFill>
                    <a:schemeClr val="tx1">
                      <a:lumMod val="95000"/>
                      <a:lumOff val="5000"/>
                    </a:schemeClr>
                  </a:solidFill>
                  <a:effectLst/>
                  <a:latin typeface="Söhne"/>
                </a:rPr>
                <a:t>it transforms teaching and learning methods.</a:t>
              </a:r>
              <a:endParaRPr lang="en-US" altLang="en-US" sz="1400" dirty="0">
                <a:solidFill>
                  <a:schemeClr val="tx1">
                    <a:lumMod val="95000"/>
                    <a:lumOff val="5000"/>
                  </a:schemeClr>
                </a:solidFill>
                <a:latin typeface="思源黑体 Normal"/>
                <a:ea typeface="思源黑体 CN Normal" panose="020B0400000000000000" pitchFamily="34" charset="-122"/>
                <a:cs typeface="+mn-ea"/>
                <a:sym typeface="Arial" panose="020B0604020202020204" pitchFamily="34" charset="0"/>
              </a:endParaRPr>
            </a:p>
          </p:txBody>
        </p:sp>
        <p:sp>
          <p:nvSpPr>
            <p:cNvPr id="62" name="文本框 151">
              <a:extLst>
                <a:ext uri="{FF2B5EF4-FFF2-40B4-BE49-F238E27FC236}">
                  <a16:creationId xmlns:a16="http://schemas.microsoft.com/office/drawing/2014/main" id="{08AADDAE-A94D-4340-8F6D-10CA99A91516}"/>
                </a:ext>
              </a:extLst>
            </p:cNvPr>
            <p:cNvSpPr txBox="1"/>
            <p:nvPr/>
          </p:nvSpPr>
          <p:spPr>
            <a:xfrm>
              <a:off x="8302277" y="4677225"/>
              <a:ext cx="2843808" cy="477631"/>
            </a:xfrm>
            <a:prstGeom prst="rect">
              <a:avLst/>
            </a:prstGeom>
            <a:noFill/>
          </p:spPr>
          <p:txBody>
            <a:bodyPr wrap="square" lIns="96000" tIns="0" rIns="96000" bIns="0">
              <a:noAutofit/>
            </a:bodyPr>
            <a:lstStyle/>
            <a:p>
              <a:pPr defTabSz="1219140">
                <a:lnSpc>
                  <a:spcPct val="120000"/>
                </a:lnSpc>
                <a:spcBef>
                  <a:spcPct val="0"/>
                </a:spcBef>
                <a:defRPr/>
              </a:pPr>
              <a:r>
                <a:rPr lang="en-US" sz="1100" b="0" i="0" dirty="0">
                  <a:solidFill>
                    <a:schemeClr val="tx1">
                      <a:lumMod val="95000"/>
                      <a:lumOff val="5000"/>
                    </a:schemeClr>
                  </a:solidFill>
                  <a:effectLst/>
                  <a:latin typeface="Söhne"/>
                </a:rPr>
                <a:t>TIC facilitates efficient communication through various channels such as email, instant messaging, and video conferencing. This has streamlined business communication, making it faster and more responsive</a:t>
              </a:r>
              <a:endParaRPr lang="en-US" altLang="en-US" sz="1100" dirty="0">
                <a:solidFill>
                  <a:schemeClr val="tx1">
                    <a:lumMod val="95000"/>
                    <a:lumOff val="5000"/>
                  </a:schemeClr>
                </a:solidFill>
                <a:latin typeface="思源黑体 Normal"/>
                <a:ea typeface="思源黑体 CN Normal" panose="020B0400000000000000" pitchFamily="34" charset="-122"/>
                <a:cs typeface="+mn-ea"/>
                <a:sym typeface="Arial" panose="020B0604020202020204" pitchFamily="34" charset="0"/>
              </a:endParaRPr>
            </a:p>
          </p:txBody>
        </p:sp>
      </p:grpSp>
      <p:sp>
        <p:nvSpPr>
          <p:cNvPr id="2" name="文本框 1">
            <a:extLst>
              <a:ext uri="{FF2B5EF4-FFF2-40B4-BE49-F238E27FC236}">
                <a16:creationId xmlns:a16="http://schemas.microsoft.com/office/drawing/2014/main" id="{60B83DE6-74D4-FFEA-18A7-5F983EB40187}"/>
              </a:ext>
            </a:extLst>
          </p:cNvPr>
          <p:cNvSpPr txBox="1"/>
          <p:nvPr/>
        </p:nvSpPr>
        <p:spPr>
          <a:xfrm>
            <a:off x="631757" y="608067"/>
            <a:ext cx="5658565" cy="579120"/>
          </a:xfrm>
          <a:prstGeom prst="rect">
            <a:avLst/>
          </a:prstGeom>
          <a:noFill/>
        </p:spPr>
        <p:txBody>
          <a:bodyPr wrap="square" rtlCol="0">
            <a:normAutofit fontScale="77500" lnSpcReduction="20000"/>
          </a:bodyPr>
          <a:lstStyle/>
          <a:p>
            <a:pPr marL="457200" indent="-457200">
              <a:buFont typeface="Wingdings" panose="05000000000000000000" pitchFamily="2" charset="2"/>
              <a:buChar char="ü"/>
            </a:pPr>
            <a:r>
              <a:rPr lang="en-US" altLang="en-US" sz="3200" dirty="0">
                <a:latin typeface="Source Han Sans SC"/>
                <a:ea typeface="Source Han Sans SC"/>
                <a:sym typeface="Arial" panose="020B0604020202020204" pitchFamily="34" charset="0"/>
              </a:rPr>
              <a:t>Importance Of TIC in The Modern Era</a:t>
            </a:r>
          </a:p>
        </p:txBody>
      </p:sp>
      <p:pic>
        <p:nvPicPr>
          <p:cNvPr id="4" name="Graphic 3" descr="Children with solid fill">
            <a:extLst>
              <a:ext uri="{FF2B5EF4-FFF2-40B4-BE49-F238E27FC236}">
                <a16:creationId xmlns:a16="http://schemas.microsoft.com/office/drawing/2014/main" id="{5CF924AC-C815-4462-8145-0DEF0238EF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23891" y="2059972"/>
            <a:ext cx="582494" cy="582494"/>
          </a:xfrm>
          <a:prstGeom prst="rect">
            <a:avLst/>
          </a:prstGeom>
        </p:spPr>
      </p:pic>
      <p:pic>
        <p:nvPicPr>
          <p:cNvPr id="8" name="Graphic 7" descr="Coins with solid fill">
            <a:extLst>
              <a:ext uri="{FF2B5EF4-FFF2-40B4-BE49-F238E27FC236}">
                <a16:creationId xmlns:a16="http://schemas.microsoft.com/office/drawing/2014/main" id="{83B80D74-4712-45D6-B425-63DCA0D664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23547" y="2040353"/>
            <a:ext cx="579120" cy="579120"/>
          </a:xfrm>
          <a:prstGeom prst="rect">
            <a:avLst/>
          </a:prstGeom>
        </p:spPr>
      </p:pic>
      <p:pic>
        <p:nvPicPr>
          <p:cNvPr id="10" name="Graphic 9" descr="Graduation cap with solid fill">
            <a:extLst>
              <a:ext uri="{FF2B5EF4-FFF2-40B4-BE49-F238E27FC236}">
                <a16:creationId xmlns:a16="http://schemas.microsoft.com/office/drawing/2014/main" id="{2BC4FA06-CB23-4B9D-8E60-6110CE5E05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9876" y="4995053"/>
            <a:ext cx="546509" cy="546509"/>
          </a:xfrm>
          <a:prstGeom prst="rect">
            <a:avLst/>
          </a:prstGeom>
        </p:spPr>
      </p:pic>
      <p:pic>
        <p:nvPicPr>
          <p:cNvPr id="12" name="Graphic 11" descr="Call center with solid fill">
            <a:extLst>
              <a:ext uri="{FF2B5EF4-FFF2-40B4-BE49-F238E27FC236}">
                <a16:creationId xmlns:a16="http://schemas.microsoft.com/office/drawing/2014/main" id="{EB23546B-DB5D-4DD7-8E29-E45150F386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88528" y="4995053"/>
            <a:ext cx="463180" cy="463180"/>
          </a:xfrm>
          <a:prstGeom prst="rect">
            <a:avLst/>
          </a:prstGeom>
        </p:spPr>
      </p:pic>
    </p:spTree>
    <p:extLst>
      <p:ext uri="{BB962C8B-B14F-4D97-AF65-F5344CB8AC3E}">
        <p14:creationId xmlns:p14="http://schemas.microsoft.com/office/powerpoint/2010/main" val="914783512"/>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childTnLst>
                    </p:cTn>
                  </p:par>
                  <p:par>
                    <p:cTn id="10" fill="hold" nodeType="clickPar">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p:cTn id="14" dur="500" fill="hold"/>
                                        <p:tgtEl>
                                          <p:spTgt spid="57"/>
                                        </p:tgtEl>
                                        <p:attrNameLst>
                                          <p:attrName>ppt_w</p:attrName>
                                        </p:attrNameLst>
                                      </p:cBhvr>
                                      <p:tavLst>
                                        <p:tav tm="0">
                                          <p:val>
                                            <p:fltVal val="0"/>
                                          </p:val>
                                        </p:tav>
                                        <p:tav tm="100000">
                                          <p:val>
                                            <p:strVal val="#ppt_w"/>
                                          </p:val>
                                        </p:tav>
                                      </p:tavLst>
                                    </p:anim>
                                    <p:anim calcmode="lin" valueType="num">
                                      <p:cBhvr>
                                        <p:cTn id="15" dur="500" fill="hold"/>
                                        <p:tgtEl>
                                          <p:spTgt spid="57"/>
                                        </p:tgtEl>
                                        <p:attrNameLst>
                                          <p:attrName>ppt_h</p:attrName>
                                        </p:attrNameLst>
                                      </p:cBhvr>
                                      <p:tavLst>
                                        <p:tav tm="0">
                                          <p:val>
                                            <p:fltVal val="0"/>
                                          </p:val>
                                        </p:tav>
                                        <p:tav tm="100000">
                                          <p:val>
                                            <p:strVal val="#ppt_h"/>
                                          </p:val>
                                        </p:tav>
                                      </p:tavLst>
                                    </p:anim>
                                    <p:animEffect transition="in" filter="fade">
                                      <p:cBhvr>
                                        <p:cTn id="16" dur="500"/>
                                        <p:tgtEl>
                                          <p:spTgt spid="57"/>
                                        </p:tgtEl>
                                      </p:cBhvr>
                                    </p:animEffect>
                                  </p:childTnLst>
                                </p:cTn>
                              </p:par>
                              <p:par>
                                <p:cTn id="17" presetID="41" presetClass="entr" presetSubtype="0" fill="hold" grpId="0" nodeType="withEffect">
                                  <p:stCondLst>
                                    <p:cond delay="750"/>
                                  </p:stCondLst>
                                  <p:iterate type="lt">
                                    <p:tmPct val="10000"/>
                                  </p:iterate>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 calcmode="lin" valueType="num">
                                      <p:cBhvr>
                                        <p:cTn id="21"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A2BB45B-5E40-22E1-2AA5-3EFB0BB718A1}"/>
              </a:ext>
            </a:extLst>
          </p:cNvPr>
          <p:cNvGrpSpPr/>
          <p:nvPr/>
        </p:nvGrpSpPr>
        <p:grpSpPr>
          <a:xfrm>
            <a:off x="0" y="0"/>
            <a:ext cx="12192000" cy="6858000"/>
            <a:chOff x="0" y="0"/>
            <a:chExt cx="12192000" cy="6858000"/>
          </a:xfrm>
        </p:grpSpPr>
        <p:pic>
          <p:nvPicPr>
            <p:cNvPr id="8" name="图片 7" descr="卡通人物&#10;&#10;中度可信度描述已自动生成">
              <a:extLst>
                <a:ext uri="{FF2B5EF4-FFF2-40B4-BE49-F238E27FC236}">
                  <a16:creationId xmlns:a16="http://schemas.microsoft.com/office/drawing/2014/main" id="{3C2C68A7-3B32-40B2-2B4A-24625D399FE0}"/>
                </a:ext>
              </a:extLst>
            </p:cNvPr>
            <p:cNvPicPr>
              <a:picLocks noChangeAspect="1"/>
            </p:cNvPicPr>
            <p:nvPr/>
          </p:nvPicPr>
          <p:blipFill>
            <a:blip r:embed="rId3">
              <a:extLst>
                <a:ext uri="{28A0092B-C50C-407E-A947-70E740481C1C}">
                  <a14:useLocalDpi xmlns:a14="http://schemas.microsoft.com/office/drawing/2010/main" val="0"/>
                </a:ext>
              </a:extLst>
            </a:blip>
            <a:srcRect l="16035" t="12910" r="20436" b="54921"/>
            <a:stretch>
              <a:fillRect/>
            </a:stretch>
          </p:blipFill>
          <p:spPr>
            <a:xfrm>
              <a:off x="0" y="0"/>
              <a:ext cx="11537369" cy="6858000"/>
            </a:xfrm>
            <a:custGeom>
              <a:avLst/>
              <a:gdLst>
                <a:gd name="connsiteX0" fmla="*/ 0 w 11537369"/>
                <a:gd name="connsiteY0" fmla="*/ 0 h 6858000"/>
                <a:gd name="connsiteX1" fmla="*/ 11537369 w 11537369"/>
                <a:gd name="connsiteY1" fmla="*/ 0 h 6858000"/>
                <a:gd name="connsiteX2" fmla="*/ 11537369 w 11537369"/>
                <a:gd name="connsiteY2" fmla="*/ 798445 h 6858000"/>
                <a:gd name="connsiteX3" fmla="*/ 11442744 w 11537369"/>
                <a:gd name="connsiteY3" fmla="*/ 791250 h 6858000"/>
                <a:gd name="connsiteX4" fmla="*/ 11146971 w 11537369"/>
                <a:gd name="connsiteY4" fmla="*/ 783771 h 6858000"/>
                <a:gd name="connsiteX5" fmla="*/ 5399314 w 11537369"/>
                <a:gd name="connsiteY5" fmla="*/ 6531428 h 6858000"/>
                <a:gd name="connsiteX6" fmla="*/ 5406793 w 11537369"/>
                <a:gd name="connsiteY6" fmla="*/ 6827202 h 6858000"/>
                <a:gd name="connsiteX7" fmla="*/ 5409135 w 11537369"/>
                <a:gd name="connsiteY7" fmla="*/ 6858000 h 6858000"/>
                <a:gd name="connsiteX8" fmla="*/ 0 w 11537369"/>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37369" h="6858000">
                  <a:moveTo>
                    <a:pt x="0" y="0"/>
                  </a:moveTo>
                  <a:lnTo>
                    <a:pt x="11537369" y="0"/>
                  </a:lnTo>
                  <a:lnTo>
                    <a:pt x="11537369" y="798445"/>
                  </a:lnTo>
                  <a:lnTo>
                    <a:pt x="11442744" y="791250"/>
                  </a:lnTo>
                  <a:cubicBezTo>
                    <a:pt x="11344780" y="786284"/>
                    <a:pt x="11246169" y="783771"/>
                    <a:pt x="11146971" y="783771"/>
                  </a:cubicBezTo>
                  <a:cubicBezTo>
                    <a:pt x="7972629" y="783771"/>
                    <a:pt x="5399314" y="3357085"/>
                    <a:pt x="5399314" y="6531428"/>
                  </a:cubicBezTo>
                  <a:cubicBezTo>
                    <a:pt x="5399314" y="6630626"/>
                    <a:pt x="5401827" y="6729238"/>
                    <a:pt x="5406793" y="6827202"/>
                  </a:cubicBezTo>
                  <a:lnTo>
                    <a:pt x="5409135" y="6858000"/>
                  </a:lnTo>
                  <a:lnTo>
                    <a:pt x="0" y="6858000"/>
                  </a:lnTo>
                  <a:close/>
                </a:path>
              </a:pathLst>
            </a:custGeom>
          </p:spPr>
        </p:pic>
        <p:pic>
          <p:nvPicPr>
            <p:cNvPr id="14" name="图片 13" descr="卡通人物&#10;&#10;中度可信度描述已自动生成">
              <a:extLst>
                <a:ext uri="{FF2B5EF4-FFF2-40B4-BE49-F238E27FC236}">
                  <a16:creationId xmlns:a16="http://schemas.microsoft.com/office/drawing/2014/main" id="{7BC0A2B1-C7D6-0CBC-E9E4-295D53599435}"/>
                </a:ext>
              </a:extLst>
            </p:cNvPr>
            <p:cNvPicPr>
              <a:picLocks noChangeAspect="1"/>
            </p:cNvPicPr>
            <p:nvPr/>
          </p:nvPicPr>
          <p:blipFill>
            <a:blip r:embed="rId3">
              <a:extLst>
                <a:ext uri="{28A0092B-C50C-407E-A947-70E740481C1C}">
                  <a14:useLocalDpi xmlns:a14="http://schemas.microsoft.com/office/drawing/2010/main" val="0"/>
                </a:ext>
              </a:extLst>
            </a:blip>
            <a:srcRect l="47593" t="16918" r="20436" b="54921"/>
            <a:stretch>
              <a:fillRect/>
            </a:stretch>
          </p:blipFill>
          <p:spPr>
            <a:xfrm>
              <a:off x="6385810" y="854438"/>
              <a:ext cx="5806190" cy="6003561"/>
            </a:xfrm>
            <a:custGeom>
              <a:avLst/>
              <a:gdLst>
                <a:gd name="connsiteX0" fmla="*/ 3643257 w 5806190"/>
                <a:gd name="connsiteY0" fmla="*/ 0 h 6003561"/>
                <a:gd name="connsiteX1" fmla="*/ 5806190 w 5806190"/>
                <a:gd name="connsiteY1" fmla="*/ 0 h 6003561"/>
                <a:gd name="connsiteX2" fmla="*/ 5806190 w 5806190"/>
                <a:gd name="connsiteY2" fmla="*/ 6003561 h 6003561"/>
                <a:gd name="connsiteX3" fmla="*/ 0 w 5806190"/>
                <a:gd name="connsiteY3" fmla="*/ 6003561 h 6003561"/>
                <a:gd name="connsiteX4" fmla="*/ 0 w 5806190"/>
                <a:gd name="connsiteY4" fmla="*/ 1181667 h 6003561"/>
                <a:gd name="connsiteX5" fmla="*/ 10719 w 5806190"/>
                <a:gd name="connsiteY5" fmla="*/ 1193460 h 6003561"/>
                <a:gd name="connsiteX6" fmla="*/ 1526468 w 5806190"/>
                <a:gd name="connsiteY6" fmla="*/ 1821304 h 6003561"/>
                <a:gd name="connsiteX7" fmla="*/ 3626512 w 5806190"/>
                <a:gd name="connsiteY7" fmla="*/ 109719 h 600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190" h="6003561">
                  <a:moveTo>
                    <a:pt x="3643257" y="0"/>
                  </a:moveTo>
                  <a:lnTo>
                    <a:pt x="5806190" y="0"/>
                  </a:lnTo>
                  <a:lnTo>
                    <a:pt x="5806190" y="6003561"/>
                  </a:lnTo>
                  <a:lnTo>
                    <a:pt x="0" y="6003561"/>
                  </a:lnTo>
                  <a:lnTo>
                    <a:pt x="0" y="1181667"/>
                  </a:lnTo>
                  <a:lnTo>
                    <a:pt x="10719" y="1193460"/>
                  </a:lnTo>
                  <a:cubicBezTo>
                    <a:pt x="398633" y="1581374"/>
                    <a:pt x="934531" y="1821304"/>
                    <a:pt x="1526468" y="1821304"/>
                  </a:cubicBezTo>
                  <a:cubicBezTo>
                    <a:pt x="2562358" y="1821304"/>
                    <a:pt x="3426630" y="1086519"/>
                    <a:pt x="3626512" y="109719"/>
                  </a:cubicBezTo>
                  <a:close/>
                </a:path>
              </a:pathLst>
            </a:custGeom>
          </p:spPr>
        </p:pic>
      </p:grpSp>
      <p:sp>
        <p:nvSpPr>
          <p:cNvPr id="26" name="文本框 25">
            <a:extLst>
              <a:ext uri="{FF2B5EF4-FFF2-40B4-BE49-F238E27FC236}">
                <a16:creationId xmlns:a16="http://schemas.microsoft.com/office/drawing/2014/main" id="{D8366F65-71EA-0631-573A-164A9B57AF1D}"/>
              </a:ext>
            </a:extLst>
          </p:cNvPr>
          <p:cNvSpPr txBox="1"/>
          <p:nvPr/>
        </p:nvSpPr>
        <p:spPr>
          <a:xfrm>
            <a:off x="1316850" y="3156158"/>
            <a:ext cx="5658565" cy="944880"/>
          </a:xfrm>
          <a:prstGeom prst="rect">
            <a:avLst/>
          </a:prstGeom>
          <a:noFill/>
        </p:spPr>
        <p:txBody>
          <a:bodyPr wrap="square" rtlCol="0">
            <a:normAutofit fontScale="62500" lnSpcReduction="20000"/>
          </a:bodyPr>
          <a:lstStyle/>
          <a:p>
            <a:r>
              <a:rPr lang="en-US" altLang="en-US" sz="5600" dirty="0">
                <a:latin typeface="Source Han Sans SC"/>
                <a:ea typeface="Source Han Sans SC"/>
                <a:sym typeface="Arial" panose="020B0604020202020204" pitchFamily="34" charset="0"/>
              </a:rPr>
              <a:t>Overview Of Google Services</a:t>
            </a:r>
          </a:p>
        </p:txBody>
      </p:sp>
      <p:sp>
        <p:nvSpPr>
          <p:cNvPr id="27" name="PA_文本框 57">
            <a:extLst>
              <a:ext uri="{FF2B5EF4-FFF2-40B4-BE49-F238E27FC236}">
                <a16:creationId xmlns:a16="http://schemas.microsoft.com/office/drawing/2014/main" id="{F1AD7F1D-D6CE-9384-FEDE-911837061D0C}"/>
              </a:ext>
            </a:extLst>
          </p:cNvPr>
          <p:cNvSpPr txBox="1"/>
          <p:nvPr>
            <p:custDataLst>
              <p:tags r:id="rId1"/>
            </p:custDataLst>
          </p:nvPr>
        </p:nvSpPr>
        <p:spPr>
          <a:xfrm>
            <a:off x="1316850" y="4008076"/>
            <a:ext cx="5501356" cy="415498"/>
          </a:xfrm>
          <a:prstGeom prst="rect">
            <a:avLst/>
          </a:prstGeom>
          <a:noFill/>
        </p:spPr>
        <p:txBody>
          <a:bodyPr wrap="square" rtlCol="0">
            <a:noAutofit/>
          </a:bodyPr>
          <a:lstStyle/>
          <a:p>
            <a:pPr marL="171450" indent="-171450">
              <a:buFont typeface="Arial" panose="020B0604020202020204" pitchFamily="34" charset="0"/>
              <a:buChar char="•"/>
            </a:pPr>
            <a:r>
              <a:rPr lang="fr-FR" sz="900" b="1" dirty="0">
                <a:latin typeface="Arial Narrow" panose="020B0606020202030204" pitchFamily="34" charset="0"/>
              </a:rPr>
              <a:t>Introduction to Google Services</a:t>
            </a:r>
          </a:p>
          <a:p>
            <a:pPr marL="171450" indent="-171450">
              <a:buFont typeface="Arial" panose="020B0604020202020204" pitchFamily="34" charset="0"/>
              <a:buChar char="•"/>
            </a:pPr>
            <a:r>
              <a:rPr lang="fr-FR" sz="900" b="1" dirty="0">
                <a:latin typeface="Arial Narrow" panose="020B0606020202030204" pitchFamily="34" charset="0"/>
              </a:rPr>
              <a:t>Key Google Services</a:t>
            </a:r>
          </a:p>
          <a:p>
            <a:pPr marL="171450" indent="-171450">
              <a:buFont typeface="Arial" panose="020B0604020202020204" pitchFamily="34" charset="0"/>
              <a:buChar char="•"/>
            </a:pPr>
            <a:r>
              <a:rPr lang="en-US" sz="900" b="1" dirty="0">
                <a:latin typeface="Arial Narrow" panose="020B0606020202030204" pitchFamily="34" charset="0"/>
              </a:rPr>
              <a:t>Benefits of Using Google Services</a:t>
            </a:r>
            <a:endParaRPr lang="zh-CN" altLang="en-US" sz="900" dirty="0">
              <a:solidFill>
                <a:schemeClr val="tx1">
                  <a:lumMod val="50000"/>
                  <a:lumOff val="50000"/>
                </a:schemeClr>
              </a:solidFill>
              <a:latin typeface="Arial Narrow" panose="020B0606020202030204" pitchFamily="34" charset="0"/>
              <a:ea typeface="思源黑体 CN Normal" panose="020B0400000000000000" pitchFamily="34" charset="-122"/>
              <a:sym typeface="Arial" panose="020B0604020202020204" pitchFamily="34" charset="0"/>
            </a:endParaRPr>
          </a:p>
        </p:txBody>
      </p:sp>
      <p:sp>
        <p:nvSpPr>
          <p:cNvPr id="28" name="文本框 27">
            <a:extLst>
              <a:ext uri="{FF2B5EF4-FFF2-40B4-BE49-F238E27FC236}">
                <a16:creationId xmlns:a16="http://schemas.microsoft.com/office/drawing/2014/main" id="{BB145B7D-5C95-8019-A93C-85F5DE15A620}"/>
              </a:ext>
            </a:extLst>
          </p:cNvPr>
          <p:cNvSpPr txBox="1"/>
          <p:nvPr/>
        </p:nvSpPr>
        <p:spPr>
          <a:xfrm>
            <a:off x="1321137" y="1914837"/>
            <a:ext cx="3393156" cy="1446550"/>
          </a:xfrm>
          <a:prstGeom prst="rect">
            <a:avLst/>
          </a:prstGeom>
          <a:noFill/>
        </p:spPr>
        <p:txBody>
          <a:bodyPr wrap="square" rtlCol="0">
            <a:normAutofit/>
          </a:bodyPr>
          <a:lstStyle/>
          <a:p>
            <a:r>
              <a:rPr lang="en-US" altLang="zh-CN" sz="8800" b="1">
                <a:gradFill>
                  <a:gsLst>
                    <a:gs pos="0">
                      <a:srgbClr val="0E4B85"/>
                    </a:gs>
                    <a:gs pos="100000">
                      <a:srgbClr val="052B70"/>
                    </a:gs>
                  </a:gsLst>
                  <a:lin ang="2700000" scaled="0"/>
                </a:gradFill>
                <a:effectLst>
                  <a:outerShdw blurRad="38100" dist="38100" dir="2700000" algn="tl">
                    <a:srgbClr val="000000">
                      <a:alpha val="20000"/>
                    </a:srgbClr>
                  </a:outerShdw>
                </a:effectLst>
                <a:latin typeface="思源黑体 Normal"/>
                <a:ea typeface="思源黑体 CN Normal" panose="020B0400000000000000" pitchFamily="34" charset="-122"/>
                <a:cs typeface="Aparajita" panose="020B0604020202020204" pitchFamily="34" charset="0"/>
                <a:sym typeface="Arial" panose="020B0604020202020204" pitchFamily="34" charset="0"/>
              </a:rPr>
              <a:t>02. </a:t>
            </a:r>
            <a:r>
              <a:rPr lang="en-US" altLang="zh-CN" sz="2800" b="1">
                <a:gradFill>
                  <a:gsLst>
                    <a:gs pos="0">
                      <a:srgbClr val="0E4B85"/>
                    </a:gs>
                    <a:gs pos="100000">
                      <a:srgbClr val="052B70"/>
                    </a:gs>
                  </a:gsLst>
                  <a:lin ang="2700000" scaled="0"/>
                </a:gradFill>
                <a:effectLst>
                  <a:outerShdw blurRad="38100" dist="38100" dir="2700000" algn="tl">
                    <a:srgbClr val="000000">
                      <a:alpha val="20000"/>
                    </a:srgbClr>
                  </a:outerShdw>
                </a:effectLst>
                <a:latin typeface="思源黑体 Normal"/>
                <a:ea typeface="思源黑体 CN Normal" panose="020B0400000000000000" pitchFamily="34" charset="-122"/>
                <a:cs typeface="Aparajita" panose="020B0604020202020204" pitchFamily="34" charset="0"/>
                <a:sym typeface="Arial" panose="020B0604020202020204" pitchFamily="34" charset="0"/>
              </a:rPr>
              <a:t>PART</a:t>
            </a:r>
            <a:endParaRPr lang="zh-CN" altLang="en-US" sz="8800" b="1">
              <a:gradFill>
                <a:gsLst>
                  <a:gs pos="0">
                    <a:srgbClr val="0E4B85"/>
                  </a:gs>
                  <a:gs pos="100000">
                    <a:srgbClr val="052B70"/>
                  </a:gs>
                </a:gsLst>
                <a:lin ang="2700000" scaled="0"/>
              </a:gradFill>
              <a:effectLst>
                <a:outerShdw blurRad="38100" dist="38100" dir="2700000" algn="tl">
                  <a:srgbClr val="000000">
                    <a:alpha val="20000"/>
                  </a:srgbClr>
                </a:outerShdw>
              </a:effectLst>
              <a:latin typeface="Arial" panose="020B0604020202020204" pitchFamily="34" charset="0"/>
              <a:ea typeface="思源黑体 CN Normal" panose="020B0400000000000000" pitchFamily="34" charset="-122"/>
              <a:cs typeface="Aparajita" panose="020B0604020202020204" pitchFamily="34" charset="0"/>
              <a:sym typeface="Arial" panose="020B0604020202020204" pitchFamily="34" charset="0"/>
            </a:endParaRPr>
          </a:p>
        </p:txBody>
      </p:sp>
    </p:spTree>
    <p:extLst>
      <p:ext uri="{BB962C8B-B14F-4D97-AF65-F5344CB8AC3E}">
        <p14:creationId xmlns:p14="http://schemas.microsoft.com/office/powerpoint/2010/main" val="2526116339"/>
      </p:ext>
    </p:extLst>
  </p:cSld>
  <p:clrMapOvr>
    <a:masterClrMapping/>
  </p:clrMapOvr>
  <p:transition spd="slow" advClick="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1" presetClass="entr" presetSubtype="0" fill="hold" grpId="0" nodeType="withEffect">
                                  <p:stCondLst>
                                    <p:cond delay="75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8" fill="hold" grpId="0" nodeType="withEffect">
                                  <p:stCondLst>
                                    <p:cond delay="75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0-#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100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2BDD59E9-2200-FFF9-8F05-CF67837E9D36}"/>
              </a:ext>
            </a:extLst>
          </p:cNvPr>
          <p:cNvPicPr>
            <a:picLocks noChangeAspect="1"/>
          </p:cNvPicPr>
          <p:nvPr/>
        </p:nvPicPr>
        <p:blipFill>
          <a:blip r:embed="rId2"/>
          <a:stretch>
            <a:fillRect/>
          </a:stretch>
        </p:blipFill>
        <p:spPr>
          <a:xfrm>
            <a:off x="10817" y="0"/>
            <a:ext cx="12181183" cy="6858000"/>
          </a:xfrm>
          <a:prstGeom prst="rect">
            <a:avLst/>
          </a:prstGeom>
        </p:spPr>
      </p:pic>
      <p:sp>
        <p:nvSpPr>
          <p:cNvPr id="25" name="文本框 24">
            <a:extLst>
              <a:ext uri="{FF2B5EF4-FFF2-40B4-BE49-F238E27FC236}">
                <a16:creationId xmlns:a16="http://schemas.microsoft.com/office/drawing/2014/main" id="{A1E6ADC1-DE53-297A-941F-B174A5192551}"/>
              </a:ext>
            </a:extLst>
          </p:cNvPr>
          <p:cNvSpPr txBox="1"/>
          <p:nvPr/>
        </p:nvSpPr>
        <p:spPr>
          <a:xfrm>
            <a:off x="685108" y="1628014"/>
            <a:ext cx="5123026" cy="886586"/>
          </a:xfrm>
          <a:prstGeom prst="rect">
            <a:avLst/>
          </a:prstGeom>
          <a:noFill/>
        </p:spPr>
        <p:txBody>
          <a:bodyPr wrap="square" rtlCol="0">
            <a:normAutofit/>
          </a:bodyPr>
          <a:lstStyle/>
          <a:p>
            <a:pPr marL="342900" indent="-342900" algn="ctr">
              <a:buFont typeface="Wingdings" panose="05000000000000000000" pitchFamily="2" charset="2"/>
              <a:buChar char="ü"/>
            </a:pPr>
            <a:r>
              <a:rPr lang="fr-FR" sz="2000" b="1" dirty="0"/>
              <a:t>Introduction to Google Services:</a:t>
            </a:r>
            <a:endParaRPr lang="zh-CN" altLang="en-US" sz="2000" b="1"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2" name="TextBox 1">
            <a:extLst>
              <a:ext uri="{FF2B5EF4-FFF2-40B4-BE49-F238E27FC236}">
                <a16:creationId xmlns:a16="http://schemas.microsoft.com/office/drawing/2014/main" id="{2B5C4D39-5DB4-41FB-A66D-173E3878ACB2}"/>
              </a:ext>
            </a:extLst>
          </p:cNvPr>
          <p:cNvSpPr txBox="1"/>
          <p:nvPr/>
        </p:nvSpPr>
        <p:spPr>
          <a:xfrm>
            <a:off x="1100667" y="3259667"/>
            <a:ext cx="9448800"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85000"/>
                    <a:lumOff val="15000"/>
                  </a:schemeClr>
                </a:solidFill>
                <a:effectLst/>
                <a:latin typeface="Söhne"/>
              </a:rPr>
              <a:t>Google offers a comprehensive suite of services that span various domains, providing users with tools for communication, productivity, and collaboration.</a:t>
            </a:r>
            <a:endParaRPr lang="fr-FR" dirty="0">
              <a:solidFill>
                <a:schemeClr val="tx1">
                  <a:lumMod val="85000"/>
                  <a:lumOff val="15000"/>
                </a:schemeClr>
              </a:solidFill>
            </a:endParaRPr>
          </a:p>
        </p:txBody>
      </p:sp>
    </p:spTree>
    <p:extLst>
      <p:ext uri="{BB962C8B-B14F-4D97-AF65-F5344CB8AC3E}">
        <p14:creationId xmlns:p14="http://schemas.microsoft.com/office/powerpoint/2010/main" val="10949046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airplan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800" decel="100000"/>
                                        <p:tgtEl>
                                          <p:spTgt spid="2"/>
                                        </p:tgtEl>
                                      </p:cBhvr>
                                    </p:animEffect>
                                    <p:anim calcmode="lin" valueType="num">
                                      <p:cBhvr>
                                        <p:cTn id="14" dur="800" decel="100000" fill="hold"/>
                                        <p:tgtEl>
                                          <p:spTgt spid="2"/>
                                        </p:tgtEl>
                                        <p:attrNameLst>
                                          <p:attrName>style.rotation</p:attrName>
                                        </p:attrNameLst>
                                      </p:cBhvr>
                                      <p:tavLst>
                                        <p:tav tm="0">
                                          <p:val>
                                            <p:fltVal val="-90"/>
                                          </p:val>
                                        </p:tav>
                                        <p:tav tm="100000">
                                          <p:val>
                                            <p:fltVal val="0"/>
                                          </p:val>
                                        </p:tav>
                                      </p:tavLst>
                                    </p:anim>
                                    <p:anim calcmode="lin" valueType="num">
                                      <p:cBhvr>
                                        <p:cTn id="15" dur="800" decel="100000" fill="hold"/>
                                        <p:tgtEl>
                                          <p:spTgt spid="2"/>
                                        </p:tgtEl>
                                        <p:attrNameLst>
                                          <p:attrName>ppt_x</p:attrName>
                                        </p:attrNameLst>
                                      </p:cBhvr>
                                      <p:tavLst>
                                        <p:tav tm="0">
                                          <p:val>
                                            <p:strVal val="#ppt_x+0.4"/>
                                          </p:val>
                                        </p:tav>
                                        <p:tav tm="100000">
                                          <p:val>
                                            <p:strVal val="#ppt_x-0.05"/>
                                          </p:val>
                                        </p:tav>
                                      </p:tavLst>
                                    </p:anim>
                                    <p:anim calcmode="lin" valueType="num">
                                      <p:cBhvr>
                                        <p:cTn id="16" dur="800" decel="100000" fill="hold"/>
                                        <p:tgtEl>
                                          <p:spTgt spid="2"/>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6200000">
            <a:off x="2859111" y="552703"/>
            <a:ext cx="1733969" cy="4552124"/>
            <a:chOff x="941472" y="1892468"/>
            <a:chExt cx="2093929" cy="5497114"/>
          </a:xfrm>
        </p:grpSpPr>
        <p:sp>
          <p:nvSpPr>
            <p:cNvPr id="14" name="任意多边形: 形状 13"/>
            <p:cNvSpPr/>
            <p:nvPr/>
          </p:nvSpPr>
          <p:spPr>
            <a:xfrm>
              <a:off x="941472" y="1892469"/>
              <a:ext cx="2093929"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gradFill>
              <a:gsLst>
                <a:gs pos="0">
                  <a:srgbClr val="0E4B85"/>
                </a:gs>
                <a:gs pos="100000">
                  <a:srgbClr val="052B70"/>
                </a:gs>
              </a:gsLst>
              <a:lin ang="5400000" scaled="1"/>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2" name="矩形: 圆角 1"/>
            <p:cNvSpPr/>
            <p:nvPr/>
          </p:nvSpPr>
          <p:spPr>
            <a:xfrm>
              <a:off x="941472" y="1892468"/>
              <a:ext cx="2093929" cy="5497114"/>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18" name="组合 17"/>
            <p:cNvGrpSpPr/>
            <p:nvPr/>
          </p:nvGrpSpPr>
          <p:grpSpPr>
            <a:xfrm>
              <a:off x="2068337" y="3322898"/>
              <a:ext cx="762620" cy="3667277"/>
              <a:chOff x="2591741" y="2942358"/>
              <a:chExt cx="762620" cy="3667277"/>
            </a:xfrm>
          </p:grpSpPr>
          <p:sp>
            <p:nvSpPr>
              <p:cNvPr id="19" name="矩形 18"/>
              <p:cNvSpPr/>
              <p:nvPr/>
            </p:nvSpPr>
            <p:spPr>
              <a:xfrm rot="5400000">
                <a:off x="945303" y="4596710"/>
                <a:ext cx="3659364" cy="366487"/>
              </a:xfrm>
              <a:prstGeom prst="rect">
                <a:avLst/>
              </a:prstGeom>
            </p:spPr>
            <p:txBody>
              <a:bodyPr wrap="square">
                <a:noAutofit/>
                <a:scene3d>
                  <a:camera prst="orthographicFront"/>
                  <a:lightRig rig="threePt" dir="t"/>
                </a:scene3d>
                <a:sp3d contourW="12700"/>
              </a:bodyPr>
              <a:lstStyle/>
              <a:p>
                <a:pPr algn="l">
                  <a:buFont typeface="Arial" panose="020B0604020202020204" pitchFamily="34" charset="0"/>
                  <a:buChar char="•"/>
                </a:pPr>
                <a:r>
                  <a:rPr lang="en-US" sz="1100" b="0" i="0" dirty="0">
                    <a:solidFill>
                      <a:schemeClr val="tx1">
                        <a:lumMod val="85000"/>
                        <a:lumOff val="15000"/>
                      </a:schemeClr>
                    </a:solidFill>
                    <a:effectLst/>
                    <a:latin typeface="Söhne"/>
                  </a:rPr>
                  <a:t>Email service with a user-friendly interface.</a:t>
                </a:r>
              </a:p>
              <a:p>
                <a:pPr algn="l">
                  <a:buFont typeface="Arial" panose="020B0604020202020204" pitchFamily="34" charset="0"/>
                  <a:buChar char="•"/>
                </a:pPr>
                <a:r>
                  <a:rPr lang="en-US" sz="1100" b="0" i="0" dirty="0">
                    <a:solidFill>
                      <a:schemeClr val="tx1">
                        <a:lumMod val="85000"/>
                        <a:lumOff val="15000"/>
                      </a:schemeClr>
                    </a:solidFill>
                    <a:effectLst/>
                    <a:latin typeface="Söhne"/>
                  </a:rPr>
                  <a:t>Offers features like threaded conversations, powerful search, and integration with other Google services.</a:t>
                </a:r>
              </a:p>
            </p:txBody>
          </p:sp>
          <p:sp>
            <p:nvSpPr>
              <p:cNvPr id="20" name="矩形 19"/>
              <p:cNvSpPr/>
              <p:nvPr/>
            </p:nvSpPr>
            <p:spPr>
              <a:xfrm rot="5400000">
                <a:off x="1930571" y="3961266"/>
                <a:ext cx="2442699" cy="404882"/>
              </a:xfrm>
              <a:prstGeom prst="rect">
                <a:avLst/>
              </a:prstGeom>
            </p:spPr>
            <p:txBody>
              <a:bodyPr wrap="square">
                <a:normAutofit/>
                <a:scene3d>
                  <a:camera prst="orthographicFront"/>
                  <a:lightRig rig="threePt" dir="t"/>
                </a:scene3d>
                <a:sp3d contourW="12700"/>
              </a:bodyPr>
              <a:lstStyle/>
              <a:p>
                <a:pPr marL="0" marR="0" lvl="0" indent="0" defTabSz="914400" rtl="0" eaLnBrk="1" fontAlgn="auto" latinLnBrk="0" hangingPunct="1">
                  <a:lnSpc>
                    <a:spcPct val="100000"/>
                  </a:lnSpc>
                  <a:spcBef>
                    <a:spcPct val="0"/>
                  </a:spcBef>
                  <a:spcAft>
                    <a:spcPct val="0"/>
                  </a:spcAft>
                  <a:buClrTx/>
                  <a:buSzTx/>
                  <a:buFontTx/>
                  <a:buNone/>
                  <a:defRPr/>
                </a:pPr>
                <a:r>
                  <a:rPr lang="fr-FR" sz="1600" b="1" i="0" dirty="0">
                    <a:effectLst/>
                    <a:latin typeface="Söhne"/>
                  </a:rPr>
                  <a:t>Gmail:</a:t>
                </a:r>
                <a:endParaRPr kumimoji="0" lang="en-US" altLang="en-US" sz="1600" b="1" i="0" u="none" strike="noStrike" kern="1200" cap="none" spc="0" normalizeH="0" baseline="0" noProof="0" dirty="0">
                  <a:ln>
                    <a:noFill/>
                  </a:ln>
                  <a:solidFill>
                    <a:prstClr val="black">
                      <a:lumMod val="65000"/>
                      <a:lumOff val="35000"/>
                    </a:prstClr>
                  </a:solidFill>
                  <a:effectLst/>
                  <a:uLnTx/>
                  <a:uFillTx/>
                  <a:latin typeface="思源黑体 Normal"/>
                  <a:ea typeface="思源黑体 CN Normal" panose="020B0400000000000000" pitchFamily="34" charset="-122"/>
                  <a:sym typeface="Arial" panose="020B0604020202020204" pitchFamily="34" charset="0"/>
                </a:endParaRPr>
              </a:p>
            </p:txBody>
          </p:sp>
        </p:grpSp>
      </p:grpSp>
      <p:grpSp>
        <p:nvGrpSpPr>
          <p:cNvPr id="77" name="组合 76"/>
          <p:cNvGrpSpPr/>
          <p:nvPr/>
        </p:nvGrpSpPr>
        <p:grpSpPr>
          <a:xfrm rot="16200000">
            <a:off x="2859111" y="2705172"/>
            <a:ext cx="1733969" cy="4552124"/>
            <a:chOff x="941472" y="1892468"/>
            <a:chExt cx="2093929" cy="5497114"/>
          </a:xfrm>
        </p:grpSpPr>
        <p:sp>
          <p:nvSpPr>
            <p:cNvPr id="78" name="任意多边形: 形状 13"/>
            <p:cNvSpPr/>
            <p:nvPr/>
          </p:nvSpPr>
          <p:spPr>
            <a:xfrm>
              <a:off x="941472" y="1892469"/>
              <a:ext cx="2093929"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gradFill>
              <a:gsLst>
                <a:gs pos="0">
                  <a:srgbClr val="0E4B85"/>
                </a:gs>
                <a:gs pos="100000">
                  <a:srgbClr val="052B70"/>
                </a:gs>
              </a:gsLst>
              <a:lin ang="5400000" scaled="1"/>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79" name="矩形: 圆角 1"/>
            <p:cNvSpPr/>
            <p:nvPr/>
          </p:nvSpPr>
          <p:spPr>
            <a:xfrm>
              <a:off x="941472" y="1892468"/>
              <a:ext cx="2093929" cy="5497114"/>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80" name="组合 79"/>
            <p:cNvGrpSpPr/>
            <p:nvPr/>
          </p:nvGrpSpPr>
          <p:grpSpPr>
            <a:xfrm>
              <a:off x="2068338" y="3322900"/>
              <a:ext cx="762620" cy="3667281"/>
              <a:chOff x="2591741" y="2942361"/>
              <a:chExt cx="762620" cy="3667281"/>
            </a:xfrm>
          </p:grpSpPr>
          <p:sp>
            <p:nvSpPr>
              <p:cNvPr id="82" name="矩形 81"/>
              <p:cNvSpPr/>
              <p:nvPr/>
            </p:nvSpPr>
            <p:spPr>
              <a:xfrm rot="5400000">
                <a:off x="945303" y="4596716"/>
                <a:ext cx="3659364" cy="366487"/>
              </a:xfrm>
              <a:prstGeom prst="rect">
                <a:avLst/>
              </a:prstGeom>
            </p:spPr>
            <p:txBody>
              <a:bodyPr wrap="square">
                <a:normAutofit fontScale="25000" lnSpcReduction="20000"/>
                <a:scene3d>
                  <a:camera prst="orthographicFront"/>
                  <a:lightRig rig="threePt" dir="t"/>
                </a:scene3d>
                <a:sp3d contourW="12700"/>
              </a:bodyPr>
              <a:lstStyle/>
              <a:p>
                <a:pPr algn="l">
                  <a:buFont typeface="Arial" panose="020B0604020202020204" pitchFamily="34" charset="0"/>
                  <a:buChar char="•"/>
                </a:pPr>
                <a:r>
                  <a:rPr lang="en-US" sz="4800" b="0" i="0" dirty="0">
                    <a:solidFill>
                      <a:schemeClr val="tx1">
                        <a:lumMod val="85000"/>
                        <a:lumOff val="15000"/>
                      </a:schemeClr>
                    </a:solidFill>
                    <a:effectLst/>
                    <a:latin typeface="Söhne"/>
                  </a:rPr>
                  <a:t>Online word processing tool.</a:t>
                </a:r>
              </a:p>
              <a:p>
                <a:pPr algn="l">
                  <a:buFont typeface="Arial" panose="020B0604020202020204" pitchFamily="34" charset="0"/>
                  <a:buChar char="•"/>
                </a:pPr>
                <a:r>
                  <a:rPr lang="en-US" sz="4800" b="0" i="0" dirty="0">
                    <a:solidFill>
                      <a:schemeClr val="tx1">
                        <a:lumMod val="85000"/>
                        <a:lumOff val="15000"/>
                      </a:schemeClr>
                    </a:solidFill>
                    <a:effectLst/>
                    <a:latin typeface="Söhne"/>
                  </a:rPr>
                  <a:t>Enables collaborative editing, version control, and seamless sharing</a:t>
                </a:r>
                <a:r>
                  <a:rPr lang="en-US" sz="1200" b="0" i="0" dirty="0">
                    <a:solidFill>
                      <a:srgbClr val="D1D5DB"/>
                    </a:solidFill>
                    <a:effectLst/>
                    <a:latin typeface="Söhne"/>
                  </a:rPr>
                  <a:t>.</a:t>
                </a:r>
              </a:p>
            </p:txBody>
          </p:sp>
          <p:sp>
            <p:nvSpPr>
              <p:cNvPr id="83" name="矩形 82"/>
              <p:cNvSpPr/>
              <p:nvPr/>
            </p:nvSpPr>
            <p:spPr>
              <a:xfrm rot="5400000">
                <a:off x="1930571" y="3961270"/>
                <a:ext cx="2442697" cy="404882"/>
              </a:xfrm>
              <a:prstGeom prst="rect">
                <a:avLst/>
              </a:prstGeom>
            </p:spPr>
            <p:txBody>
              <a:bodyPr wrap="square">
                <a:normAutofit/>
                <a:scene3d>
                  <a:camera prst="orthographicFront"/>
                  <a:lightRig rig="threePt" dir="t"/>
                </a:scene3d>
                <a:sp3d contourW="12700"/>
              </a:bodyPr>
              <a:lstStyle/>
              <a:p>
                <a:pPr marL="0" marR="0" lvl="0" indent="0" defTabSz="914400" rtl="0" eaLnBrk="1" fontAlgn="auto" latinLnBrk="0" hangingPunct="1">
                  <a:lnSpc>
                    <a:spcPct val="100000"/>
                  </a:lnSpc>
                  <a:spcBef>
                    <a:spcPct val="0"/>
                  </a:spcBef>
                  <a:spcAft>
                    <a:spcPct val="0"/>
                  </a:spcAft>
                  <a:buClrTx/>
                  <a:buSzTx/>
                  <a:buFontTx/>
                  <a:buNone/>
                  <a:defRPr/>
                </a:pPr>
                <a:r>
                  <a:rPr lang="fr-FR" sz="1600" b="1" i="0" dirty="0">
                    <a:effectLst/>
                    <a:latin typeface="Söhne"/>
                  </a:rPr>
                  <a:t>Google Docs:</a:t>
                </a:r>
                <a:endParaRPr kumimoji="0" lang="en-US" altLang="en-US" sz="1600" b="1" i="0" u="none" strike="noStrike" kern="1200" cap="none" spc="0" normalizeH="0" baseline="0" noProof="0" dirty="0">
                  <a:ln>
                    <a:noFill/>
                  </a:ln>
                  <a:solidFill>
                    <a:prstClr val="black">
                      <a:lumMod val="65000"/>
                      <a:lumOff val="35000"/>
                    </a:prstClr>
                  </a:solidFill>
                  <a:effectLst/>
                  <a:uLnTx/>
                  <a:uFillTx/>
                  <a:latin typeface="思源黑体 Normal"/>
                  <a:ea typeface="思源黑体 CN Normal" panose="020B0400000000000000" pitchFamily="34" charset="-122"/>
                  <a:sym typeface="Arial" panose="020B0604020202020204" pitchFamily="34" charset="0"/>
                </a:endParaRPr>
              </a:p>
            </p:txBody>
          </p:sp>
        </p:grpSp>
      </p:grpSp>
      <p:grpSp>
        <p:nvGrpSpPr>
          <p:cNvPr id="84" name="组合 83"/>
          <p:cNvGrpSpPr/>
          <p:nvPr/>
        </p:nvGrpSpPr>
        <p:grpSpPr>
          <a:xfrm rot="16200000">
            <a:off x="7866544" y="2705174"/>
            <a:ext cx="1733968" cy="4552122"/>
            <a:chOff x="941472" y="1892468"/>
            <a:chExt cx="2093929" cy="5497114"/>
          </a:xfrm>
        </p:grpSpPr>
        <p:sp>
          <p:nvSpPr>
            <p:cNvPr id="85" name="任意多边形: 形状 13"/>
            <p:cNvSpPr/>
            <p:nvPr/>
          </p:nvSpPr>
          <p:spPr>
            <a:xfrm>
              <a:off x="941472" y="1892469"/>
              <a:ext cx="2093929"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gradFill>
              <a:gsLst>
                <a:gs pos="0">
                  <a:srgbClr val="0E4B85"/>
                </a:gs>
                <a:gs pos="100000">
                  <a:srgbClr val="052B70"/>
                </a:gs>
              </a:gsLst>
              <a:lin ang="5400000" scaled="1"/>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86" name="矩形: 圆角 1"/>
            <p:cNvSpPr/>
            <p:nvPr/>
          </p:nvSpPr>
          <p:spPr>
            <a:xfrm>
              <a:off x="941472" y="1892468"/>
              <a:ext cx="2093929" cy="5497114"/>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87" name="组合 86"/>
            <p:cNvGrpSpPr/>
            <p:nvPr/>
          </p:nvGrpSpPr>
          <p:grpSpPr>
            <a:xfrm>
              <a:off x="2068345" y="3322904"/>
              <a:ext cx="762617" cy="3667288"/>
              <a:chOff x="2591748" y="2942363"/>
              <a:chExt cx="762617" cy="3667288"/>
            </a:xfrm>
          </p:grpSpPr>
          <p:sp>
            <p:nvSpPr>
              <p:cNvPr id="89" name="矩形 88"/>
              <p:cNvSpPr/>
              <p:nvPr/>
            </p:nvSpPr>
            <p:spPr>
              <a:xfrm rot="5400000">
                <a:off x="945309" y="4596724"/>
                <a:ext cx="3659365" cy="366487"/>
              </a:xfrm>
              <a:prstGeom prst="rect">
                <a:avLst/>
              </a:prstGeom>
            </p:spPr>
            <p:txBody>
              <a:bodyPr wrap="square">
                <a:normAutofit fontScale="25000" lnSpcReduction="20000"/>
                <a:scene3d>
                  <a:camera prst="orthographicFront"/>
                  <a:lightRig rig="threePt" dir="t"/>
                </a:scene3d>
                <a:sp3d contourW="12700"/>
              </a:bodyPr>
              <a:lstStyle/>
              <a:p>
                <a:pPr algn="l">
                  <a:buFont typeface="Arial" panose="020B0604020202020204" pitchFamily="34" charset="0"/>
                  <a:buChar char="•"/>
                </a:pPr>
                <a:r>
                  <a:rPr lang="en-US" sz="4800" b="0" i="0" dirty="0">
                    <a:solidFill>
                      <a:schemeClr val="tx1">
                        <a:lumMod val="85000"/>
                        <a:lumOff val="15000"/>
                      </a:schemeClr>
                    </a:solidFill>
                    <a:effectLst/>
                    <a:latin typeface="Söhne"/>
                  </a:rPr>
                  <a:t>Video conferencing platform.</a:t>
                </a:r>
              </a:p>
              <a:p>
                <a:pPr algn="l">
                  <a:buFont typeface="Arial" panose="020B0604020202020204" pitchFamily="34" charset="0"/>
                  <a:buChar char="•"/>
                </a:pPr>
                <a:r>
                  <a:rPr lang="en-US" sz="4800" b="0" i="0" dirty="0">
                    <a:solidFill>
                      <a:schemeClr val="tx1">
                        <a:lumMod val="85000"/>
                        <a:lumOff val="15000"/>
                      </a:schemeClr>
                    </a:solidFill>
                    <a:effectLst/>
                    <a:latin typeface="Söhne"/>
                  </a:rPr>
                  <a:t>Used for virtual meetings, webinars, and remote collaboration.</a:t>
                </a:r>
              </a:p>
              <a:p>
                <a:pPr marL="0" marR="0" lvl="0" indent="0" defTabSz="914400" rtl="0" eaLnBrk="1" fontAlgn="auto" latinLnBrk="0" hangingPunct="1">
                  <a:lnSpc>
                    <a:spcPct val="12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prstClr val="black">
                      <a:lumMod val="50000"/>
                      <a:lumOff val="50000"/>
                    </a:prstClr>
                  </a:solidFill>
                  <a:effectLst/>
                  <a:uLnTx/>
                  <a:uFillTx/>
                  <a:latin typeface="思源黑体 Normal"/>
                  <a:ea typeface="思源黑体 CN Normal" panose="020B0400000000000000" pitchFamily="34" charset="-122"/>
                  <a:sym typeface="Arial" panose="020B0604020202020204" pitchFamily="34" charset="0"/>
                </a:endParaRPr>
              </a:p>
            </p:txBody>
          </p:sp>
          <p:sp>
            <p:nvSpPr>
              <p:cNvPr id="90" name="矩形 89"/>
              <p:cNvSpPr/>
              <p:nvPr/>
            </p:nvSpPr>
            <p:spPr>
              <a:xfrm rot="5400000">
                <a:off x="1671459" y="4183580"/>
                <a:ext cx="2924123" cy="441690"/>
              </a:xfrm>
              <a:prstGeom prst="rect">
                <a:avLst/>
              </a:prstGeom>
            </p:spPr>
            <p:txBody>
              <a:bodyPr wrap="square">
                <a:normAutofit/>
                <a:scene3d>
                  <a:camera prst="orthographicFront"/>
                  <a:lightRig rig="threePt" dir="t"/>
                </a:scene3d>
                <a:sp3d contourW="12700"/>
              </a:bodyPr>
              <a:lstStyle/>
              <a:p>
                <a:pPr marL="0" marR="0" lvl="0" indent="0" defTabSz="914400" rtl="0" eaLnBrk="1" fontAlgn="auto" latinLnBrk="0" hangingPunct="1">
                  <a:lnSpc>
                    <a:spcPct val="100000"/>
                  </a:lnSpc>
                  <a:spcBef>
                    <a:spcPct val="0"/>
                  </a:spcBef>
                  <a:spcAft>
                    <a:spcPct val="0"/>
                  </a:spcAft>
                  <a:buClrTx/>
                  <a:buSzTx/>
                  <a:buFontTx/>
                  <a:buNone/>
                  <a:defRPr/>
                </a:pPr>
                <a:r>
                  <a:rPr lang="fr-FR" b="1" i="0" dirty="0">
                    <a:effectLst/>
                    <a:latin typeface="Söhne"/>
                  </a:rPr>
                  <a:t>Google </a:t>
                </a:r>
                <a:r>
                  <a:rPr lang="fr-FR" b="1" i="0" dirty="0" err="1">
                    <a:effectLst/>
                    <a:latin typeface="Söhne"/>
                  </a:rPr>
                  <a:t>Meet</a:t>
                </a:r>
                <a:r>
                  <a:rPr lang="fr-FR" b="1" i="0" dirty="0">
                    <a:effectLst/>
                    <a:latin typeface="Söhne"/>
                  </a:rPr>
                  <a:t>:</a:t>
                </a:r>
                <a:endParaRPr kumimoji="0" lang="en-US" altLang="en-US" sz="1800" b="1" i="0" u="none" strike="noStrike" kern="1200" cap="none" spc="0" normalizeH="0" baseline="0" noProof="0" dirty="0">
                  <a:ln>
                    <a:noFill/>
                  </a:ln>
                  <a:solidFill>
                    <a:prstClr val="black">
                      <a:lumMod val="65000"/>
                      <a:lumOff val="35000"/>
                    </a:prstClr>
                  </a:solidFill>
                  <a:effectLst/>
                  <a:uLnTx/>
                  <a:uFillTx/>
                  <a:latin typeface="思源黑体 Normal"/>
                  <a:ea typeface="思源黑体 CN Normal" panose="020B0400000000000000" pitchFamily="34" charset="-122"/>
                  <a:sym typeface="Arial" panose="020B0604020202020204" pitchFamily="34" charset="0"/>
                </a:endParaRPr>
              </a:p>
            </p:txBody>
          </p:sp>
        </p:grpSp>
      </p:grpSp>
      <p:grpSp>
        <p:nvGrpSpPr>
          <p:cNvPr id="70" name="组合 69"/>
          <p:cNvGrpSpPr/>
          <p:nvPr/>
        </p:nvGrpSpPr>
        <p:grpSpPr>
          <a:xfrm rot="16200000">
            <a:off x="7866544" y="552705"/>
            <a:ext cx="1733968" cy="4552122"/>
            <a:chOff x="941472" y="1892468"/>
            <a:chExt cx="2093929" cy="5497114"/>
          </a:xfrm>
        </p:grpSpPr>
        <p:sp>
          <p:nvSpPr>
            <p:cNvPr id="71" name="任意多边形: 形状 13"/>
            <p:cNvSpPr/>
            <p:nvPr/>
          </p:nvSpPr>
          <p:spPr>
            <a:xfrm>
              <a:off x="941472" y="1892469"/>
              <a:ext cx="2093929"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gradFill>
              <a:gsLst>
                <a:gs pos="0">
                  <a:srgbClr val="0E4B85"/>
                </a:gs>
                <a:gs pos="100000">
                  <a:srgbClr val="052B70"/>
                </a:gs>
              </a:gsLst>
              <a:lin ang="5400000" scaled="1"/>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72" name="矩形: 圆角 1"/>
            <p:cNvSpPr/>
            <p:nvPr/>
          </p:nvSpPr>
          <p:spPr>
            <a:xfrm>
              <a:off x="941472" y="1892468"/>
              <a:ext cx="2093929" cy="5497114"/>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73" name="组合 72"/>
            <p:cNvGrpSpPr/>
            <p:nvPr/>
          </p:nvGrpSpPr>
          <p:grpSpPr>
            <a:xfrm>
              <a:off x="2068334" y="3322900"/>
              <a:ext cx="762625" cy="3667287"/>
              <a:chOff x="2591739" y="2942360"/>
              <a:chExt cx="762625" cy="3667287"/>
            </a:xfrm>
          </p:grpSpPr>
          <p:sp>
            <p:nvSpPr>
              <p:cNvPr id="75" name="矩形 74"/>
              <p:cNvSpPr/>
              <p:nvPr/>
            </p:nvSpPr>
            <p:spPr>
              <a:xfrm rot="5400000">
                <a:off x="945301" y="4596722"/>
                <a:ext cx="3659364" cy="366487"/>
              </a:xfrm>
              <a:prstGeom prst="rect">
                <a:avLst/>
              </a:prstGeom>
            </p:spPr>
            <p:txBody>
              <a:bodyPr wrap="square">
                <a:normAutofit fontScale="25000" lnSpcReduction="20000"/>
                <a:scene3d>
                  <a:camera prst="orthographicFront"/>
                  <a:lightRig rig="threePt" dir="t"/>
                </a:scene3d>
                <a:sp3d contourW="12700"/>
              </a:bodyPr>
              <a:lstStyle/>
              <a:p>
                <a:pPr algn="l">
                  <a:buFont typeface="Arial" panose="020B0604020202020204" pitchFamily="34" charset="0"/>
                  <a:buChar char="•"/>
                </a:pPr>
                <a:r>
                  <a:rPr lang="en-US" sz="4800" b="0" i="0" dirty="0">
                    <a:solidFill>
                      <a:schemeClr val="tx1">
                        <a:lumMod val="85000"/>
                        <a:lumOff val="15000"/>
                      </a:schemeClr>
                    </a:solidFill>
                    <a:effectLst/>
                    <a:latin typeface="Söhne"/>
                  </a:rPr>
                  <a:t>Cloud storage service for documents, photos, and more.</a:t>
                </a:r>
              </a:p>
              <a:p>
                <a:pPr algn="l">
                  <a:buFont typeface="Arial" panose="020B0604020202020204" pitchFamily="34" charset="0"/>
                  <a:buChar char="•"/>
                </a:pPr>
                <a:r>
                  <a:rPr lang="en-US" sz="4800" b="0" i="0" dirty="0">
                    <a:solidFill>
                      <a:schemeClr val="tx1">
                        <a:lumMod val="85000"/>
                        <a:lumOff val="15000"/>
                      </a:schemeClr>
                    </a:solidFill>
                    <a:effectLst/>
                    <a:latin typeface="Söhne"/>
                  </a:rPr>
                  <a:t>Facilitates easy sharing and collaboration on documents in real-time</a:t>
                </a:r>
                <a:r>
                  <a:rPr lang="en-US" sz="1200" b="0" i="0" dirty="0">
                    <a:solidFill>
                      <a:srgbClr val="D1D5DB"/>
                    </a:solidFill>
                    <a:effectLst/>
                    <a:latin typeface="Söhne"/>
                  </a:rPr>
                  <a:t>.</a:t>
                </a:r>
              </a:p>
            </p:txBody>
          </p:sp>
          <p:sp>
            <p:nvSpPr>
              <p:cNvPr id="76" name="矩形 75"/>
              <p:cNvSpPr/>
              <p:nvPr/>
            </p:nvSpPr>
            <p:spPr>
              <a:xfrm rot="5400000">
                <a:off x="1671458" y="4183577"/>
                <a:ext cx="2924122" cy="441690"/>
              </a:xfrm>
              <a:prstGeom prst="rect">
                <a:avLst/>
              </a:prstGeom>
            </p:spPr>
            <p:txBody>
              <a:bodyPr wrap="square">
                <a:normAutofit/>
                <a:scene3d>
                  <a:camera prst="orthographicFront"/>
                  <a:lightRig rig="threePt" dir="t"/>
                </a:scene3d>
                <a:sp3d contourW="12700"/>
              </a:bodyPr>
              <a:lstStyle/>
              <a:p>
                <a:pPr marL="0" marR="0" lvl="0" indent="0" defTabSz="914400" rtl="0" eaLnBrk="1" fontAlgn="auto" latinLnBrk="0" hangingPunct="1">
                  <a:lnSpc>
                    <a:spcPct val="100000"/>
                  </a:lnSpc>
                  <a:spcBef>
                    <a:spcPct val="0"/>
                  </a:spcBef>
                  <a:spcAft>
                    <a:spcPct val="0"/>
                  </a:spcAft>
                  <a:buClrTx/>
                  <a:buSzTx/>
                  <a:buFontTx/>
                  <a:buNone/>
                  <a:defRPr/>
                </a:pPr>
                <a:r>
                  <a:rPr lang="fr-FR" b="1" i="0" dirty="0">
                    <a:effectLst/>
                    <a:latin typeface="Söhne"/>
                  </a:rPr>
                  <a:t>Google Drive:</a:t>
                </a:r>
                <a:endParaRPr kumimoji="0" lang="en-US" altLang="en-US" sz="1800" b="1" i="0" u="none" strike="noStrike" kern="1200" cap="none" spc="0" normalizeH="0" baseline="0" noProof="0" dirty="0">
                  <a:ln>
                    <a:noFill/>
                  </a:ln>
                  <a:solidFill>
                    <a:prstClr val="black">
                      <a:lumMod val="65000"/>
                      <a:lumOff val="35000"/>
                    </a:prstClr>
                  </a:solidFill>
                  <a:effectLst/>
                  <a:uLnTx/>
                  <a:uFillTx/>
                  <a:latin typeface="思源黑体 Normal"/>
                  <a:ea typeface="思源黑体 CN Normal" panose="020B0400000000000000" pitchFamily="34" charset="-122"/>
                  <a:sym typeface="Arial" panose="020B0604020202020204" pitchFamily="34" charset="0"/>
                </a:endParaRPr>
              </a:p>
            </p:txBody>
          </p:sp>
        </p:grpSp>
      </p:grpSp>
      <p:sp>
        <p:nvSpPr>
          <p:cNvPr id="3" name="文本框 2">
            <a:extLst>
              <a:ext uri="{FF2B5EF4-FFF2-40B4-BE49-F238E27FC236}">
                <a16:creationId xmlns:a16="http://schemas.microsoft.com/office/drawing/2014/main" id="{20C26D53-2340-F54F-9F4D-6EC1F1B3EF17}"/>
              </a:ext>
            </a:extLst>
          </p:cNvPr>
          <p:cNvSpPr txBox="1"/>
          <p:nvPr/>
        </p:nvSpPr>
        <p:spPr>
          <a:xfrm>
            <a:off x="694756" y="322567"/>
            <a:ext cx="5658565" cy="579120"/>
          </a:xfrm>
          <a:prstGeom prst="rect">
            <a:avLst/>
          </a:prstGeom>
          <a:noFill/>
        </p:spPr>
        <p:txBody>
          <a:bodyPr wrap="square" rtlCol="0">
            <a:normAutofit/>
          </a:bodyPr>
          <a:lstStyle/>
          <a:p>
            <a:pPr marL="457200" indent="-457200">
              <a:buFont typeface="Wingdings" panose="05000000000000000000" pitchFamily="2" charset="2"/>
              <a:buChar char="ü"/>
            </a:pPr>
            <a:r>
              <a:rPr lang="fr-FR" sz="2800" b="1" dirty="0">
                <a:latin typeface="Source Han Sans SC"/>
              </a:rPr>
              <a:t>Key Google Services:</a:t>
            </a:r>
            <a:endParaRPr lang="en-US" altLang="en-US" sz="2800" dirty="0">
              <a:latin typeface="Source Han Sans SC"/>
              <a:ea typeface="Source Han Sans SC"/>
              <a:sym typeface="Arial" panose="020B0604020202020204" pitchFamily="34" charset="0"/>
            </a:endParaRPr>
          </a:p>
        </p:txBody>
      </p:sp>
      <p:pic>
        <p:nvPicPr>
          <p:cNvPr id="5" name="Picture 4">
            <a:extLst>
              <a:ext uri="{FF2B5EF4-FFF2-40B4-BE49-F238E27FC236}">
                <a16:creationId xmlns:a16="http://schemas.microsoft.com/office/drawing/2014/main" id="{2D83A8B6-94BB-4849-B14A-780B208D16AE}"/>
              </a:ext>
            </a:extLst>
          </p:cNvPr>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backgroundRemoval t="10000" b="90000" l="10000" r="90000"/>
                    </a14:imgEffect>
                    <a14:imgEffect>
                      <a14:artisticLineDrawing/>
                    </a14:imgEffect>
                    <a14:imgEffect>
                      <a14:sharpenSoften amount="-5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1122" y="2380933"/>
            <a:ext cx="1187345" cy="660783"/>
          </a:xfrm>
          <a:prstGeom prst="rect">
            <a:avLst/>
          </a:prstGeom>
        </p:spPr>
      </p:pic>
      <p:pic>
        <p:nvPicPr>
          <p:cNvPr id="10" name="Picture 9">
            <a:extLst>
              <a:ext uri="{FF2B5EF4-FFF2-40B4-BE49-F238E27FC236}">
                <a16:creationId xmlns:a16="http://schemas.microsoft.com/office/drawing/2014/main" id="{6261A4D2-201D-4A1E-9D5F-B30EEA72A3A4}"/>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colorTemperature colorTemp="7751"/>
                    </a14:imgEffect>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430210" y="2313960"/>
            <a:ext cx="1002899" cy="1002899"/>
          </a:xfrm>
          <a:prstGeom prst="rect">
            <a:avLst/>
          </a:prstGeom>
        </p:spPr>
      </p:pic>
      <p:sp>
        <p:nvSpPr>
          <p:cNvPr id="11" name="TextBox 10">
            <a:extLst>
              <a:ext uri="{FF2B5EF4-FFF2-40B4-BE49-F238E27FC236}">
                <a16:creationId xmlns:a16="http://schemas.microsoft.com/office/drawing/2014/main" id="{330F5A64-2040-47B6-B849-06EA813261AC}"/>
              </a:ext>
            </a:extLst>
          </p:cNvPr>
          <p:cNvSpPr txBox="1"/>
          <p:nvPr/>
        </p:nvSpPr>
        <p:spPr>
          <a:xfrm>
            <a:off x="6372339" y="8708918"/>
            <a:ext cx="977744" cy="784830"/>
          </a:xfrm>
          <a:prstGeom prst="rect">
            <a:avLst/>
          </a:prstGeom>
          <a:noFill/>
        </p:spPr>
        <p:txBody>
          <a:bodyPr wrap="square" rtlCol="0">
            <a:spAutoFit/>
          </a:bodyPr>
          <a:lstStyle/>
          <a:p>
            <a:r>
              <a:rPr lang="fr-FR" sz="900">
                <a:hlinkClick r:id="rId7" tooltip="https://www.pngall.com/google-drive-png/download/71116"/>
              </a:rPr>
              <a:t>This Photo</a:t>
            </a:r>
            <a:r>
              <a:rPr lang="fr-FR" sz="900"/>
              <a:t> by Unknown Author is licensed under </a:t>
            </a:r>
            <a:r>
              <a:rPr lang="fr-FR" sz="900">
                <a:hlinkClick r:id="rId8" tooltip="https://creativecommons.org/licenses/by-nc/3.0/"/>
              </a:rPr>
              <a:t>CC BY-NC</a:t>
            </a:r>
            <a:endParaRPr lang="fr-FR" sz="900"/>
          </a:p>
        </p:txBody>
      </p:sp>
      <p:pic>
        <p:nvPicPr>
          <p:cNvPr id="13" name="Picture 12">
            <a:extLst>
              <a:ext uri="{FF2B5EF4-FFF2-40B4-BE49-F238E27FC236}">
                <a16:creationId xmlns:a16="http://schemas.microsoft.com/office/drawing/2014/main" id="{CADDCEBC-D7B6-4572-BFC5-B72D17D02F16}"/>
              </a:ext>
            </a:extLst>
          </p:cNvPr>
          <p:cNvPicPr>
            <a:picLocks noChangeAspect="1"/>
          </p:cNvPicPr>
          <p:nvPr/>
        </p:nvPicPr>
        <p:blipFill>
          <a:blip r:embed="rId9">
            <a:lum bright="70000" contrast="-70000"/>
            <a:extLst>
              <a:ext uri="{BEBA8EAE-BF5A-486C-A8C5-ECC9F3942E4B}">
                <a14:imgProps xmlns:a14="http://schemas.microsoft.com/office/drawing/2010/main">
                  <a14:imgLayer r:embed="rId10">
                    <a14:imgEffect>
                      <a14:colorTemperature colorTemp="2395"/>
                    </a14:imgEffect>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6607885" y="4618827"/>
            <a:ext cx="658299" cy="768015"/>
          </a:xfrm>
          <a:prstGeom prst="rect">
            <a:avLst/>
          </a:prstGeom>
        </p:spPr>
      </p:pic>
      <p:pic>
        <p:nvPicPr>
          <p:cNvPr id="17" name="Picture 16">
            <a:extLst>
              <a:ext uri="{FF2B5EF4-FFF2-40B4-BE49-F238E27FC236}">
                <a16:creationId xmlns:a16="http://schemas.microsoft.com/office/drawing/2014/main" id="{555BCFCC-F1E0-4296-86FB-14990A950468}"/>
              </a:ext>
            </a:extLst>
          </p:cNvPr>
          <p:cNvPicPr>
            <a:picLocks noChangeAspect="1"/>
          </p:cNvPicPr>
          <p:nvPr/>
        </p:nvPicPr>
        <p:blipFill>
          <a:blip r:embed="rId12" cstate="print">
            <a:duotone>
              <a:schemeClr val="bg2">
                <a:shade val="45000"/>
                <a:satMod val="135000"/>
              </a:schemeClr>
              <a:prstClr val="white"/>
            </a:duotone>
            <a:extLst>
              <a:ext uri="{BEBA8EAE-BF5A-486C-A8C5-ECC9F3942E4B}">
                <a14:imgProps xmlns:a14="http://schemas.microsoft.com/office/drawing/2010/main">
                  <a14:imgLayer r:embed="rId13">
                    <a14:imgEffect>
                      <a14:colorTemperature colorTemp="1500"/>
                    </a14:imgEffect>
                    <a14:imgEffect>
                      <a14:saturation sat="329000"/>
                    </a14:imgEffect>
                    <a14:imgEffect>
                      <a14:brightnessContrast bright="4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1563664" y="4611579"/>
            <a:ext cx="746715" cy="746715"/>
          </a:xfrm>
          <a:prstGeom prst="rect">
            <a:avLst/>
          </a:prstGeom>
        </p:spPr>
      </p:pic>
    </p:spTree>
    <p:extLst>
      <p:ext uri="{BB962C8B-B14F-4D97-AF65-F5344CB8AC3E}">
        <p14:creationId xmlns:p14="http://schemas.microsoft.com/office/powerpoint/2010/main" val="210763098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500" fill="hold"/>
                                        <p:tgtEl>
                                          <p:spTgt spid="39"/>
                                        </p:tgtEl>
                                        <p:attrNameLst>
                                          <p:attrName>ppt_w</p:attrName>
                                        </p:attrNameLst>
                                      </p:cBhvr>
                                      <p:tavLst>
                                        <p:tav tm="0">
                                          <p:val>
                                            <p:fltVal val="0"/>
                                          </p:val>
                                        </p:tav>
                                        <p:tav tm="100000">
                                          <p:val>
                                            <p:strVal val="#ppt_w"/>
                                          </p:val>
                                        </p:tav>
                                      </p:tavLst>
                                    </p:anim>
                                    <p:anim calcmode="lin" valueType="num">
                                      <p:cBhvr>
                                        <p:cTn id="8" dur="1500" fill="hold"/>
                                        <p:tgtEl>
                                          <p:spTgt spid="39"/>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750"/>
                                  </p:stCondLst>
                                  <p:iterate type="lt">
                                    <p:tmPct val="10000"/>
                                  </p:iterate>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
                                            <p:txEl>
                                              <p:pRg st="0" end="0"/>
                                            </p:txEl>
                                          </p:spTgt>
                                        </p:tgtEl>
                                      </p:cBhvr>
                                    </p:animEffect>
                                  </p:childTnLst>
                                </p:cTn>
                              </p:par>
                              <p:par>
                                <p:cTn id="16" presetID="23" presetClass="entr" presetSubtype="16" fill="hold" nodeType="withEffect">
                                  <p:stCondLst>
                                    <p:cond delay="750"/>
                                  </p:stCondLst>
                                  <p:childTnLst>
                                    <p:set>
                                      <p:cBhvr>
                                        <p:cTn id="17" dur="1" fill="hold">
                                          <p:stCondLst>
                                            <p:cond delay="0"/>
                                          </p:stCondLst>
                                        </p:cTn>
                                        <p:tgtEl>
                                          <p:spTgt spid="70"/>
                                        </p:tgtEl>
                                        <p:attrNameLst>
                                          <p:attrName>style.visibility</p:attrName>
                                        </p:attrNameLst>
                                      </p:cBhvr>
                                      <p:to>
                                        <p:strVal val="visible"/>
                                      </p:to>
                                    </p:set>
                                    <p:anim calcmode="lin" valueType="num">
                                      <p:cBhvr>
                                        <p:cTn id="18" dur="500" fill="hold"/>
                                        <p:tgtEl>
                                          <p:spTgt spid="70"/>
                                        </p:tgtEl>
                                        <p:attrNameLst>
                                          <p:attrName>ppt_w</p:attrName>
                                        </p:attrNameLst>
                                      </p:cBhvr>
                                      <p:tavLst>
                                        <p:tav tm="0">
                                          <p:val>
                                            <p:fltVal val="0"/>
                                          </p:val>
                                        </p:tav>
                                        <p:tav tm="100000">
                                          <p:val>
                                            <p:strVal val="#ppt_w"/>
                                          </p:val>
                                        </p:tav>
                                      </p:tavLst>
                                    </p:anim>
                                    <p:anim calcmode="lin" valueType="num">
                                      <p:cBhvr>
                                        <p:cTn id="19" dur="500" fill="hold"/>
                                        <p:tgtEl>
                                          <p:spTgt spid="70"/>
                                        </p:tgtEl>
                                        <p:attrNameLst>
                                          <p:attrName>ppt_h</p:attrName>
                                        </p:attrNameLst>
                                      </p:cBhvr>
                                      <p:tavLst>
                                        <p:tav tm="0">
                                          <p:val>
                                            <p:fltVal val="0"/>
                                          </p:val>
                                        </p:tav>
                                        <p:tav tm="100000">
                                          <p:val>
                                            <p:strVal val="#ppt_h"/>
                                          </p:val>
                                        </p:tav>
                                      </p:tavLst>
                                    </p:anim>
                                  </p:childTnLst>
                                </p:cTn>
                              </p:par>
                              <p:par>
                                <p:cTn id="20" presetID="23" presetClass="entr" presetSubtype="16" fill="hold" nodeType="withEffect">
                                  <p:stCondLst>
                                    <p:cond delay="750"/>
                                  </p:stCondLst>
                                  <p:childTnLst>
                                    <p:set>
                                      <p:cBhvr>
                                        <p:cTn id="21" dur="1" fill="hold">
                                          <p:stCondLst>
                                            <p:cond delay="0"/>
                                          </p:stCondLst>
                                        </p:cTn>
                                        <p:tgtEl>
                                          <p:spTgt spid="77"/>
                                        </p:tgtEl>
                                        <p:attrNameLst>
                                          <p:attrName>style.visibility</p:attrName>
                                        </p:attrNameLst>
                                      </p:cBhvr>
                                      <p:to>
                                        <p:strVal val="visible"/>
                                      </p:to>
                                    </p:set>
                                    <p:anim calcmode="lin" valueType="num">
                                      <p:cBhvr>
                                        <p:cTn id="22" dur="500" fill="hold"/>
                                        <p:tgtEl>
                                          <p:spTgt spid="77"/>
                                        </p:tgtEl>
                                        <p:attrNameLst>
                                          <p:attrName>ppt_w</p:attrName>
                                        </p:attrNameLst>
                                      </p:cBhvr>
                                      <p:tavLst>
                                        <p:tav tm="0">
                                          <p:val>
                                            <p:fltVal val="0"/>
                                          </p:val>
                                        </p:tav>
                                        <p:tav tm="100000">
                                          <p:val>
                                            <p:strVal val="#ppt_w"/>
                                          </p:val>
                                        </p:tav>
                                      </p:tavLst>
                                    </p:anim>
                                    <p:anim calcmode="lin" valueType="num">
                                      <p:cBhvr>
                                        <p:cTn id="23" dur="500" fill="hold"/>
                                        <p:tgtEl>
                                          <p:spTgt spid="77"/>
                                        </p:tgtEl>
                                        <p:attrNameLst>
                                          <p:attrName>ppt_h</p:attrName>
                                        </p:attrNameLst>
                                      </p:cBhvr>
                                      <p:tavLst>
                                        <p:tav tm="0">
                                          <p:val>
                                            <p:fltVal val="0"/>
                                          </p:val>
                                        </p:tav>
                                        <p:tav tm="100000">
                                          <p:val>
                                            <p:strVal val="#ppt_h"/>
                                          </p:val>
                                        </p:tav>
                                      </p:tavLst>
                                    </p:anim>
                                  </p:childTnLst>
                                </p:cTn>
                              </p:par>
                              <p:par>
                                <p:cTn id="24" presetID="23" presetClass="entr" presetSubtype="16" fill="hold" nodeType="withEffect">
                                  <p:stCondLst>
                                    <p:cond delay="750"/>
                                  </p:stCondLst>
                                  <p:childTnLst>
                                    <p:set>
                                      <p:cBhvr>
                                        <p:cTn id="25" dur="1" fill="hold">
                                          <p:stCondLst>
                                            <p:cond delay="0"/>
                                          </p:stCondLst>
                                        </p:cTn>
                                        <p:tgtEl>
                                          <p:spTgt spid="84"/>
                                        </p:tgtEl>
                                        <p:attrNameLst>
                                          <p:attrName>style.visibility</p:attrName>
                                        </p:attrNameLst>
                                      </p:cBhvr>
                                      <p:to>
                                        <p:strVal val="visible"/>
                                      </p:to>
                                    </p:set>
                                    <p:anim calcmode="lin" valueType="num">
                                      <p:cBhvr>
                                        <p:cTn id="26" dur="500" fill="hold"/>
                                        <p:tgtEl>
                                          <p:spTgt spid="84"/>
                                        </p:tgtEl>
                                        <p:attrNameLst>
                                          <p:attrName>ppt_w</p:attrName>
                                        </p:attrNameLst>
                                      </p:cBhvr>
                                      <p:tavLst>
                                        <p:tav tm="0">
                                          <p:val>
                                            <p:fltVal val="0"/>
                                          </p:val>
                                        </p:tav>
                                        <p:tav tm="100000">
                                          <p:val>
                                            <p:strVal val="#ppt_w"/>
                                          </p:val>
                                        </p:tav>
                                      </p:tavLst>
                                    </p:anim>
                                    <p:anim calcmode="lin" valueType="num">
                                      <p:cBhvr>
                                        <p:cTn id="27" dur="500" fill="hold"/>
                                        <p:tgtEl>
                                          <p:spTgt spid="84"/>
                                        </p:tgtEl>
                                        <p:attrNameLst>
                                          <p:attrName>ppt_h</p:attrName>
                                        </p:attrNameLst>
                                      </p:cBhvr>
                                      <p:tavLst>
                                        <p:tav tm="0">
                                          <p:val>
                                            <p:fltVal val="0"/>
                                          </p:val>
                                        </p:tav>
                                        <p:tav tm="100000">
                                          <p:val>
                                            <p:strVal val="#ppt_h"/>
                                          </p:val>
                                        </p:tav>
                                      </p:tavLst>
                                    </p:anim>
                                  </p:childTnLst>
                                </p:cTn>
                              </p:par>
                              <p:par>
                                <p:cTn id="28" presetID="23" presetClass="entr" presetSubtype="16" fill="hold" nodeType="withEffect">
                                  <p:stCondLst>
                                    <p:cond delay="75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childTnLst>
                                </p:cTn>
                              </p:par>
                              <p:par>
                                <p:cTn id="32" presetID="23" presetClass="entr" presetSubtype="16" fill="hold" nodeType="withEffect">
                                  <p:stCondLst>
                                    <p:cond delay="75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childTnLst>
                                </p:cTn>
                              </p:par>
                              <p:par>
                                <p:cTn id="36" presetID="23" presetClass="entr" presetSubtype="16" fill="hold" nodeType="withEffect">
                                  <p:stCondLst>
                                    <p:cond delay="75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par>
                                <p:cTn id="40" presetID="23" presetClass="entr" presetSubtype="16" fill="hold" nodeType="withEffect">
                                  <p:stCondLst>
                                    <p:cond delay="75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404406" y="2433660"/>
            <a:ext cx="1910284" cy="594859"/>
          </a:xfrm>
          <a:prstGeom prst="rect">
            <a:avLst/>
          </a:prstGeom>
          <a:noFill/>
        </p:spPr>
        <p:txBody>
          <a:bodyPr wrap="square" rtlCol="0">
            <a:noAutofit/>
          </a:bodyPr>
          <a:lstStyle/>
          <a:p>
            <a:pPr marL="171450" indent="-171450">
              <a:buFont typeface="Arial" panose="020B0604020202020204" pitchFamily="34" charset="0"/>
              <a:buChar char="•"/>
            </a:pPr>
            <a:r>
              <a:rPr lang="en-US" sz="1200" dirty="0">
                <a:latin typeface="Franklin Gothic Demi" panose="020B0703020102020204" pitchFamily="34" charset="0"/>
              </a:rPr>
              <a:t>Real-time collaboration features enhance teamwork.</a:t>
            </a:r>
          </a:p>
          <a:p>
            <a:pPr marL="171450" indent="-171450">
              <a:buFont typeface="Arial" panose="020B0604020202020204" pitchFamily="34" charset="0"/>
              <a:buChar char="•"/>
            </a:pPr>
            <a:r>
              <a:rPr lang="en-US" sz="1200" dirty="0">
                <a:latin typeface="Franklin Gothic Demi" panose="020B0703020102020204" pitchFamily="34" charset="0"/>
              </a:rPr>
              <a:t>Multiple users can work on the same document simultaneously.</a:t>
            </a:r>
          </a:p>
        </p:txBody>
      </p:sp>
      <p:sp>
        <p:nvSpPr>
          <p:cNvPr id="11" name="矩形 10"/>
          <p:cNvSpPr/>
          <p:nvPr/>
        </p:nvSpPr>
        <p:spPr>
          <a:xfrm>
            <a:off x="1150040" y="1973750"/>
            <a:ext cx="2419005" cy="3337124"/>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思源黑体 CN Normal" panose="020B0400000000000000" pitchFamily="34" charset="-122"/>
              <a:sym typeface="Arial" panose="020B0604020202020204" pitchFamily="34" charset="0"/>
            </a:endParaRPr>
          </a:p>
        </p:txBody>
      </p:sp>
      <p:sp>
        <p:nvSpPr>
          <p:cNvPr id="12" name="TextBox 11"/>
          <p:cNvSpPr txBox="1"/>
          <p:nvPr/>
        </p:nvSpPr>
        <p:spPr>
          <a:xfrm>
            <a:off x="1442427" y="1722767"/>
            <a:ext cx="1834240" cy="497405"/>
          </a:xfrm>
          <a:prstGeom prst="roundRect">
            <a:avLst>
              <a:gd name="adj" fmla="val 50000"/>
            </a:avLst>
          </a:prstGeom>
          <a:gradFill>
            <a:gsLst>
              <a:gs pos="0">
                <a:srgbClr val="0E4B85"/>
              </a:gs>
              <a:gs pos="100000">
                <a:srgbClr val="052B70"/>
              </a:gs>
            </a:gsLst>
            <a:lin ang="5400000" scaled="1"/>
          </a:gradFill>
        </p:spPr>
        <p:txBody>
          <a:bodyPr wrap="square" rtlCol="0" anchor="t">
            <a:normAutofit fontScale="95000"/>
          </a:bodyPr>
          <a:lstStyle/>
          <a:p>
            <a:pPr algn="ctr"/>
            <a:r>
              <a:rPr lang="fr-FR" sz="1200" b="1" dirty="0">
                <a:solidFill>
                  <a:schemeClr val="bg1"/>
                </a:solidFill>
              </a:rPr>
              <a:t>Collaboration</a:t>
            </a:r>
            <a:endParaRPr lang="en-US" altLang="en-US" sz="1200" b="1" dirty="0">
              <a:solidFill>
                <a:schemeClr val="bg1"/>
              </a:solidFill>
              <a:latin typeface="思源黑体 Normal"/>
              <a:ea typeface="思源黑体 CN Normal" panose="020B0400000000000000" pitchFamily="34" charset="-122"/>
              <a:sym typeface="Arial" panose="020B0604020202020204" pitchFamily="34" charset="0"/>
            </a:endParaRPr>
          </a:p>
        </p:txBody>
      </p:sp>
      <p:sp>
        <p:nvSpPr>
          <p:cNvPr id="40" name="TextBox 39"/>
          <p:cNvSpPr txBox="1"/>
          <p:nvPr/>
        </p:nvSpPr>
        <p:spPr>
          <a:xfrm>
            <a:off x="3912631" y="2433660"/>
            <a:ext cx="1910284" cy="594859"/>
          </a:xfrm>
          <a:prstGeom prst="rect">
            <a:avLst/>
          </a:prstGeom>
          <a:noFill/>
        </p:spPr>
        <p:txBody>
          <a:bodyPr wrap="square" rtlCol="0">
            <a:noAutofit/>
          </a:bodyPr>
          <a:lstStyle/>
          <a:p>
            <a:pPr marL="171450" indent="-171450">
              <a:buFont typeface="Arial" panose="020B0604020202020204" pitchFamily="34" charset="0"/>
              <a:buChar char="•"/>
            </a:pPr>
            <a:r>
              <a:rPr lang="en-US" sz="1200" dirty="0">
                <a:latin typeface="Franklin Gothic Demi" panose="020B0703020102020204" pitchFamily="34" charset="0"/>
              </a:rPr>
              <a:t>Cloud-based services allow access from anywhere with an internet connection.</a:t>
            </a:r>
          </a:p>
          <a:p>
            <a:pPr marL="171450" indent="-171450">
              <a:buFont typeface="Arial" panose="020B0604020202020204" pitchFamily="34" charset="0"/>
              <a:buChar char="•"/>
            </a:pPr>
            <a:r>
              <a:rPr lang="en-US" sz="1200" dirty="0">
                <a:latin typeface="Franklin Gothic Demi" panose="020B0703020102020204" pitchFamily="34" charset="0"/>
              </a:rPr>
              <a:t>Documents and data are synced across devices.</a:t>
            </a:r>
          </a:p>
        </p:txBody>
      </p:sp>
      <p:sp>
        <p:nvSpPr>
          <p:cNvPr id="41" name="矩形 40"/>
          <p:cNvSpPr/>
          <p:nvPr/>
        </p:nvSpPr>
        <p:spPr>
          <a:xfrm>
            <a:off x="3658268" y="1973750"/>
            <a:ext cx="2419005" cy="3337124"/>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思源黑体 CN Normal" panose="020B0400000000000000" pitchFamily="34" charset="-122"/>
              <a:sym typeface="Arial" panose="020B0604020202020204" pitchFamily="34" charset="0"/>
            </a:endParaRPr>
          </a:p>
        </p:txBody>
      </p:sp>
      <p:sp>
        <p:nvSpPr>
          <p:cNvPr id="42" name="TextBox 41"/>
          <p:cNvSpPr txBox="1"/>
          <p:nvPr/>
        </p:nvSpPr>
        <p:spPr>
          <a:xfrm>
            <a:off x="3950655" y="1722767"/>
            <a:ext cx="1834240" cy="497405"/>
          </a:xfrm>
          <a:prstGeom prst="roundRect">
            <a:avLst>
              <a:gd name="adj" fmla="val 50000"/>
            </a:avLst>
          </a:prstGeom>
          <a:gradFill>
            <a:gsLst>
              <a:gs pos="0">
                <a:srgbClr val="0E4B85"/>
              </a:gs>
              <a:gs pos="100000">
                <a:srgbClr val="052B70"/>
              </a:gs>
            </a:gsLst>
            <a:lin ang="5400000" scaled="1"/>
          </a:gradFill>
        </p:spPr>
        <p:txBody>
          <a:bodyPr wrap="square" rtlCol="0" anchor="t">
            <a:normAutofit fontScale="95000"/>
          </a:bodyPr>
          <a:lstStyle/>
          <a:p>
            <a:pPr algn="ctr"/>
            <a:r>
              <a:rPr lang="fr-FR" sz="1200" b="1" dirty="0" err="1">
                <a:solidFill>
                  <a:schemeClr val="bg1"/>
                </a:solidFill>
              </a:rPr>
              <a:t>Accessibility</a:t>
            </a:r>
            <a:endParaRPr lang="en-US" altLang="en-US" sz="1200" b="1" dirty="0">
              <a:solidFill>
                <a:schemeClr val="bg1"/>
              </a:solidFill>
              <a:latin typeface="思源黑体 Normal"/>
              <a:ea typeface="思源黑体 CN Normal" panose="020B0400000000000000" pitchFamily="34" charset="-122"/>
              <a:sym typeface="Arial" panose="020B0604020202020204" pitchFamily="34" charset="0"/>
            </a:endParaRPr>
          </a:p>
        </p:txBody>
      </p:sp>
      <p:sp>
        <p:nvSpPr>
          <p:cNvPr id="44" name="TextBox 43"/>
          <p:cNvSpPr txBox="1"/>
          <p:nvPr/>
        </p:nvSpPr>
        <p:spPr>
          <a:xfrm>
            <a:off x="6420861" y="2433660"/>
            <a:ext cx="1910284" cy="594859"/>
          </a:xfrm>
          <a:prstGeom prst="rect">
            <a:avLst/>
          </a:prstGeom>
          <a:noFill/>
        </p:spPr>
        <p:txBody>
          <a:bodyPr wrap="square" rtlCol="0">
            <a:noAutofit/>
          </a:bodyPr>
          <a:lstStyle/>
          <a:p>
            <a:pPr marL="171450" indent="-171450">
              <a:buFont typeface="Arial" panose="020B0604020202020204" pitchFamily="34" charset="0"/>
              <a:buChar char="•"/>
            </a:pPr>
            <a:r>
              <a:rPr lang="en-US" sz="1200" dirty="0">
                <a:latin typeface="Franklin Gothic Demi" panose="020B0703020102020204" pitchFamily="34" charset="0"/>
              </a:rPr>
              <a:t>Seamless integration between different Google services.</a:t>
            </a:r>
          </a:p>
          <a:p>
            <a:pPr marL="171450" indent="-171450">
              <a:buFont typeface="Arial" panose="020B0604020202020204" pitchFamily="34" charset="0"/>
              <a:buChar char="•"/>
            </a:pPr>
            <a:r>
              <a:rPr lang="en-US" sz="1200" dirty="0">
                <a:latin typeface="Franklin Gothic Demi" panose="020B0703020102020204" pitchFamily="34" charset="0"/>
              </a:rPr>
              <a:t>Data and documents created in one service can be easily linked or transferred to another.</a:t>
            </a:r>
          </a:p>
        </p:txBody>
      </p:sp>
      <p:sp>
        <p:nvSpPr>
          <p:cNvPr id="45" name="矩形 44"/>
          <p:cNvSpPr/>
          <p:nvPr/>
        </p:nvSpPr>
        <p:spPr>
          <a:xfrm>
            <a:off x="6166495" y="1973750"/>
            <a:ext cx="2419005" cy="3337124"/>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思源黑体 CN Normal" panose="020B0400000000000000" pitchFamily="34" charset="-122"/>
              <a:sym typeface="Arial" panose="020B0604020202020204" pitchFamily="34" charset="0"/>
            </a:endParaRPr>
          </a:p>
        </p:txBody>
      </p:sp>
      <p:sp>
        <p:nvSpPr>
          <p:cNvPr id="46" name="TextBox 45"/>
          <p:cNvSpPr txBox="1"/>
          <p:nvPr/>
        </p:nvSpPr>
        <p:spPr>
          <a:xfrm>
            <a:off x="6458883" y="1722767"/>
            <a:ext cx="1834240" cy="497405"/>
          </a:xfrm>
          <a:prstGeom prst="roundRect">
            <a:avLst>
              <a:gd name="adj" fmla="val 50000"/>
            </a:avLst>
          </a:prstGeom>
          <a:gradFill>
            <a:gsLst>
              <a:gs pos="0">
                <a:srgbClr val="0E4B85"/>
              </a:gs>
              <a:gs pos="100000">
                <a:srgbClr val="052B70"/>
              </a:gs>
            </a:gsLst>
            <a:lin ang="5400000" scaled="1"/>
          </a:gradFill>
        </p:spPr>
        <p:txBody>
          <a:bodyPr wrap="square" rtlCol="0" anchor="t">
            <a:normAutofit fontScale="95000"/>
          </a:bodyPr>
          <a:lstStyle/>
          <a:p>
            <a:pPr algn="ctr"/>
            <a:r>
              <a:rPr lang="fr-FR" sz="1200" b="1" dirty="0" err="1">
                <a:solidFill>
                  <a:schemeClr val="bg1"/>
                </a:solidFill>
              </a:rPr>
              <a:t>Integration</a:t>
            </a:r>
            <a:endParaRPr lang="en-US" altLang="en-US" sz="1200" b="1" dirty="0">
              <a:solidFill>
                <a:schemeClr val="bg1"/>
              </a:solidFill>
              <a:latin typeface="思源黑体 Normal"/>
              <a:ea typeface="思源黑体 CN Normal" panose="020B0400000000000000" pitchFamily="34" charset="-122"/>
              <a:sym typeface="Arial" panose="020B0604020202020204" pitchFamily="34" charset="0"/>
            </a:endParaRPr>
          </a:p>
        </p:txBody>
      </p:sp>
      <p:sp>
        <p:nvSpPr>
          <p:cNvPr id="48" name="TextBox 47"/>
          <p:cNvSpPr txBox="1"/>
          <p:nvPr/>
        </p:nvSpPr>
        <p:spPr>
          <a:xfrm>
            <a:off x="8929085" y="2433660"/>
            <a:ext cx="1910284" cy="594859"/>
          </a:xfrm>
          <a:prstGeom prst="rect">
            <a:avLst/>
          </a:prstGeom>
          <a:noFill/>
        </p:spPr>
        <p:txBody>
          <a:bodyPr wrap="square" rtlCol="0">
            <a:noAutofit/>
          </a:bodyPr>
          <a:lstStyle/>
          <a:p>
            <a:pPr marL="171450" indent="-171450">
              <a:buFont typeface="Arial" panose="020B0604020202020204" pitchFamily="34" charset="0"/>
              <a:buChar char="•"/>
            </a:pPr>
            <a:r>
              <a:rPr lang="en-US" sz="1200" dirty="0">
                <a:latin typeface="Franklin Gothic Demi" panose="020B0703020102020204" pitchFamily="34" charset="0"/>
              </a:rPr>
              <a:t>Google implements robust security measures to protect user data.</a:t>
            </a:r>
          </a:p>
          <a:p>
            <a:pPr marL="171450" indent="-171450">
              <a:buFont typeface="Arial" panose="020B0604020202020204" pitchFamily="34" charset="0"/>
              <a:buChar char="•"/>
            </a:pPr>
            <a:r>
              <a:rPr lang="en-US" sz="1200" dirty="0">
                <a:latin typeface="Franklin Gothic Demi" panose="020B0703020102020204" pitchFamily="34" charset="0"/>
              </a:rPr>
              <a:t>Two-factor authentication, encryption, and regular updates contribute to a secure environment.</a:t>
            </a:r>
          </a:p>
        </p:txBody>
      </p:sp>
      <p:sp>
        <p:nvSpPr>
          <p:cNvPr id="49" name="矩形 48"/>
          <p:cNvSpPr/>
          <p:nvPr/>
        </p:nvSpPr>
        <p:spPr>
          <a:xfrm>
            <a:off x="8674722" y="1973750"/>
            <a:ext cx="2419005" cy="3337124"/>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思源黑体 CN Normal" panose="020B0400000000000000" pitchFamily="34" charset="-122"/>
              <a:sym typeface="Arial" panose="020B0604020202020204" pitchFamily="34" charset="0"/>
            </a:endParaRPr>
          </a:p>
        </p:txBody>
      </p:sp>
      <p:sp>
        <p:nvSpPr>
          <p:cNvPr id="50" name="TextBox 49"/>
          <p:cNvSpPr txBox="1"/>
          <p:nvPr/>
        </p:nvSpPr>
        <p:spPr>
          <a:xfrm>
            <a:off x="8967111" y="1722767"/>
            <a:ext cx="1834240" cy="497405"/>
          </a:xfrm>
          <a:prstGeom prst="roundRect">
            <a:avLst>
              <a:gd name="adj" fmla="val 50000"/>
            </a:avLst>
          </a:prstGeom>
          <a:gradFill>
            <a:gsLst>
              <a:gs pos="0">
                <a:srgbClr val="0E4B85"/>
              </a:gs>
              <a:gs pos="100000">
                <a:srgbClr val="052B70"/>
              </a:gs>
            </a:gsLst>
            <a:lin ang="5400000" scaled="1"/>
          </a:gradFill>
        </p:spPr>
        <p:txBody>
          <a:bodyPr wrap="square" rtlCol="0" anchor="t">
            <a:normAutofit fontScale="95000"/>
          </a:bodyPr>
          <a:lstStyle/>
          <a:p>
            <a:pPr algn="ctr"/>
            <a:r>
              <a:rPr lang="fr-FR" sz="1200" b="1" dirty="0">
                <a:solidFill>
                  <a:schemeClr val="bg1"/>
                </a:solidFill>
              </a:rPr>
              <a:t>Security </a:t>
            </a:r>
            <a:r>
              <a:rPr lang="fr-FR" sz="1200" b="1" dirty="0" err="1">
                <a:solidFill>
                  <a:schemeClr val="bg1"/>
                </a:solidFill>
              </a:rPr>
              <a:t>Measures</a:t>
            </a:r>
            <a:endParaRPr lang="en-US" altLang="en-US" sz="1200" b="1" dirty="0">
              <a:solidFill>
                <a:schemeClr val="bg1"/>
              </a:solidFill>
              <a:latin typeface="思源黑体 Normal"/>
              <a:ea typeface="思源黑体 CN Normal" panose="020B0400000000000000" pitchFamily="34" charset="-122"/>
              <a:sym typeface="Arial" panose="020B0604020202020204" pitchFamily="34" charset="0"/>
            </a:endParaRPr>
          </a:p>
        </p:txBody>
      </p:sp>
      <p:sp>
        <p:nvSpPr>
          <p:cNvPr id="15" name="Oval 10"/>
          <p:cNvSpPr/>
          <p:nvPr/>
        </p:nvSpPr>
        <p:spPr>
          <a:xfrm>
            <a:off x="1696561" y="4647306"/>
            <a:ext cx="1325960" cy="1325957"/>
          </a:xfrm>
          <a:prstGeom prst="ellipse">
            <a:avLst/>
          </a:prstGeom>
          <a:solidFill>
            <a:schemeClr val="bg1"/>
          </a:solidFill>
          <a:ln w="127000" cap="rnd">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16" name="Arc 14"/>
          <p:cNvSpPr/>
          <p:nvPr/>
        </p:nvSpPr>
        <p:spPr>
          <a:xfrm>
            <a:off x="1696561" y="4647306"/>
            <a:ext cx="1325960" cy="1325957"/>
          </a:xfrm>
          <a:prstGeom prst="arc">
            <a:avLst>
              <a:gd name="adj1" fmla="val 16200000"/>
              <a:gd name="adj2" fmla="val 8446934"/>
            </a:avLst>
          </a:prstGeom>
          <a:noFill/>
          <a:ln w="127000" cap="rnd">
            <a:solidFill>
              <a:srgbClr val="0E4B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17" name="TextBox 23"/>
          <p:cNvSpPr txBox="1"/>
          <p:nvPr/>
        </p:nvSpPr>
        <p:spPr>
          <a:xfrm>
            <a:off x="1962653" y="5152094"/>
            <a:ext cx="793776" cy="328231"/>
          </a:xfrm>
          <a:prstGeom prst="rect">
            <a:avLst/>
          </a:prstGeom>
          <a:noFill/>
        </p:spPr>
        <p:txBody>
          <a:bodyPr wrap="square" lIns="0" tIns="0" rIns="0" bIns="0" rtlCol="0">
            <a:normAutofit/>
          </a:bodyPr>
          <a:lstStyle/>
          <a:p>
            <a:pPr algn="ctr"/>
            <a:r>
              <a:rPr lang="en-US" altLang="zh-CN" sz="2133" b="1" dirty="0">
                <a:solidFill>
                  <a:schemeClr val="tx1">
                    <a:lumMod val="75000"/>
                    <a:lumOff val="25000"/>
                  </a:schemeClr>
                </a:solidFill>
                <a:latin typeface="思源黑体 Normal"/>
                <a:ea typeface="思源黑体 CN Normal" panose="020B0400000000000000" pitchFamily="34" charset="-122"/>
                <a:sym typeface="Arial" panose="020B0604020202020204" pitchFamily="34" charset="0"/>
              </a:rPr>
              <a:t>66%</a:t>
            </a:r>
            <a:endParaRPr lang="zh-CN" altLang="en-US" sz="2133" b="1" dirty="0">
              <a:solidFill>
                <a:schemeClr val="tx1">
                  <a:lumMod val="75000"/>
                  <a:lumOff val="2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9" name="Oval 10"/>
          <p:cNvSpPr/>
          <p:nvPr/>
        </p:nvSpPr>
        <p:spPr>
          <a:xfrm>
            <a:off x="4204789" y="4647305"/>
            <a:ext cx="1325960" cy="1325957"/>
          </a:xfrm>
          <a:prstGeom prst="ellipse">
            <a:avLst/>
          </a:prstGeom>
          <a:solidFill>
            <a:schemeClr val="bg1"/>
          </a:solidFill>
          <a:ln w="127000" cap="rnd">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20" name="Arc 14"/>
          <p:cNvSpPr/>
          <p:nvPr/>
        </p:nvSpPr>
        <p:spPr>
          <a:xfrm>
            <a:off x="4204789" y="4647306"/>
            <a:ext cx="1325960" cy="1325957"/>
          </a:xfrm>
          <a:prstGeom prst="arc">
            <a:avLst>
              <a:gd name="adj1" fmla="val 16200000"/>
              <a:gd name="adj2" fmla="val 1945839"/>
            </a:avLst>
          </a:prstGeom>
          <a:noFill/>
          <a:ln w="127000" cap="rnd">
            <a:solidFill>
              <a:srgbClr val="0E4B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21" name="TextBox 23"/>
          <p:cNvSpPr txBox="1"/>
          <p:nvPr/>
        </p:nvSpPr>
        <p:spPr>
          <a:xfrm>
            <a:off x="4470881" y="5162254"/>
            <a:ext cx="793776" cy="328231"/>
          </a:xfrm>
          <a:prstGeom prst="rect">
            <a:avLst/>
          </a:prstGeom>
          <a:noFill/>
        </p:spPr>
        <p:txBody>
          <a:bodyPr wrap="square" lIns="0" tIns="0" rIns="0" bIns="0" rtlCol="0">
            <a:normAutofit/>
          </a:bodyPr>
          <a:lstStyle/>
          <a:p>
            <a:pPr algn="ctr"/>
            <a:r>
              <a:rPr lang="en-US" altLang="zh-CN" sz="2133" b="1" dirty="0">
                <a:solidFill>
                  <a:schemeClr val="tx1">
                    <a:lumMod val="75000"/>
                    <a:lumOff val="25000"/>
                  </a:schemeClr>
                </a:solidFill>
                <a:latin typeface="思源黑体 Normal"/>
                <a:ea typeface="思源黑体 CN Normal" panose="020B0400000000000000" pitchFamily="34" charset="-122"/>
                <a:sym typeface="Arial" panose="020B0604020202020204" pitchFamily="34" charset="0"/>
              </a:rPr>
              <a:t>29%</a:t>
            </a:r>
            <a:endParaRPr lang="zh-CN" altLang="en-US" sz="2133" b="1" dirty="0">
              <a:solidFill>
                <a:schemeClr val="tx1">
                  <a:lumMod val="75000"/>
                  <a:lumOff val="2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3" name="Oval 10"/>
          <p:cNvSpPr/>
          <p:nvPr/>
        </p:nvSpPr>
        <p:spPr>
          <a:xfrm>
            <a:off x="6713017" y="4647306"/>
            <a:ext cx="1325960" cy="1325957"/>
          </a:xfrm>
          <a:prstGeom prst="ellipse">
            <a:avLst/>
          </a:prstGeom>
          <a:solidFill>
            <a:schemeClr val="bg1"/>
          </a:solidFill>
          <a:ln w="127000" cap="rnd">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24" name="Arc 14"/>
          <p:cNvSpPr/>
          <p:nvPr/>
        </p:nvSpPr>
        <p:spPr>
          <a:xfrm>
            <a:off x="6713017" y="4647306"/>
            <a:ext cx="1325960" cy="1325957"/>
          </a:xfrm>
          <a:prstGeom prst="arc">
            <a:avLst>
              <a:gd name="adj1" fmla="val 16200000"/>
              <a:gd name="adj2" fmla="val 7834166"/>
            </a:avLst>
          </a:prstGeom>
          <a:noFill/>
          <a:ln w="127000" cap="rnd">
            <a:solidFill>
              <a:srgbClr val="0E4B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25" name="TextBox 23"/>
          <p:cNvSpPr txBox="1"/>
          <p:nvPr/>
        </p:nvSpPr>
        <p:spPr>
          <a:xfrm>
            <a:off x="6979108" y="5152094"/>
            <a:ext cx="793776" cy="328231"/>
          </a:xfrm>
          <a:prstGeom prst="rect">
            <a:avLst/>
          </a:prstGeom>
          <a:noFill/>
        </p:spPr>
        <p:txBody>
          <a:bodyPr wrap="square" lIns="0" tIns="0" rIns="0" bIns="0" rtlCol="0">
            <a:normAutofit/>
          </a:bodyPr>
          <a:lstStyle/>
          <a:p>
            <a:pPr algn="ctr"/>
            <a:r>
              <a:rPr lang="en-US" altLang="zh-CN" sz="2133" b="1" dirty="0">
                <a:solidFill>
                  <a:schemeClr val="tx1">
                    <a:lumMod val="75000"/>
                    <a:lumOff val="25000"/>
                  </a:schemeClr>
                </a:solidFill>
                <a:latin typeface="思源黑体 Normal"/>
                <a:ea typeface="思源黑体 CN Normal" panose="020B0400000000000000" pitchFamily="34" charset="-122"/>
                <a:sym typeface="Arial" panose="020B0604020202020204" pitchFamily="34" charset="0"/>
              </a:rPr>
              <a:t>63%</a:t>
            </a:r>
            <a:endParaRPr lang="zh-CN" altLang="en-US" sz="2133" b="1" dirty="0">
              <a:solidFill>
                <a:schemeClr val="tx1">
                  <a:lumMod val="75000"/>
                  <a:lumOff val="2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7" name="Oval 10"/>
          <p:cNvSpPr/>
          <p:nvPr/>
        </p:nvSpPr>
        <p:spPr>
          <a:xfrm>
            <a:off x="9221244" y="4647306"/>
            <a:ext cx="1325960" cy="1325957"/>
          </a:xfrm>
          <a:prstGeom prst="ellipse">
            <a:avLst/>
          </a:prstGeom>
          <a:solidFill>
            <a:schemeClr val="bg1"/>
          </a:solidFill>
          <a:ln w="127000" cap="rnd">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28" name="Arc 14"/>
          <p:cNvSpPr/>
          <p:nvPr/>
        </p:nvSpPr>
        <p:spPr>
          <a:xfrm>
            <a:off x="9221244" y="4647306"/>
            <a:ext cx="1325960" cy="1325957"/>
          </a:xfrm>
          <a:prstGeom prst="arc">
            <a:avLst>
              <a:gd name="adj1" fmla="val 16200000"/>
              <a:gd name="adj2" fmla="val 10958827"/>
            </a:avLst>
          </a:prstGeom>
          <a:noFill/>
          <a:ln w="127000" cap="rnd">
            <a:solidFill>
              <a:srgbClr val="0E4B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29" name="TextBox 23"/>
          <p:cNvSpPr txBox="1"/>
          <p:nvPr/>
        </p:nvSpPr>
        <p:spPr>
          <a:xfrm>
            <a:off x="9487335" y="5152094"/>
            <a:ext cx="793776" cy="328231"/>
          </a:xfrm>
          <a:prstGeom prst="rect">
            <a:avLst/>
          </a:prstGeom>
          <a:noFill/>
        </p:spPr>
        <p:txBody>
          <a:bodyPr wrap="square" lIns="0" tIns="0" rIns="0" bIns="0" rtlCol="0">
            <a:normAutofit/>
          </a:bodyPr>
          <a:lstStyle/>
          <a:p>
            <a:pPr algn="ctr"/>
            <a:r>
              <a:rPr lang="en-US" altLang="zh-CN" sz="2133" b="1" dirty="0">
                <a:solidFill>
                  <a:schemeClr val="tx1">
                    <a:lumMod val="75000"/>
                    <a:lumOff val="25000"/>
                  </a:schemeClr>
                </a:solidFill>
                <a:latin typeface="思源黑体 Normal"/>
                <a:ea typeface="思源黑体 CN Normal" panose="020B0400000000000000" pitchFamily="34" charset="-122"/>
                <a:sym typeface="Arial" panose="020B0604020202020204" pitchFamily="34" charset="0"/>
              </a:rPr>
              <a:t>75%</a:t>
            </a:r>
            <a:endParaRPr lang="zh-CN" altLang="en-US" sz="2133" b="1" dirty="0">
              <a:solidFill>
                <a:schemeClr val="tx1">
                  <a:lumMod val="75000"/>
                  <a:lumOff val="2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1FEE46E-74F3-C322-F4D4-2DA6A0048E2F}"/>
              </a:ext>
            </a:extLst>
          </p:cNvPr>
          <p:cNvSpPr txBox="1"/>
          <p:nvPr/>
        </p:nvSpPr>
        <p:spPr>
          <a:xfrm>
            <a:off x="447384" y="481258"/>
            <a:ext cx="5658565" cy="579120"/>
          </a:xfrm>
          <a:prstGeom prst="rect">
            <a:avLst/>
          </a:prstGeom>
          <a:noFill/>
        </p:spPr>
        <p:txBody>
          <a:bodyPr wrap="square" rtlCol="0">
            <a:normAutofit/>
          </a:bodyPr>
          <a:lstStyle/>
          <a:p>
            <a:pPr marL="457200" indent="-457200">
              <a:buFont typeface="Wingdings" panose="05000000000000000000" pitchFamily="2" charset="2"/>
              <a:buChar char="ü"/>
            </a:pPr>
            <a:r>
              <a:rPr lang="en-US" sz="2800" b="1" dirty="0">
                <a:latin typeface="Source Han Sans SC"/>
              </a:rPr>
              <a:t>Benefits of Using Google Services:</a:t>
            </a:r>
            <a:endParaRPr lang="en-US" altLang="en-US" sz="2800" dirty="0">
              <a:latin typeface="Source Han Sans SC"/>
              <a:ea typeface="Source Han Sans SC"/>
              <a:sym typeface="Arial" panose="020B0604020202020204" pitchFamily="34" charset="0"/>
            </a:endParaRPr>
          </a:p>
        </p:txBody>
      </p:sp>
    </p:spTree>
    <p:extLst>
      <p:ext uri="{BB962C8B-B14F-4D97-AF65-F5344CB8AC3E}">
        <p14:creationId xmlns:p14="http://schemas.microsoft.com/office/powerpoint/2010/main" val="3606529618"/>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30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30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0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60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anim calcmode="lin" valueType="num">
                                      <p:cBhvr>
                                        <p:cTn id="38" dur="1000" fill="hold"/>
                                        <p:tgtEl>
                                          <p:spTgt spid="44"/>
                                        </p:tgtEl>
                                        <p:attrNameLst>
                                          <p:attrName>ppt_x</p:attrName>
                                        </p:attrNameLst>
                                      </p:cBhvr>
                                      <p:tavLst>
                                        <p:tav tm="0">
                                          <p:val>
                                            <p:strVal val="#ppt_x"/>
                                          </p:val>
                                        </p:tav>
                                        <p:tav tm="100000">
                                          <p:val>
                                            <p:strVal val="#ppt_x"/>
                                          </p:val>
                                        </p:tav>
                                      </p:tavLst>
                                    </p:anim>
                                    <p:anim calcmode="lin" valueType="num">
                                      <p:cBhvr>
                                        <p:cTn id="39" dur="1000" fill="hold"/>
                                        <p:tgtEl>
                                          <p:spTgt spid="4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6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1000"/>
                                        <p:tgtEl>
                                          <p:spTgt spid="45"/>
                                        </p:tgtEl>
                                      </p:cBhvr>
                                    </p:animEffect>
                                    <p:anim calcmode="lin" valueType="num">
                                      <p:cBhvr>
                                        <p:cTn id="43" dur="1000" fill="hold"/>
                                        <p:tgtEl>
                                          <p:spTgt spid="45"/>
                                        </p:tgtEl>
                                        <p:attrNameLst>
                                          <p:attrName>ppt_x</p:attrName>
                                        </p:attrNameLst>
                                      </p:cBhvr>
                                      <p:tavLst>
                                        <p:tav tm="0">
                                          <p:val>
                                            <p:strVal val="#ppt_x"/>
                                          </p:val>
                                        </p:tav>
                                        <p:tav tm="100000">
                                          <p:val>
                                            <p:strVal val="#ppt_x"/>
                                          </p:val>
                                        </p:tav>
                                      </p:tavLst>
                                    </p:anim>
                                    <p:anim calcmode="lin" valueType="num">
                                      <p:cBhvr>
                                        <p:cTn id="44" dur="1000" fill="hold"/>
                                        <p:tgtEl>
                                          <p:spTgt spid="4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60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90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1000"/>
                                        <p:tgtEl>
                                          <p:spTgt spid="48"/>
                                        </p:tgtEl>
                                      </p:cBhvr>
                                    </p:animEffect>
                                    <p:anim calcmode="lin" valueType="num">
                                      <p:cBhvr>
                                        <p:cTn id="53" dur="1000" fill="hold"/>
                                        <p:tgtEl>
                                          <p:spTgt spid="48"/>
                                        </p:tgtEl>
                                        <p:attrNameLst>
                                          <p:attrName>ppt_x</p:attrName>
                                        </p:attrNameLst>
                                      </p:cBhvr>
                                      <p:tavLst>
                                        <p:tav tm="0">
                                          <p:val>
                                            <p:strVal val="#ppt_x"/>
                                          </p:val>
                                        </p:tav>
                                        <p:tav tm="100000">
                                          <p:val>
                                            <p:strVal val="#ppt_x"/>
                                          </p:val>
                                        </p:tav>
                                      </p:tavLst>
                                    </p:anim>
                                    <p:anim calcmode="lin" valueType="num">
                                      <p:cBhvr>
                                        <p:cTn id="54" dur="1000" fill="hold"/>
                                        <p:tgtEl>
                                          <p:spTgt spid="4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90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1000"/>
                                        <p:tgtEl>
                                          <p:spTgt spid="49"/>
                                        </p:tgtEl>
                                      </p:cBhvr>
                                    </p:animEffect>
                                    <p:anim calcmode="lin" valueType="num">
                                      <p:cBhvr>
                                        <p:cTn id="58" dur="1000" fill="hold"/>
                                        <p:tgtEl>
                                          <p:spTgt spid="49"/>
                                        </p:tgtEl>
                                        <p:attrNameLst>
                                          <p:attrName>ppt_x</p:attrName>
                                        </p:attrNameLst>
                                      </p:cBhvr>
                                      <p:tavLst>
                                        <p:tav tm="0">
                                          <p:val>
                                            <p:strVal val="#ppt_x"/>
                                          </p:val>
                                        </p:tav>
                                        <p:tav tm="100000">
                                          <p:val>
                                            <p:strVal val="#ppt_x"/>
                                          </p:val>
                                        </p:tav>
                                      </p:tavLst>
                                    </p:anim>
                                    <p:anim calcmode="lin" valueType="num">
                                      <p:cBhvr>
                                        <p:cTn id="59" dur="1000" fill="hold"/>
                                        <p:tgtEl>
                                          <p:spTgt spid="4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90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1000"/>
                                        <p:tgtEl>
                                          <p:spTgt spid="50"/>
                                        </p:tgtEl>
                                      </p:cBhvr>
                                    </p:animEffect>
                                    <p:anim calcmode="lin" valueType="num">
                                      <p:cBhvr>
                                        <p:cTn id="63" dur="1000" fill="hold"/>
                                        <p:tgtEl>
                                          <p:spTgt spid="50"/>
                                        </p:tgtEl>
                                        <p:attrNameLst>
                                          <p:attrName>ppt_x</p:attrName>
                                        </p:attrNameLst>
                                      </p:cBhvr>
                                      <p:tavLst>
                                        <p:tav tm="0">
                                          <p:val>
                                            <p:strVal val="#ppt_x"/>
                                          </p:val>
                                        </p:tav>
                                        <p:tav tm="100000">
                                          <p:val>
                                            <p:strVal val="#ppt_x"/>
                                          </p:val>
                                        </p:tav>
                                      </p:tavLst>
                                    </p:anim>
                                    <p:anim calcmode="lin" valueType="num">
                                      <p:cBhvr>
                                        <p:cTn id="64" dur="1000" fill="hold"/>
                                        <p:tgtEl>
                                          <p:spTgt spid="50"/>
                                        </p:tgtEl>
                                        <p:attrNameLst>
                                          <p:attrName>ppt_y</p:attrName>
                                        </p:attrNameLst>
                                      </p:cBhvr>
                                      <p:tavLst>
                                        <p:tav tm="0">
                                          <p:val>
                                            <p:strVal val="#ppt_y+.1"/>
                                          </p:val>
                                        </p:tav>
                                        <p:tav tm="100000">
                                          <p:val>
                                            <p:strVal val="#ppt_y"/>
                                          </p:val>
                                        </p:tav>
                                      </p:tavLst>
                                    </p:anim>
                                  </p:childTnLst>
                                </p:cTn>
                              </p:par>
                            </p:childTnLst>
                          </p:cTn>
                        </p:par>
                        <p:par>
                          <p:cTn id="65" fill="hold" nodeType="afterGroup">
                            <p:stCondLst>
                              <p:cond delay="1900"/>
                            </p:stCondLst>
                            <p:childTnLst>
                              <p:par>
                                <p:cTn id="66" presetID="53" presetClass="entr" presetSubtype="16" fill="hold" grpId="0" nodeType="after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Effect transition="in" filter="fade">
                                      <p:cBhvr>
                                        <p:cTn id="70" dur="500"/>
                                        <p:tgtEl>
                                          <p:spTgt spid="15"/>
                                        </p:tgtEl>
                                      </p:cBhvr>
                                    </p:animEffect>
                                  </p:childTnLst>
                                </p:cTn>
                              </p:par>
                            </p:childTnLst>
                          </p:cTn>
                        </p:par>
                        <p:par>
                          <p:cTn id="71" fill="hold" nodeType="afterGroup">
                            <p:stCondLst>
                              <p:cond delay="2400"/>
                            </p:stCondLst>
                            <p:childTnLst>
                              <p:par>
                                <p:cTn id="72" presetID="21"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heel(1)">
                                      <p:cBhvr>
                                        <p:cTn id="74" dur="800"/>
                                        <p:tgtEl>
                                          <p:spTgt spid="1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nodeType="afterGroup">
                            <p:stCondLst>
                              <p:cond delay="3200"/>
                            </p:stCondLst>
                            <p:childTnLst>
                              <p:par>
                                <p:cTn id="79" presetID="53" presetClass="entr" presetSubtype="16" fill="hold" grpId="0" nodeType="after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p:cTn id="81" dur="500" fill="hold"/>
                                        <p:tgtEl>
                                          <p:spTgt spid="19"/>
                                        </p:tgtEl>
                                        <p:attrNameLst>
                                          <p:attrName>ppt_w</p:attrName>
                                        </p:attrNameLst>
                                      </p:cBhvr>
                                      <p:tavLst>
                                        <p:tav tm="0">
                                          <p:val>
                                            <p:fltVal val="0"/>
                                          </p:val>
                                        </p:tav>
                                        <p:tav tm="100000">
                                          <p:val>
                                            <p:strVal val="#ppt_w"/>
                                          </p:val>
                                        </p:tav>
                                      </p:tavLst>
                                    </p:anim>
                                    <p:anim calcmode="lin" valueType="num">
                                      <p:cBhvr>
                                        <p:cTn id="82" dur="500" fill="hold"/>
                                        <p:tgtEl>
                                          <p:spTgt spid="19"/>
                                        </p:tgtEl>
                                        <p:attrNameLst>
                                          <p:attrName>ppt_h</p:attrName>
                                        </p:attrNameLst>
                                      </p:cBhvr>
                                      <p:tavLst>
                                        <p:tav tm="0">
                                          <p:val>
                                            <p:fltVal val="0"/>
                                          </p:val>
                                        </p:tav>
                                        <p:tav tm="100000">
                                          <p:val>
                                            <p:strVal val="#ppt_h"/>
                                          </p:val>
                                        </p:tav>
                                      </p:tavLst>
                                    </p:anim>
                                    <p:animEffect transition="in" filter="fade">
                                      <p:cBhvr>
                                        <p:cTn id="83" dur="500"/>
                                        <p:tgtEl>
                                          <p:spTgt spid="19"/>
                                        </p:tgtEl>
                                      </p:cBhvr>
                                    </p:animEffect>
                                  </p:childTnLst>
                                </p:cTn>
                              </p:par>
                            </p:childTnLst>
                          </p:cTn>
                        </p:par>
                        <p:par>
                          <p:cTn id="84" fill="hold" nodeType="afterGroup">
                            <p:stCondLst>
                              <p:cond delay="3700"/>
                            </p:stCondLst>
                            <p:childTnLst>
                              <p:par>
                                <p:cTn id="85" presetID="21" presetClass="entr" presetSubtype="1"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heel(1)">
                                      <p:cBhvr>
                                        <p:cTn id="87" dur="8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childTnLst>
                          </p:cTn>
                        </p:par>
                        <p:par>
                          <p:cTn id="91" fill="hold" nodeType="afterGroup">
                            <p:stCondLst>
                              <p:cond delay="4500"/>
                            </p:stCondLst>
                            <p:childTnLst>
                              <p:par>
                                <p:cTn id="92" presetID="53" presetClass="entr" presetSubtype="16"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500" fill="hold"/>
                                        <p:tgtEl>
                                          <p:spTgt spid="23"/>
                                        </p:tgtEl>
                                        <p:attrNameLst>
                                          <p:attrName>ppt_w</p:attrName>
                                        </p:attrNameLst>
                                      </p:cBhvr>
                                      <p:tavLst>
                                        <p:tav tm="0">
                                          <p:val>
                                            <p:fltVal val="0"/>
                                          </p:val>
                                        </p:tav>
                                        <p:tav tm="100000">
                                          <p:val>
                                            <p:strVal val="#ppt_w"/>
                                          </p:val>
                                        </p:tav>
                                      </p:tavLst>
                                    </p:anim>
                                    <p:anim calcmode="lin" valueType="num">
                                      <p:cBhvr>
                                        <p:cTn id="95" dur="500" fill="hold"/>
                                        <p:tgtEl>
                                          <p:spTgt spid="23"/>
                                        </p:tgtEl>
                                        <p:attrNameLst>
                                          <p:attrName>ppt_h</p:attrName>
                                        </p:attrNameLst>
                                      </p:cBhvr>
                                      <p:tavLst>
                                        <p:tav tm="0">
                                          <p:val>
                                            <p:fltVal val="0"/>
                                          </p:val>
                                        </p:tav>
                                        <p:tav tm="100000">
                                          <p:val>
                                            <p:strVal val="#ppt_h"/>
                                          </p:val>
                                        </p:tav>
                                      </p:tavLst>
                                    </p:anim>
                                    <p:animEffect transition="in" filter="fade">
                                      <p:cBhvr>
                                        <p:cTn id="96" dur="500"/>
                                        <p:tgtEl>
                                          <p:spTgt spid="23"/>
                                        </p:tgtEl>
                                      </p:cBhvr>
                                    </p:animEffect>
                                  </p:childTnLst>
                                </p:cTn>
                              </p:par>
                            </p:childTnLst>
                          </p:cTn>
                        </p:par>
                        <p:par>
                          <p:cTn id="97" fill="hold" nodeType="afterGroup">
                            <p:stCondLst>
                              <p:cond delay="5000"/>
                            </p:stCondLst>
                            <p:childTnLst>
                              <p:par>
                                <p:cTn id="98" presetID="21" presetClass="entr" presetSubtype="1"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wheel(1)">
                                      <p:cBhvr>
                                        <p:cTn id="100" dur="800"/>
                                        <p:tgtEl>
                                          <p:spTgt spid="2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fade">
                                      <p:cBhvr>
                                        <p:cTn id="103" dur="500"/>
                                        <p:tgtEl>
                                          <p:spTgt spid="25"/>
                                        </p:tgtEl>
                                      </p:cBhvr>
                                    </p:animEffect>
                                  </p:childTnLst>
                                </p:cTn>
                              </p:par>
                            </p:childTnLst>
                          </p:cTn>
                        </p:par>
                        <p:par>
                          <p:cTn id="104" fill="hold" nodeType="afterGroup">
                            <p:stCondLst>
                              <p:cond delay="5800"/>
                            </p:stCondLst>
                            <p:childTnLst>
                              <p:par>
                                <p:cTn id="105" presetID="53" presetClass="entr" presetSubtype="16"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anim calcmode="lin" valueType="num">
                                      <p:cBhvr>
                                        <p:cTn id="107" dur="500" fill="hold"/>
                                        <p:tgtEl>
                                          <p:spTgt spid="27"/>
                                        </p:tgtEl>
                                        <p:attrNameLst>
                                          <p:attrName>ppt_w</p:attrName>
                                        </p:attrNameLst>
                                      </p:cBhvr>
                                      <p:tavLst>
                                        <p:tav tm="0">
                                          <p:val>
                                            <p:fltVal val="0"/>
                                          </p:val>
                                        </p:tav>
                                        <p:tav tm="100000">
                                          <p:val>
                                            <p:strVal val="#ppt_w"/>
                                          </p:val>
                                        </p:tav>
                                      </p:tavLst>
                                    </p:anim>
                                    <p:anim calcmode="lin" valueType="num">
                                      <p:cBhvr>
                                        <p:cTn id="108" dur="500" fill="hold"/>
                                        <p:tgtEl>
                                          <p:spTgt spid="27"/>
                                        </p:tgtEl>
                                        <p:attrNameLst>
                                          <p:attrName>ppt_h</p:attrName>
                                        </p:attrNameLst>
                                      </p:cBhvr>
                                      <p:tavLst>
                                        <p:tav tm="0">
                                          <p:val>
                                            <p:fltVal val="0"/>
                                          </p:val>
                                        </p:tav>
                                        <p:tav tm="100000">
                                          <p:val>
                                            <p:strVal val="#ppt_h"/>
                                          </p:val>
                                        </p:tav>
                                      </p:tavLst>
                                    </p:anim>
                                    <p:animEffect transition="in" filter="fade">
                                      <p:cBhvr>
                                        <p:cTn id="109" dur="500"/>
                                        <p:tgtEl>
                                          <p:spTgt spid="27"/>
                                        </p:tgtEl>
                                      </p:cBhvr>
                                    </p:animEffect>
                                  </p:childTnLst>
                                </p:cTn>
                              </p:par>
                            </p:childTnLst>
                          </p:cTn>
                        </p:par>
                        <p:par>
                          <p:cTn id="110" fill="hold" nodeType="afterGroup">
                            <p:stCondLst>
                              <p:cond delay="6300"/>
                            </p:stCondLst>
                            <p:childTnLst>
                              <p:par>
                                <p:cTn id="111" presetID="21" presetClass="entr" presetSubtype="1" fill="hold" grpId="0"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heel(1)">
                                      <p:cBhvr>
                                        <p:cTn id="113" dur="800"/>
                                        <p:tgtEl>
                                          <p:spTgt spid="2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fade">
                                      <p:cBhvr>
                                        <p:cTn id="116" dur="500"/>
                                        <p:tgtEl>
                                          <p:spTgt spid="29"/>
                                        </p:tgtEl>
                                      </p:cBhvr>
                                    </p:animEffect>
                                  </p:childTnLst>
                                </p:cTn>
                              </p:par>
                              <p:par>
                                <p:cTn id="117" presetID="41" presetClass="entr" presetSubtype="0" fill="hold" grpId="0" nodeType="withEffect">
                                  <p:stCondLst>
                                    <p:cond delay="750"/>
                                  </p:stCondLst>
                                  <p:iterate type="lt">
                                    <p:tmPct val="10000"/>
                                  </p:iterate>
                                  <p:childTnLst>
                                    <p:set>
                                      <p:cBhvr>
                                        <p:cTn id="118" dur="1" fill="hold">
                                          <p:stCondLst>
                                            <p:cond delay="0"/>
                                          </p:stCondLst>
                                        </p:cTn>
                                        <p:tgtEl>
                                          <p:spTgt spid="2"/>
                                        </p:tgtEl>
                                        <p:attrNameLst>
                                          <p:attrName>style.visibility</p:attrName>
                                        </p:attrNameLst>
                                      </p:cBhvr>
                                      <p:to>
                                        <p:strVal val="visible"/>
                                      </p:to>
                                    </p:set>
                                    <p:anim calcmode="lin" valueType="num">
                                      <p:cBhvr>
                                        <p:cTn id="119"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0" dur="500" fill="hold"/>
                                        <p:tgtEl>
                                          <p:spTgt spid="2"/>
                                        </p:tgtEl>
                                        <p:attrNameLst>
                                          <p:attrName>ppt_y</p:attrName>
                                        </p:attrNameLst>
                                      </p:cBhvr>
                                      <p:tavLst>
                                        <p:tav tm="0">
                                          <p:val>
                                            <p:strVal val="#ppt_y"/>
                                          </p:val>
                                        </p:tav>
                                        <p:tav tm="100000">
                                          <p:val>
                                            <p:strVal val="#ppt_y"/>
                                          </p:val>
                                        </p:tav>
                                      </p:tavLst>
                                    </p:anim>
                                    <p:anim calcmode="lin" valueType="num">
                                      <p:cBhvr>
                                        <p:cTn id="121"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22"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23"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40" grpId="0"/>
      <p:bldP spid="41" grpId="0" animBg="1"/>
      <p:bldP spid="42" grpId="0" animBg="1"/>
      <p:bldP spid="44" grpId="0"/>
      <p:bldP spid="45" grpId="0" animBg="1"/>
      <p:bldP spid="46" grpId="0" animBg="1"/>
      <p:bldP spid="48" grpId="0"/>
      <p:bldP spid="49" grpId="0" animBg="1"/>
      <p:bldP spid="50" grpId="0" animBg="1"/>
      <p:bldP spid="15" grpId="0" animBg="1"/>
      <p:bldP spid="16" grpId="0" animBg="1"/>
      <p:bldP spid="17" grpId="0"/>
      <p:bldP spid="19" grpId="0" animBg="1"/>
      <p:bldP spid="20" grpId="0" animBg="1"/>
      <p:bldP spid="21" grpId="0"/>
      <p:bldP spid="23" grpId="0" animBg="1"/>
      <p:bldP spid="24" grpId="0" animBg="1"/>
      <p:bldP spid="25" grpId="0"/>
      <p:bldP spid="27" grpId="0" animBg="1"/>
      <p:bldP spid="28" grpId="0" animBg="1"/>
      <p:bldP spid="29"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思源黑体 CN Normal">
      <a:majorFont>
        <a:latin typeface="思源黑体 CN Normal"/>
        <a:ea typeface="思源黑体 CN Normal"/>
        <a:cs typeface="Arial"/>
      </a:majorFont>
      <a:minorFont>
        <a:latin typeface="Arial"/>
        <a:ea typeface="思源黑体 CN Medium"/>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1318</Words>
  <Application>Microsoft Office PowerPoint</Application>
  <PresentationFormat>Widescreen</PresentationFormat>
  <Paragraphs>193</Paragraphs>
  <Slides>24</Slides>
  <Notes>10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24</vt:i4>
      </vt:variant>
    </vt:vector>
  </HeadingPairs>
  <TitlesOfParts>
    <vt:vector size="41" baseType="lpstr">
      <vt:lpstr>微软雅黑</vt:lpstr>
      <vt:lpstr>Arial</vt:lpstr>
      <vt:lpstr>Arial Black</vt:lpstr>
      <vt:lpstr>Arial Narrow</vt:lpstr>
      <vt:lpstr>Berlin Sans FB</vt:lpstr>
      <vt:lpstr>Calibri</vt:lpstr>
      <vt:lpstr>Eras Demi ITC</vt:lpstr>
      <vt:lpstr>Franklin Gothic Demi</vt:lpstr>
      <vt:lpstr>Gadugi</vt:lpstr>
      <vt:lpstr>Lucida Sans Typewriter</vt:lpstr>
      <vt:lpstr>Söhne</vt:lpstr>
      <vt:lpstr>Source Han Sans SC</vt:lpstr>
      <vt:lpstr>Tw Cen MT</vt:lpstr>
      <vt:lpstr>Wingdings</vt:lpstr>
      <vt:lpstr>思源黑体 CN Medium</vt:lpstr>
      <vt:lpstr>思源黑体 Normal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Administrator</cp:lastModifiedBy>
  <cp:revision>61</cp:revision>
  <dcterms:created xsi:type="dcterms:W3CDTF">2022-01-10T08:03:17Z</dcterms:created>
  <dcterms:modified xsi:type="dcterms:W3CDTF">2023-12-29T22:57:00Z</dcterms:modified>
</cp:coreProperties>
</file>