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399"/>
            <a:ext cx="7772400" cy="3086101"/>
          </a:xfrm>
        </p:spPr>
        <p:txBody>
          <a:bodyPr>
            <a:normAutofit/>
          </a:bodyPr>
          <a:lstStyle/>
          <a:p>
            <a:r>
              <a:rPr lang="en-US" dirty="0" smtClean="0"/>
              <a:t>A computational approach to analyzing melodic structures in Indian Classical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5950"/>
            <a:ext cx="6400800" cy="1752600"/>
          </a:xfrm>
        </p:spPr>
        <p:txBody>
          <a:bodyPr/>
          <a:lstStyle/>
          <a:p>
            <a:r>
              <a:rPr lang="en-US" dirty="0" smtClean="0"/>
              <a:t>Meeting of the Minds</a:t>
            </a:r>
          </a:p>
          <a:p>
            <a:r>
              <a:rPr lang="en-US" dirty="0" smtClean="0"/>
              <a:t>May 6, 2015</a:t>
            </a:r>
          </a:p>
          <a:p>
            <a:r>
              <a:rPr lang="en-US" dirty="0" smtClean="0"/>
              <a:t>Ani Sridhar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7054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21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A computational approach to analyzing melodic structures in Indian Classical Music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computational approach to analyzing melodic structures in Indian Classical Music</dc:title>
  <dc:creator>Ani Sridhar</dc:creator>
  <cp:lastModifiedBy>Ani Sridhar</cp:lastModifiedBy>
  <cp:revision>1</cp:revision>
  <dcterms:created xsi:type="dcterms:W3CDTF">2015-05-05T03:01:42Z</dcterms:created>
  <dcterms:modified xsi:type="dcterms:W3CDTF">2015-05-05T03:03:28Z</dcterms:modified>
</cp:coreProperties>
</file>