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662FD6-932B-4648-B21F-BCA6C91CEFD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CAFF7-E29A-4B31-B74D-42D39EAFED8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K.Prasanthi-24</a:t>
            </a:r>
          </a:p>
          <a:p>
            <a:r>
              <a:rPr lang="en-IN" dirty="0" smtClean="0"/>
              <a:t>M.Sukesh-34</a:t>
            </a:r>
          </a:p>
          <a:p>
            <a:r>
              <a:rPr lang="en-IN" dirty="0" err="1" smtClean="0"/>
              <a:t>Ch.Ani</a:t>
            </a:r>
            <a:r>
              <a:rPr lang="en-IN" dirty="0" smtClean="0"/>
              <a:t> SRK-8</a:t>
            </a:r>
          </a:p>
          <a:p>
            <a:r>
              <a:rPr lang="en-IN" dirty="0" smtClean="0"/>
              <a:t>G.Bhargav-14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/>
              <a:t>View Books:</a:t>
            </a:r>
            <a:endParaRPr lang="en-US" sz="3600" b="1" u="sn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06511"/>
            <a:ext cx="5484147" cy="491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en-IN" sz="3200" b="1" u="sng" dirty="0" smtClean="0"/>
              <a:t>Delete Book:</a:t>
            </a:r>
            <a:endParaRPr lang="en-US" sz="3200" b="1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0154" y="1357313"/>
            <a:ext cx="5266542" cy="46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Issue Book:</a:t>
            </a:r>
            <a:endParaRPr lang="en-US" sz="3200" b="1" u="sn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8916" y="1285875"/>
            <a:ext cx="5726167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Return book:</a:t>
            </a:r>
            <a:endParaRPr lang="en-US" sz="3200" b="1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9140" y="1428750"/>
            <a:ext cx="558572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704088"/>
            <a:ext cx="7829576" cy="1143000"/>
          </a:xfrm>
        </p:spPr>
        <p:txBody>
          <a:bodyPr/>
          <a:lstStyle/>
          <a:p>
            <a:r>
              <a:rPr lang="en-IN" b="1" u="sng" dirty="0" smtClean="0">
                <a:solidFill>
                  <a:schemeClr val="accent2">
                    <a:lumMod val="75000"/>
                  </a:schemeClr>
                </a:solidFill>
              </a:rPr>
              <a:t>Project Objective: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186766" cy="43957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objective of this project is to create a </a:t>
            </a:r>
            <a:r>
              <a:rPr lang="en-US" dirty="0" smtClean="0"/>
              <a:t>user-friendly    Online </a:t>
            </a:r>
            <a:r>
              <a:rPr lang="en-US" dirty="0" smtClean="0"/>
              <a:t>Library Management System that can store all </a:t>
            </a:r>
            <a:r>
              <a:rPr lang="en-US" dirty="0" smtClean="0"/>
              <a:t>the necessary </a:t>
            </a:r>
            <a:r>
              <a:rPr lang="en-US" dirty="0" err="1" smtClean="0"/>
              <a:t>member,student,issues,book</a:t>
            </a:r>
            <a:r>
              <a:rPr lang="en-US" dirty="0" smtClean="0"/>
              <a:t> </a:t>
            </a:r>
            <a:r>
              <a:rPr lang="en-US" dirty="0" smtClean="0"/>
              <a:t>and librarian </a:t>
            </a:r>
            <a:r>
              <a:rPr lang="en-US" dirty="0" smtClean="0"/>
              <a:t>information and enable them to retrieve it when needed. A library management system keeps track of the books present in the </a:t>
            </a:r>
            <a:r>
              <a:rPr lang="en-US" dirty="0" smtClean="0"/>
              <a:t>library.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>
              <a:buNone/>
            </a:pP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algn="just">
              <a:buNone/>
            </a:pPr>
            <a:r>
              <a:rPr lang="en-US" dirty="0" smtClean="0"/>
              <a:t>   Through </a:t>
            </a:r>
            <a:r>
              <a:rPr lang="en-US" dirty="0" smtClean="0"/>
              <a:t>this Online Library Management System , </a:t>
            </a:r>
            <a:r>
              <a:rPr lang="en-US" dirty="0" smtClean="0"/>
              <a:t>a  practical approach </a:t>
            </a:r>
            <a:r>
              <a:rPr lang="en-US" dirty="0" smtClean="0"/>
              <a:t>has been taken under study to understand how it </a:t>
            </a:r>
            <a:r>
              <a:rPr lang="en-US" dirty="0" err="1" smtClean="0"/>
              <a:t>works.It</a:t>
            </a:r>
            <a:r>
              <a:rPr lang="en-US" dirty="0" smtClean="0"/>
              <a:t> will </a:t>
            </a:r>
            <a:r>
              <a:rPr lang="en-US" dirty="0" smtClean="0"/>
              <a:t>include all the necessary fields which are required during online Library Management system. This Online Library Management System will be </a:t>
            </a:r>
            <a:r>
              <a:rPr lang="en-US" dirty="0" smtClean="0"/>
              <a:t>easy </a:t>
            </a:r>
            <a:r>
              <a:rPr lang="en-US" dirty="0" smtClean="0"/>
              <a:t>to use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Tools/Software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en-US" dirty="0" smtClean="0"/>
              <a:t>Visual </a:t>
            </a:r>
            <a:r>
              <a:rPr lang="en-US" dirty="0" smtClean="0"/>
              <a:t>Studio(IDE),</a:t>
            </a:r>
            <a:r>
              <a:rPr lang="en-US" dirty="0" err="1" smtClean="0"/>
              <a:t>Python,MySQL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pPr>
              <a:buNone/>
            </a:pP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Outcomes: </a:t>
            </a:r>
          </a:p>
          <a:p>
            <a:pPr algn="just">
              <a:buNone/>
            </a:pPr>
            <a:r>
              <a:rPr lang="en-US" dirty="0" smtClean="0"/>
              <a:t>   Library Management System Software which enables the user to search for book and keep track on the </a:t>
            </a:r>
            <a:r>
              <a:rPr lang="en-US" dirty="0" err="1" smtClean="0"/>
              <a:t>books.It</a:t>
            </a:r>
            <a:r>
              <a:rPr lang="en-US" dirty="0" smtClean="0"/>
              <a:t> is providing all the functionality related to book </a:t>
            </a:r>
            <a:r>
              <a:rPr lang="en-US" dirty="0" err="1" smtClean="0"/>
              <a:t>publication.It</a:t>
            </a:r>
            <a:r>
              <a:rPr lang="en-US" dirty="0" smtClean="0"/>
              <a:t> tracks all the information and details of the book publication.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SYSTEM ARCHITECTURE:</a:t>
            </a:r>
            <a:endParaRPr lang="en-US" b="1" u="sng" dirty="0"/>
          </a:p>
        </p:txBody>
      </p:sp>
      <p:pic>
        <p:nvPicPr>
          <p:cNvPr id="4" name="Content Placeholder 3" descr="CamScanner 10-21-2020 16.38.06_2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71612"/>
            <a:ext cx="4394986" cy="48958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Description of project files: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main.py</a:t>
            </a:r>
            <a:r>
              <a:rPr lang="en-US" dirty="0" smtClean="0"/>
              <a:t> – which does function call to all other python files</a:t>
            </a:r>
          </a:p>
          <a:p>
            <a:pPr fontAlgn="base"/>
            <a:r>
              <a:rPr lang="en-US" b="1" dirty="0" smtClean="0"/>
              <a:t>AddBook.py</a:t>
            </a:r>
            <a:r>
              <a:rPr lang="en-US" dirty="0" smtClean="0"/>
              <a:t> – To add the book</a:t>
            </a:r>
          </a:p>
          <a:p>
            <a:pPr fontAlgn="base"/>
            <a:r>
              <a:rPr lang="en-US" b="1" dirty="0" smtClean="0"/>
              <a:t>ViewBooks.py</a:t>
            </a:r>
            <a:r>
              <a:rPr lang="en-US" dirty="0" smtClean="0"/>
              <a:t> – To View the list of books in the library</a:t>
            </a:r>
          </a:p>
          <a:p>
            <a:pPr fontAlgn="base"/>
            <a:r>
              <a:rPr lang="en-US" b="1" dirty="0" smtClean="0"/>
              <a:t>DeleteBook.py</a:t>
            </a:r>
            <a:r>
              <a:rPr lang="en-US" dirty="0" smtClean="0"/>
              <a:t> – To Delete a book from library</a:t>
            </a:r>
          </a:p>
          <a:p>
            <a:pPr fontAlgn="base"/>
            <a:r>
              <a:rPr lang="en-US" b="1" dirty="0" smtClean="0"/>
              <a:t>IssueBook.py</a:t>
            </a:r>
            <a:r>
              <a:rPr lang="en-US" dirty="0" smtClean="0"/>
              <a:t> – To Issue a book from library</a:t>
            </a:r>
          </a:p>
          <a:p>
            <a:pPr fontAlgn="base"/>
            <a:r>
              <a:rPr lang="en-US" b="1" dirty="0" smtClean="0"/>
              <a:t>ReturnBook.py</a:t>
            </a:r>
            <a:r>
              <a:rPr lang="en-US" dirty="0" smtClean="0"/>
              <a:t> – To Return a book to the library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OUTPUT: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3538" y="1935163"/>
            <a:ext cx="489692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57256"/>
          </a:xfrm>
        </p:spPr>
        <p:txBody>
          <a:bodyPr>
            <a:normAutofit/>
          </a:bodyPr>
          <a:lstStyle/>
          <a:p>
            <a:r>
              <a:rPr lang="en-IN" sz="3600" b="1" u="sng" dirty="0" smtClean="0"/>
              <a:t>Add books:</a:t>
            </a:r>
            <a:endParaRPr lang="en-US" sz="3600" b="1" u="sng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3017" y="1285875"/>
            <a:ext cx="5677966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q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92" y="571480"/>
            <a:ext cx="7772847" cy="575312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</TotalTime>
  <Words>177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LIBRARY MANAGEMENT SYSTEM</vt:lpstr>
      <vt:lpstr>Project Objective:</vt:lpstr>
      <vt:lpstr>Slide 3</vt:lpstr>
      <vt:lpstr>Slide 4</vt:lpstr>
      <vt:lpstr>SYSTEM ARCHITECTURE:</vt:lpstr>
      <vt:lpstr>         Description of project files:</vt:lpstr>
      <vt:lpstr>OUTPUT:</vt:lpstr>
      <vt:lpstr>Add books:</vt:lpstr>
      <vt:lpstr>Slide 9</vt:lpstr>
      <vt:lpstr>View Books:</vt:lpstr>
      <vt:lpstr>Delete Book:</vt:lpstr>
      <vt:lpstr>Issue Book:</vt:lpstr>
      <vt:lpstr>Return book: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prasanthi</dc:creator>
  <cp:lastModifiedBy>prasanthi</cp:lastModifiedBy>
  <cp:revision>15</cp:revision>
  <dcterms:created xsi:type="dcterms:W3CDTF">2020-11-24T14:46:16Z</dcterms:created>
  <dcterms:modified xsi:type="dcterms:W3CDTF">2020-11-25T05:05:55Z</dcterms:modified>
</cp:coreProperties>
</file>