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0E6-86EA-401D-A76D-1FFF42C8E01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3A67-D49F-4C73-9383-5064C3C904B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0E6-86EA-401D-A76D-1FFF42C8E01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3A67-D49F-4C73-9383-5064C3C9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0E6-86EA-401D-A76D-1FFF42C8E01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3A67-D49F-4C73-9383-5064C3C9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0E6-86EA-401D-A76D-1FFF42C8E01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3A67-D49F-4C73-9383-5064C3C9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0E6-86EA-401D-A76D-1FFF42C8E01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3A67-D49F-4C73-9383-5064C3C904B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0E6-86EA-401D-A76D-1FFF42C8E01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3A67-D49F-4C73-9383-5064C3C9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0E6-86EA-401D-A76D-1FFF42C8E01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3A67-D49F-4C73-9383-5064C3C9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0E6-86EA-401D-A76D-1FFF42C8E01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3A67-D49F-4C73-9383-5064C3C9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0E6-86EA-401D-A76D-1FFF42C8E01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3A67-D49F-4C73-9383-5064C3C9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0E6-86EA-401D-A76D-1FFF42C8E01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3A67-D49F-4C73-9383-5064C3C9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0E6-86EA-401D-A76D-1FFF42C8E01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EB23A67-D49F-4C73-9383-5064C3C904B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5850E6-86EA-401D-A76D-1FFF42C8E01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B23A67-D49F-4C73-9383-5064C3C904B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1828800"/>
          </a:xfrm>
        </p:spPr>
        <p:txBody>
          <a:bodyPr/>
          <a:lstStyle/>
          <a:p>
            <a:r>
              <a:rPr lang="en-IN" dirty="0" smtClean="0"/>
              <a:t>SKIN CANCER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500438"/>
            <a:ext cx="7643866" cy="221457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BY                </a:t>
            </a:r>
          </a:p>
          <a:p>
            <a:r>
              <a:rPr lang="en-IN" dirty="0" smtClean="0"/>
              <a:t>K.Prasanthi-24</a:t>
            </a:r>
          </a:p>
          <a:p>
            <a:r>
              <a:rPr lang="en-IN" dirty="0" smtClean="0"/>
              <a:t>M.Sukesh-34</a:t>
            </a:r>
          </a:p>
          <a:p>
            <a:r>
              <a:rPr lang="en-IN" dirty="0" err="1" smtClean="0"/>
              <a:t>Ch.Ani</a:t>
            </a:r>
            <a:r>
              <a:rPr lang="en-IN" dirty="0" smtClean="0"/>
              <a:t> SRK-08</a:t>
            </a:r>
          </a:p>
          <a:p>
            <a:r>
              <a:rPr lang="en-IN" dirty="0" smtClean="0"/>
              <a:t>G.Bhargav-14</a:t>
            </a:r>
          </a:p>
          <a:p>
            <a:r>
              <a:rPr lang="en-IN" dirty="0" smtClean="0"/>
              <a:t>Under the </a:t>
            </a:r>
            <a:r>
              <a:rPr lang="en-IN" dirty="0" err="1" smtClean="0"/>
              <a:t>Guidence</a:t>
            </a:r>
            <a:r>
              <a:rPr lang="en-IN" dirty="0" smtClean="0"/>
              <a:t> of </a:t>
            </a:r>
            <a:r>
              <a:rPr lang="en-IN" dirty="0" err="1" smtClean="0"/>
              <a:t>G.Karthika</a:t>
            </a:r>
            <a:r>
              <a:rPr lang="en-IN" dirty="0" smtClean="0"/>
              <a:t> </a:t>
            </a:r>
            <a:r>
              <a:rPr lang="en-IN" dirty="0" err="1" smtClean="0"/>
              <a:t>Mam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Problem Statement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Currently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skin cancer is being detected by doctors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manually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checking the pattern and area of affected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area. Since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method is time consuming and is prone to human errors, research is being conducted to detect skin cancer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automatically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using machine learning techniques.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   Problem Solution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We use SVM for early detection of skin cancer disease. It is more advantageous to patients. The diagnosing methodology uses Image processing methods and Support Vector Machine (SVM) algorithm.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dermoscopy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image of skin cancer is taken and it goes under various pre-processing technique for noise removal and image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enhancement.Support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vector Machine (SVM) is used for classification purpose. It classifies the given image into cancerous or non-cancerous.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/>
          <a:lstStyle/>
          <a:p>
            <a:r>
              <a:rPr lang="en-IN" b="1" u="sng" dirty="0" smtClean="0"/>
              <a:t>Methodology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Dataset:</a:t>
            </a:r>
          </a:p>
          <a:p>
            <a:pPr>
              <a:buNone/>
            </a:pPr>
            <a:r>
              <a:rPr lang="en-IN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https://www.kaggle.com/kmader/skin-cancer-mnist-ham10000</a:t>
            </a:r>
          </a:p>
          <a:p>
            <a:pPr>
              <a:buNone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kin 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2285992"/>
            <a:ext cx="3153215" cy="13146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Conclusion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easily concluded that the proposed system of skin cancer detection can be implemented using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vector machine to classify easily whether image is cancerous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cancerous.It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painless and timeless process than biopsy method. It is more advantageous to patients.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241</TotalTime>
  <Words>198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SKIN CANCER DETECTION</vt:lpstr>
      <vt:lpstr>Problem Statement</vt:lpstr>
      <vt:lpstr>   Problem Solution</vt:lpstr>
      <vt:lpstr>Methodology</vt:lpstr>
      <vt:lpstr>Conclusion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CANCER DETECTION</dc:title>
  <dc:creator>prasanthi</dc:creator>
  <cp:lastModifiedBy>prasanthi</cp:lastModifiedBy>
  <cp:revision>24</cp:revision>
  <dcterms:created xsi:type="dcterms:W3CDTF">2020-11-03T09:54:54Z</dcterms:created>
  <dcterms:modified xsi:type="dcterms:W3CDTF">2020-11-03T13:56:13Z</dcterms:modified>
</cp:coreProperties>
</file>