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rimo Bold" charset="1" panose="020B0704020202020204"/>
      <p:regular r:id="rId17"/>
    </p:embeddedFont>
    <p:embeddedFont>
      <p:font typeface="Quicksand Bold" charset="1" panose="00000000000000000000"/>
      <p:regular r:id="rId19"/>
    </p:embeddedFont>
    <p:embeddedFont>
      <p:font typeface="Quicksan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notesSlides/notesSlide2.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3.xml" Type="http://schemas.openxmlformats.org/officeDocument/2006/relationships/notesSlide"/><Relationship Id="rId22" Target="notesSlides/notesSlide4.xml" Type="http://schemas.openxmlformats.org/officeDocument/2006/relationships/notesSlide"/><Relationship Id="rId23" Target="notesSlides/notesSlide5.xml" Type="http://schemas.openxmlformats.org/officeDocument/2006/relationships/notesSlide"/><Relationship Id="rId24" Target="notesSlides/notesSlide6.xml" Type="http://schemas.openxmlformats.org/officeDocument/2006/relationships/notesSlide"/><Relationship Id="rId25" Target="notesSlides/notesSlide7.xml" Type="http://schemas.openxmlformats.org/officeDocument/2006/relationships/notesSlide"/><Relationship Id="rId26"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30" Target="../media/image28.sv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pn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2" Target="../notesSlides/notesSlide7.xml" Type="http://schemas.openxmlformats.org/officeDocument/2006/relationships/notesSlid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45.jpeg" Type="http://schemas.openxmlformats.org/officeDocument/2006/relationships/image"/><Relationship Id="rId13" Target="../media/image46.jpeg" Type="http://schemas.openxmlformats.org/officeDocument/2006/relationships/image"/><Relationship Id="rId2" Target="../notesSlides/notesSlide8.xml" Type="http://schemas.openxmlformats.org/officeDocument/2006/relationships/notesSlide"/><Relationship Id="rId3" Target="../media/image35.png" Type="http://schemas.openxmlformats.org/officeDocument/2006/relationships/image"/><Relationship Id="rId4" Target="../media/image36.svg" Type="http://schemas.openxmlformats.org/officeDocument/2006/relationships/image"/><Relationship Id="rId5" Target="../media/image44.jpe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9F8FF">
                <a:alpha val="100000"/>
              </a:srgbClr>
            </a:gs>
            <a:gs pos="100000">
              <a:srgbClr val="4EB3E4">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716700" y="516100"/>
            <a:ext cx="16854600" cy="9255000"/>
            <a:chOff x="0" y="0"/>
            <a:chExt cx="22472800" cy="12340000"/>
          </a:xfrm>
        </p:grpSpPr>
        <p:sp>
          <p:nvSpPr>
            <p:cNvPr name="Freeform 3" id="3"/>
            <p:cNvSpPr/>
            <p:nvPr/>
          </p:nvSpPr>
          <p:spPr>
            <a:xfrm flipH="false" flipV="false" rot="0">
              <a:off x="0" y="0"/>
              <a:ext cx="22472904" cy="12340082"/>
            </a:xfrm>
            <a:custGeom>
              <a:avLst/>
              <a:gdLst/>
              <a:ahLst/>
              <a:cxnLst/>
              <a:rect r="r" b="b" t="t" l="l"/>
              <a:pathLst>
                <a:path h="12340082" w="22472904">
                  <a:moveTo>
                    <a:pt x="0" y="685546"/>
                  </a:moveTo>
                  <a:cubicBezTo>
                    <a:pt x="0" y="306959"/>
                    <a:pt x="306959" y="0"/>
                    <a:pt x="685546" y="0"/>
                  </a:cubicBezTo>
                  <a:lnTo>
                    <a:pt x="21787358" y="0"/>
                  </a:lnTo>
                  <a:cubicBezTo>
                    <a:pt x="22165946" y="0"/>
                    <a:pt x="22472904" y="306959"/>
                    <a:pt x="22472904" y="685546"/>
                  </a:cubicBezTo>
                  <a:lnTo>
                    <a:pt x="22472904" y="11654536"/>
                  </a:lnTo>
                  <a:cubicBezTo>
                    <a:pt x="22472904" y="12033123"/>
                    <a:pt x="22165946" y="12340082"/>
                    <a:pt x="21787358" y="12340082"/>
                  </a:cubicBezTo>
                  <a:lnTo>
                    <a:pt x="685546" y="12340082"/>
                  </a:lnTo>
                  <a:cubicBezTo>
                    <a:pt x="306959" y="12339955"/>
                    <a:pt x="0" y="12033123"/>
                    <a:pt x="0" y="11654536"/>
                  </a:cubicBezTo>
                  <a:close/>
                </a:path>
              </a:pathLst>
            </a:custGeom>
            <a:solidFill>
              <a:srgbClr val="F9F8FF"/>
            </a:solidFill>
          </p:spPr>
        </p:sp>
      </p:grpSp>
      <p:grpSp>
        <p:nvGrpSpPr>
          <p:cNvPr name="Group 4" id="4"/>
          <p:cNvGrpSpPr/>
          <p:nvPr/>
        </p:nvGrpSpPr>
        <p:grpSpPr>
          <a:xfrm rot="0">
            <a:off x="720000" y="516100"/>
            <a:ext cx="16854600" cy="9255000"/>
            <a:chOff x="0" y="0"/>
            <a:chExt cx="22472800" cy="12340000"/>
          </a:xfrm>
        </p:grpSpPr>
        <p:sp>
          <p:nvSpPr>
            <p:cNvPr name="Freeform 5" id="5"/>
            <p:cNvSpPr/>
            <p:nvPr/>
          </p:nvSpPr>
          <p:spPr>
            <a:xfrm flipH="false" flipV="false" rot="0">
              <a:off x="0" y="0"/>
              <a:ext cx="22472904" cy="12340082"/>
            </a:xfrm>
            <a:custGeom>
              <a:avLst/>
              <a:gdLst/>
              <a:ahLst/>
              <a:cxnLst/>
              <a:rect r="r" b="b" t="t" l="l"/>
              <a:pathLst>
                <a:path h="12340082" w="22472904">
                  <a:moveTo>
                    <a:pt x="0" y="685546"/>
                  </a:moveTo>
                  <a:cubicBezTo>
                    <a:pt x="0" y="306959"/>
                    <a:pt x="306959" y="0"/>
                    <a:pt x="685546" y="0"/>
                  </a:cubicBezTo>
                  <a:lnTo>
                    <a:pt x="21787358" y="0"/>
                  </a:lnTo>
                  <a:cubicBezTo>
                    <a:pt x="22165946" y="0"/>
                    <a:pt x="22472904" y="306959"/>
                    <a:pt x="22472904" y="685546"/>
                  </a:cubicBezTo>
                  <a:lnTo>
                    <a:pt x="22472904" y="11654536"/>
                  </a:lnTo>
                  <a:cubicBezTo>
                    <a:pt x="22472904" y="12033123"/>
                    <a:pt x="22165946" y="12340082"/>
                    <a:pt x="21787358" y="12340082"/>
                  </a:cubicBezTo>
                  <a:lnTo>
                    <a:pt x="685546" y="12340082"/>
                  </a:lnTo>
                  <a:cubicBezTo>
                    <a:pt x="306959" y="12339955"/>
                    <a:pt x="0" y="12033123"/>
                    <a:pt x="0" y="11654536"/>
                  </a:cubicBezTo>
                  <a:close/>
                </a:path>
              </a:pathLst>
            </a:custGeom>
            <a:gradFill rotWithShape="true">
              <a:gsLst>
                <a:gs pos="0">
                  <a:srgbClr val="F9F8FF">
                    <a:alpha val="100000"/>
                  </a:srgbClr>
                </a:gs>
                <a:gs pos="100000">
                  <a:srgbClr val="66BEE9">
                    <a:alpha val="34509"/>
                  </a:srgbClr>
                </a:gs>
              </a:gsLst>
              <a:lin ang="5400012"/>
            </a:gradFill>
          </p:spPr>
        </p:sp>
      </p:grpSp>
      <p:sp>
        <p:nvSpPr>
          <p:cNvPr name="Freeform 6" id="6"/>
          <p:cNvSpPr/>
          <p:nvPr/>
        </p:nvSpPr>
        <p:spPr>
          <a:xfrm flipH="false" flipV="false" rot="0">
            <a:off x="8318398" y="9314918"/>
            <a:ext cx="1651178" cy="187998"/>
          </a:xfrm>
          <a:custGeom>
            <a:avLst/>
            <a:gdLst/>
            <a:ahLst/>
            <a:cxnLst/>
            <a:rect r="r" b="b" t="t" l="l"/>
            <a:pathLst>
              <a:path h="187998" w="1651178">
                <a:moveTo>
                  <a:pt x="0" y="0"/>
                </a:moveTo>
                <a:lnTo>
                  <a:pt x="1651178" y="0"/>
                </a:lnTo>
                <a:lnTo>
                  <a:pt x="1651178" y="187998"/>
                </a:lnTo>
                <a:lnTo>
                  <a:pt x="0" y="187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219200" y="3111135"/>
            <a:ext cx="10737277" cy="4264955"/>
          </a:xfrm>
          <a:prstGeom prst="rect">
            <a:avLst/>
          </a:prstGeom>
        </p:spPr>
        <p:txBody>
          <a:bodyPr anchor="t" rtlCol="false" tIns="0" lIns="0" bIns="0" rIns="0">
            <a:spAutoFit/>
          </a:bodyPr>
          <a:lstStyle/>
          <a:p>
            <a:pPr algn="l">
              <a:lnSpc>
                <a:spcPts val="8378"/>
              </a:lnSpc>
            </a:pPr>
            <a:r>
              <a:rPr lang="en-US" sz="6981" b="true">
                <a:solidFill>
                  <a:srgbClr val="17336B"/>
                </a:solidFill>
                <a:latin typeface="Arimo Bold"/>
                <a:ea typeface="Arimo Bold"/>
                <a:cs typeface="Arimo Bold"/>
                <a:sym typeface="Arimo Bold"/>
              </a:rPr>
              <a:t>Dokumentasi Awal Proyek Pengembangan Basis Data</a:t>
            </a:r>
          </a:p>
          <a:p>
            <a:pPr algn="l">
              <a:lnSpc>
                <a:spcPts val="8378"/>
              </a:lnSpc>
            </a:pPr>
          </a:p>
        </p:txBody>
      </p:sp>
      <p:grpSp>
        <p:nvGrpSpPr>
          <p:cNvPr name="Group 8" id="8"/>
          <p:cNvGrpSpPr/>
          <p:nvPr/>
        </p:nvGrpSpPr>
        <p:grpSpPr>
          <a:xfrm rot="0">
            <a:off x="11355803" y="3709492"/>
            <a:ext cx="5903497" cy="5267477"/>
            <a:chOff x="0" y="0"/>
            <a:chExt cx="7871329" cy="7023303"/>
          </a:xfrm>
        </p:grpSpPr>
        <p:grpSp>
          <p:nvGrpSpPr>
            <p:cNvPr name="Group 9" id="9"/>
            <p:cNvGrpSpPr/>
            <p:nvPr/>
          </p:nvGrpSpPr>
          <p:grpSpPr>
            <a:xfrm rot="0">
              <a:off x="498654" y="1341430"/>
              <a:ext cx="6899270" cy="4611363"/>
              <a:chOff x="0" y="0"/>
              <a:chExt cx="8405227" cy="5617920"/>
            </a:xfrm>
          </p:grpSpPr>
          <p:sp>
            <p:nvSpPr>
              <p:cNvPr name="Freeform 10" id="10"/>
              <p:cNvSpPr/>
              <p:nvPr/>
            </p:nvSpPr>
            <p:spPr>
              <a:xfrm flipH="false" flipV="false" rot="0">
                <a:off x="0" y="0"/>
                <a:ext cx="8405241" cy="5617972"/>
              </a:xfrm>
              <a:custGeom>
                <a:avLst/>
                <a:gdLst/>
                <a:ahLst/>
                <a:cxnLst/>
                <a:rect r="r" b="b" t="t" l="l"/>
                <a:pathLst>
                  <a:path h="5617972" w="8405241">
                    <a:moveTo>
                      <a:pt x="85090" y="0"/>
                    </a:moveTo>
                    <a:cubicBezTo>
                      <a:pt x="38227" y="0"/>
                      <a:pt x="0" y="36449"/>
                      <a:pt x="0" y="85090"/>
                    </a:cubicBezTo>
                    <a:lnTo>
                      <a:pt x="0" y="170180"/>
                    </a:lnTo>
                    <a:lnTo>
                      <a:pt x="0" y="5538089"/>
                    </a:lnTo>
                    <a:cubicBezTo>
                      <a:pt x="0" y="5583174"/>
                      <a:pt x="36449" y="5617972"/>
                      <a:pt x="79883" y="5617972"/>
                    </a:cubicBezTo>
                    <a:lnTo>
                      <a:pt x="8321929" y="5617972"/>
                    </a:lnTo>
                    <a:cubicBezTo>
                      <a:pt x="8367014" y="5617972"/>
                      <a:pt x="8401812" y="5581523"/>
                      <a:pt x="8401812" y="5538089"/>
                    </a:cubicBezTo>
                    <a:lnTo>
                      <a:pt x="8401812" y="170180"/>
                    </a:lnTo>
                    <a:lnTo>
                      <a:pt x="8401812" y="85090"/>
                    </a:lnTo>
                    <a:cubicBezTo>
                      <a:pt x="8405241" y="36449"/>
                      <a:pt x="8368792" y="0"/>
                      <a:pt x="8320151" y="0"/>
                    </a:cubicBezTo>
                    <a:close/>
                  </a:path>
                </a:pathLst>
              </a:custGeom>
              <a:gradFill rotWithShape="true">
                <a:gsLst>
                  <a:gs pos="0">
                    <a:srgbClr val="F9F8FF">
                      <a:alpha val="100000"/>
                    </a:srgbClr>
                  </a:gs>
                  <a:gs pos="100000">
                    <a:srgbClr val="66BEE9">
                      <a:alpha val="34509"/>
                    </a:srgbClr>
                  </a:gs>
                </a:gsLst>
                <a:lin ang="5400012"/>
              </a:gradFill>
            </p:spPr>
          </p:sp>
        </p:grpSp>
        <p:grpSp>
          <p:nvGrpSpPr>
            <p:cNvPr name="Group 11" id="11"/>
            <p:cNvGrpSpPr/>
            <p:nvPr/>
          </p:nvGrpSpPr>
          <p:grpSpPr>
            <a:xfrm rot="0">
              <a:off x="370346" y="1328582"/>
              <a:ext cx="6897865" cy="4473111"/>
              <a:chOff x="0" y="0"/>
              <a:chExt cx="8403515" cy="5449491"/>
            </a:xfrm>
          </p:grpSpPr>
          <p:sp>
            <p:nvSpPr>
              <p:cNvPr name="Freeform 12" id="12"/>
              <p:cNvSpPr/>
              <p:nvPr/>
            </p:nvSpPr>
            <p:spPr>
              <a:xfrm flipH="false" flipV="false" rot="0">
                <a:off x="0" y="0"/>
                <a:ext cx="8403463" cy="5449443"/>
              </a:xfrm>
              <a:custGeom>
                <a:avLst/>
                <a:gdLst/>
                <a:ahLst/>
                <a:cxnLst/>
                <a:rect r="r" b="b" t="t" l="l"/>
                <a:pathLst>
                  <a:path h="5449443" w="8403463">
                    <a:moveTo>
                      <a:pt x="0" y="0"/>
                    </a:moveTo>
                    <a:lnTo>
                      <a:pt x="0" y="5369560"/>
                    </a:lnTo>
                    <a:cubicBezTo>
                      <a:pt x="0" y="5412994"/>
                      <a:pt x="34798" y="5449443"/>
                      <a:pt x="79883" y="5449443"/>
                    </a:cubicBezTo>
                    <a:lnTo>
                      <a:pt x="8320151" y="5449443"/>
                    </a:lnTo>
                    <a:cubicBezTo>
                      <a:pt x="8365236" y="5449443"/>
                      <a:pt x="8403463" y="5414645"/>
                      <a:pt x="8403463" y="5369560"/>
                    </a:cubicBezTo>
                    <a:lnTo>
                      <a:pt x="8403463" y="0"/>
                    </a:lnTo>
                    <a:close/>
                  </a:path>
                </a:pathLst>
              </a:custGeom>
              <a:solidFill>
                <a:srgbClr val="F9F8FF"/>
              </a:solidFill>
            </p:spPr>
          </p:sp>
        </p:grpSp>
        <p:grpSp>
          <p:nvGrpSpPr>
            <p:cNvPr name="Group 13" id="13"/>
            <p:cNvGrpSpPr/>
            <p:nvPr/>
          </p:nvGrpSpPr>
          <p:grpSpPr>
            <a:xfrm rot="0">
              <a:off x="368938" y="1190330"/>
              <a:ext cx="6899270" cy="138298"/>
              <a:chOff x="0" y="0"/>
              <a:chExt cx="8405227" cy="168485"/>
            </a:xfrm>
          </p:grpSpPr>
          <p:sp>
            <p:nvSpPr>
              <p:cNvPr name="Freeform 14" id="14"/>
              <p:cNvSpPr/>
              <p:nvPr/>
            </p:nvSpPr>
            <p:spPr>
              <a:xfrm flipH="false" flipV="false" rot="0">
                <a:off x="0" y="0"/>
                <a:ext cx="8405241" cy="168402"/>
              </a:xfrm>
              <a:custGeom>
                <a:avLst/>
                <a:gdLst/>
                <a:ahLst/>
                <a:cxnLst/>
                <a:rect r="r" b="b" t="t" l="l"/>
                <a:pathLst>
                  <a:path h="168402" w="8405241">
                    <a:moveTo>
                      <a:pt x="83312" y="0"/>
                    </a:moveTo>
                    <a:cubicBezTo>
                      <a:pt x="36449" y="0"/>
                      <a:pt x="0" y="38227"/>
                      <a:pt x="0" y="85090"/>
                    </a:cubicBezTo>
                    <a:lnTo>
                      <a:pt x="0" y="168402"/>
                    </a:lnTo>
                    <a:lnTo>
                      <a:pt x="8405241" y="168402"/>
                    </a:lnTo>
                    <a:lnTo>
                      <a:pt x="8405241" y="85090"/>
                    </a:lnTo>
                    <a:cubicBezTo>
                      <a:pt x="8405241" y="36449"/>
                      <a:pt x="8365363" y="0"/>
                      <a:pt x="8320151" y="0"/>
                    </a:cubicBezTo>
                    <a:close/>
                  </a:path>
                </a:pathLst>
              </a:custGeom>
              <a:solidFill>
                <a:srgbClr val="F9F8FF"/>
              </a:solidFill>
            </p:spPr>
          </p:sp>
        </p:grpSp>
        <p:grpSp>
          <p:nvGrpSpPr>
            <p:cNvPr name="Group 15" id="15"/>
            <p:cNvGrpSpPr/>
            <p:nvPr/>
          </p:nvGrpSpPr>
          <p:grpSpPr>
            <a:xfrm rot="0">
              <a:off x="458746" y="1247308"/>
              <a:ext cx="39956" cy="38548"/>
              <a:chOff x="0" y="0"/>
              <a:chExt cx="48677" cy="46963"/>
            </a:xfrm>
          </p:grpSpPr>
          <p:sp>
            <p:nvSpPr>
              <p:cNvPr name="Freeform 16" id="16"/>
              <p:cNvSpPr/>
              <p:nvPr/>
            </p:nvSpPr>
            <p:spPr>
              <a:xfrm flipH="false" flipV="false" rot="0">
                <a:off x="0" y="0"/>
                <a:ext cx="48641" cy="46990"/>
              </a:xfrm>
              <a:custGeom>
                <a:avLst/>
                <a:gdLst/>
                <a:ahLst/>
                <a:cxnLst/>
                <a:rect r="r" b="b" t="t" l="l"/>
                <a:pathLst>
                  <a:path h="46990" w="48641">
                    <a:moveTo>
                      <a:pt x="24384" y="0"/>
                    </a:moveTo>
                    <a:cubicBezTo>
                      <a:pt x="10414" y="0"/>
                      <a:pt x="0" y="10414"/>
                      <a:pt x="0" y="24384"/>
                    </a:cubicBezTo>
                    <a:cubicBezTo>
                      <a:pt x="0" y="36449"/>
                      <a:pt x="10414" y="46990"/>
                      <a:pt x="24384" y="46990"/>
                    </a:cubicBezTo>
                    <a:cubicBezTo>
                      <a:pt x="38354" y="46990"/>
                      <a:pt x="48641" y="36576"/>
                      <a:pt x="48641" y="24384"/>
                    </a:cubicBezTo>
                    <a:cubicBezTo>
                      <a:pt x="48641" y="10414"/>
                      <a:pt x="38227" y="0"/>
                      <a:pt x="24384" y="0"/>
                    </a:cubicBezTo>
                    <a:close/>
                  </a:path>
                </a:pathLst>
              </a:custGeom>
              <a:solidFill>
                <a:srgbClr val="8859F7"/>
              </a:solidFill>
            </p:spPr>
          </p:sp>
        </p:grpSp>
        <p:grpSp>
          <p:nvGrpSpPr>
            <p:cNvPr name="Group 17" id="17"/>
            <p:cNvGrpSpPr/>
            <p:nvPr/>
          </p:nvGrpSpPr>
          <p:grpSpPr>
            <a:xfrm rot="0">
              <a:off x="557088" y="1247308"/>
              <a:ext cx="39956" cy="38548"/>
              <a:chOff x="0" y="0"/>
              <a:chExt cx="48677" cy="46963"/>
            </a:xfrm>
          </p:grpSpPr>
          <p:sp>
            <p:nvSpPr>
              <p:cNvPr name="Freeform 18" id="18"/>
              <p:cNvSpPr/>
              <p:nvPr/>
            </p:nvSpPr>
            <p:spPr>
              <a:xfrm flipH="false" flipV="false" rot="0">
                <a:off x="0" y="0"/>
                <a:ext cx="48768" cy="46990"/>
              </a:xfrm>
              <a:custGeom>
                <a:avLst/>
                <a:gdLst/>
                <a:ahLst/>
                <a:cxnLst/>
                <a:rect r="r" b="b" t="t" l="l"/>
                <a:pathLst>
                  <a:path h="46990" w="48768">
                    <a:moveTo>
                      <a:pt x="24384" y="0"/>
                    </a:moveTo>
                    <a:cubicBezTo>
                      <a:pt x="10414" y="0"/>
                      <a:pt x="0" y="10414"/>
                      <a:pt x="0" y="24384"/>
                    </a:cubicBezTo>
                    <a:cubicBezTo>
                      <a:pt x="0" y="36449"/>
                      <a:pt x="10414" y="46990"/>
                      <a:pt x="24384" y="46990"/>
                    </a:cubicBezTo>
                    <a:cubicBezTo>
                      <a:pt x="36576" y="46990"/>
                      <a:pt x="48768" y="36576"/>
                      <a:pt x="48768" y="24384"/>
                    </a:cubicBezTo>
                    <a:cubicBezTo>
                      <a:pt x="48641" y="10414"/>
                      <a:pt x="36449" y="0"/>
                      <a:pt x="24384" y="0"/>
                    </a:cubicBezTo>
                    <a:close/>
                  </a:path>
                </a:pathLst>
              </a:custGeom>
              <a:solidFill>
                <a:srgbClr val="8859F7"/>
              </a:solidFill>
            </p:spPr>
          </p:sp>
        </p:grpSp>
        <p:grpSp>
          <p:nvGrpSpPr>
            <p:cNvPr name="Group 19" id="19"/>
            <p:cNvGrpSpPr/>
            <p:nvPr/>
          </p:nvGrpSpPr>
          <p:grpSpPr>
            <a:xfrm rot="0">
              <a:off x="655430" y="1247308"/>
              <a:ext cx="38548" cy="38548"/>
              <a:chOff x="0" y="0"/>
              <a:chExt cx="46963" cy="46963"/>
            </a:xfrm>
          </p:grpSpPr>
          <p:sp>
            <p:nvSpPr>
              <p:cNvPr name="Freeform 20" id="20"/>
              <p:cNvSpPr/>
              <p:nvPr/>
            </p:nvSpPr>
            <p:spPr>
              <a:xfrm flipH="false" flipV="false" rot="0">
                <a:off x="0" y="0"/>
                <a:ext cx="46990" cy="46990"/>
              </a:xfrm>
              <a:custGeom>
                <a:avLst/>
                <a:gdLst/>
                <a:ahLst/>
                <a:cxnLst/>
                <a:rect r="r" b="b" t="t" l="l"/>
                <a:pathLst>
                  <a:path h="46990" w="46990">
                    <a:moveTo>
                      <a:pt x="24384" y="0"/>
                    </a:moveTo>
                    <a:cubicBezTo>
                      <a:pt x="10414" y="0"/>
                      <a:pt x="0" y="10414"/>
                      <a:pt x="0" y="24384"/>
                    </a:cubicBezTo>
                    <a:cubicBezTo>
                      <a:pt x="0" y="36449"/>
                      <a:pt x="10414" y="46990"/>
                      <a:pt x="24384" y="46990"/>
                    </a:cubicBezTo>
                    <a:cubicBezTo>
                      <a:pt x="36449" y="46990"/>
                      <a:pt x="46990" y="36576"/>
                      <a:pt x="46990" y="24384"/>
                    </a:cubicBezTo>
                    <a:cubicBezTo>
                      <a:pt x="46990" y="10414"/>
                      <a:pt x="36449" y="0"/>
                      <a:pt x="24384" y="0"/>
                    </a:cubicBezTo>
                    <a:close/>
                  </a:path>
                </a:pathLst>
              </a:custGeom>
              <a:solidFill>
                <a:srgbClr val="8859F7"/>
              </a:solidFill>
            </p:spPr>
          </p:sp>
        </p:grpSp>
        <p:grpSp>
          <p:nvGrpSpPr>
            <p:cNvPr name="Group 21" id="21"/>
            <p:cNvGrpSpPr/>
            <p:nvPr/>
          </p:nvGrpSpPr>
          <p:grpSpPr>
            <a:xfrm rot="0">
              <a:off x="518656" y="1495335"/>
              <a:ext cx="6598474" cy="4142443"/>
              <a:chOff x="0" y="0"/>
              <a:chExt cx="8038773" cy="5046645"/>
            </a:xfrm>
          </p:grpSpPr>
          <p:sp>
            <p:nvSpPr>
              <p:cNvPr name="Freeform 22" id="22"/>
              <p:cNvSpPr/>
              <p:nvPr/>
            </p:nvSpPr>
            <p:spPr>
              <a:xfrm flipH="false" flipV="false" rot="0">
                <a:off x="0" y="0"/>
                <a:ext cx="8038719" cy="5046599"/>
              </a:xfrm>
              <a:custGeom>
                <a:avLst/>
                <a:gdLst/>
                <a:ahLst/>
                <a:cxnLst/>
                <a:rect r="r" b="b" t="t" l="l"/>
                <a:pathLst>
                  <a:path h="5046599" w="8038719">
                    <a:moveTo>
                      <a:pt x="0" y="0"/>
                    </a:moveTo>
                    <a:lnTo>
                      <a:pt x="0" y="5046599"/>
                    </a:lnTo>
                    <a:lnTo>
                      <a:pt x="8038719" y="5046599"/>
                    </a:lnTo>
                    <a:lnTo>
                      <a:pt x="8038719" y="0"/>
                    </a:lnTo>
                    <a:close/>
                  </a:path>
                </a:pathLst>
              </a:custGeom>
              <a:gradFill rotWithShape="true">
                <a:gsLst>
                  <a:gs pos="0">
                    <a:srgbClr val="F9F8FF">
                      <a:alpha val="100000"/>
                    </a:srgbClr>
                  </a:gs>
                  <a:gs pos="100000">
                    <a:srgbClr val="66BEE9">
                      <a:alpha val="34509"/>
                    </a:srgbClr>
                  </a:gs>
                </a:gsLst>
                <a:lin ang="5400012"/>
              </a:gradFill>
            </p:spPr>
          </p:sp>
        </p:grpSp>
        <p:sp>
          <p:nvSpPr>
            <p:cNvPr name="Freeform 23" id="23"/>
            <p:cNvSpPr/>
            <p:nvPr/>
          </p:nvSpPr>
          <p:spPr>
            <a:xfrm flipH="false" flipV="false" rot="0">
              <a:off x="3497561" y="4479110"/>
              <a:ext cx="1548634" cy="781258"/>
            </a:xfrm>
            <a:custGeom>
              <a:avLst/>
              <a:gdLst/>
              <a:ahLst/>
              <a:cxnLst/>
              <a:rect r="r" b="b" t="t" l="l"/>
              <a:pathLst>
                <a:path h="781258" w="1548634">
                  <a:moveTo>
                    <a:pt x="0" y="0"/>
                  </a:moveTo>
                  <a:lnTo>
                    <a:pt x="1548634" y="0"/>
                  </a:lnTo>
                  <a:lnTo>
                    <a:pt x="1548634" y="781258"/>
                  </a:lnTo>
                  <a:lnTo>
                    <a:pt x="0" y="7812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0">
              <a:off x="5215724" y="4479110"/>
              <a:ext cx="1548634" cy="781258"/>
            </a:xfrm>
            <a:custGeom>
              <a:avLst/>
              <a:gdLst/>
              <a:ahLst/>
              <a:cxnLst/>
              <a:rect r="r" b="b" t="t" l="l"/>
              <a:pathLst>
                <a:path h="781258" w="1548634">
                  <a:moveTo>
                    <a:pt x="0" y="0"/>
                  </a:moveTo>
                  <a:lnTo>
                    <a:pt x="1548634" y="0"/>
                  </a:lnTo>
                  <a:lnTo>
                    <a:pt x="1548634" y="781258"/>
                  </a:lnTo>
                  <a:lnTo>
                    <a:pt x="0" y="7812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5" id="25"/>
            <p:cNvSpPr/>
            <p:nvPr/>
          </p:nvSpPr>
          <p:spPr>
            <a:xfrm flipH="false" flipV="false" rot="0">
              <a:off x="3497580" y="2172987"/>
              <a:ext cx="3315680" cy="2203887"/>
            </a:xfrm>
            <a:custGeom>
              <a:avLst/>
              <a:gdLst/>
              <a:ahLst/>
              <a:cxnLst/>
              <a:rect r="r" b="b" t="t" l="l"/>
              <a:pathLst>
                <a:path h="2203887" w="3315680">
                  <a:moveTo>
                    <a:pt x="0" y="0"/>
                  </a:moveTo>
                  <a:lnTo>
                    <a:pt x="3315680" y="0"/>
                  </a:lnTo>
                  <a:lnTo>
                    <a:pt x="3315680" y="2203887"/>
                  </a:lnTo>
                  <a:lnTo>
                    <a:pt x="0" y="22038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6" id="26"/>
            <p:cNvGrpSpPr/>
            <p:nvPr/>
          </p:nvGrpSpPr>
          <p:grpSpPr>
            <a:xfrm rot="0">
              <a:off x="941438" y="3432606"/>
              <a:ext cx="2355627" cy="1827789"/>
              <a:chOff x="0" y="0"/>
              <a:chExt cx="2869808" cy="2226755"/>
            </a:xfrm>
          </p:grpSpPr>
          <p:sp>
            <p:nvSpPr>
              <p:cNvPr name="Freeform 27" id="27"/>
              <p:cNvSpPr/>
              <p:nvPr/>
            </p:nvSpPr>
            <p:spPr>
              <a:xfrm flipH="false" flipV="false" rot="0">
                <a:off x="127" y="0"/>
                <a:ext cx="2869692" cy="2226691"/>
              </a:xfrm>
              <a:custGeom>
                <a:avLst/>
                <a:gdLst/>
                <a:ahLst/>
                <a:cxnLst/>
                <a:rect r="r" b="b" t="t" l="l"/>
                <a:pathLst>
                  <a:path h="2226691" w="2869692">
                    <a:moveTo>
                      <a:pt x="2561463" y="2226691"/>
                    </a:moveTo>
                    <a:lnTo>
                      <a:pt x="308102" y="2226691"/>
                    </a:lnTo>
                    <a:cubicBezTo>
                      <a:pt x="138684" y="2226691"/>
                      <a:pt x="0" y="2119122"/>
                      <a:pt x="0" y="1987550"/>
                    </a:cubicBezTo>
                    <a:lnTo>
                      <a:pt x="0" y="239268"/>
                    </a:lnTo>
                    <a:cubicBezTo>
                      <a:pt x="0" y="107696"/>
                      <a:pt x="138684" y="0"/>
                      <a:pt x="308102" y="0"/>
                    </a:cubicBezTo>
                    <a:lnTo>
                      <a:pt x="2561463" y="0"/>
                    </a:lnTo>
                    <a:cubicBezTo>
                      <a:pt x="2730881" y="0"/>
                      <a:pt x="2869692" y="107696"/>
                      <a:pt x="2869692" y="239268"/>
                    </a:cubicBezTo>
                    <a:lnTo>
                      <a:pt x="2869692" y="1987550"/>
                    </a:lnTo>
                    <a:cubicBezTo>
                      <a:pt x="2869692" y="2119122"/>
                      <a:pt x="2731008" y="2226691"/>
                      <a:pt x="2561463" y="2226691"/>
                    </a:cubicBezTo>
                    <a:close/>
                  </a:path>
                </a:pathLst>
              </a:custGeom>
              <a:solidFill>
                <a:srgbClr val="81EEEB"/>
              </a:solidFill>
            </p:spPr>
          </p:sp>
        </p:grpSp>
        <p:sp>
          <p:nvSpPr>
            <p:cNvPr name="Freeform 28" id="28"/>
            <p:cNvSpPr/>
            <p:nvPr/>
          </p:nvSpPr>
          <p:spPr>
            <a:xfrm flipH="false" flipV="false" rot="0">
              <a:off x="2587999" y="1707493"/>
              <a:ext cx="1548634" cy="1548580"/>
            </a:xfrm>
            <a:custGeom>
              <a:avLst/>
              <a:gdLst/>
              <a:ahLst/>
              <a:cxnLst/>
              <a:rect r="r" b="b" t="t" l="l"/>
              <a:pathLst>
                <a:path h="1548580" w="1548634">
                  <a:moveTo>
                    <a:pt x="0" y="0"/>
                  </a:moveTo>
                  <a:lnTo>
                    <a:pt x="1548634" y="0"/>
                  </a:lnTo>
                  <a:lnTo>
                    <a:pt x="1548634" y="1548579"/>
                  </a:lnTo>
                  <a:lnTo>
                    <a:pt x="0" y="154857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9" id="29"/>
            <p:cNvGrpSpPr/>
            <p:nvPr/>
          </p:nvGrpSpPr>
          <p:grpSpPr>
            <a:xfrm rot="0">
              <a:off x="5283910" y="3210176"/>
              <a:ext cx="46" cy="46"/>
              <a:chOff x="0" y="0"/>
              <a:chExt cx="56" cy="56"/>
            </a:xfrm>
          </p:grpSpPr>
          <p:sp>
            <p:nvSpPr>
              <p:cNvPr name="Freeform 30" id="30"/>
              <p:cNvSpPr/>
              <p:nvPr/>
            </p:nvSpPr>
            <p:spPr>
              <a:xfrm flipH="false" flipV="false" rot="0">
                <a:off x="0" y="0"/>
                <a:ext cx="0" cy="0"/>
              </a:xfrm>
              <a:custGeom>
                <a:avLst/>
                <a:gdLst/>
                <a:ahLst/>
                <a:cxnLst/>
                <a:rect r="r" b="b" t="t" l="l"/>
                <a:pathLst>
                  <a:path h="0" w="0"/>
                </a:pathLst>
              </a:custGeom>
              <a:solidFill>
                <a:srgbClr val="E5D7FF"/>
              </a:solidFill>
            </p:spPr>
          </p:sp>
        </p:grpSp>
        <p:sp>
          <p:nvSpPr>
            <p:cNvPr name="Freeform 31" id="31"/>
            <p:cNvSpPr/>
            <p:nvPr/>
          </p:nvSpPr>
          <p:spPr>
            <a:xfrm flipH="false" flipV="false" rot="0">
              <a:off x="4598168" y="2239678"/>
              <a:ext cx="1227545" cy="1124420"/>
            </a:xfrm>
            <a:custGeom>
              <a:avLst/>
              <a:gdLst/>
              <a:ahLst/>
              <a:cxnLst/>
              <a:rect r="r" b="b" t="t" l="l"/>
              <a:pathLst>
                <a:path h="1124420" w="1227545">
                  <a:moveTo>
                    <a:pt x="0" y="0"/>
                  </a:moveTo>
                  <a:lnTo>
                    <a:pt x="1227545" y="0"/>
                  </a:lnTo>
                  <a:lnTo>
                    <a:pt x="1227545" y="1124420"/>
                  </a:lnTo>
                  <a:lnTo>
                    <a:pt x="0" y="112442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2" id="32"/>
            <p:cNvSpPr/>
            <p:nvPr/>
          </p:nvSpPr>
          <p:spPr>
            <a:xfrm flipH="false" flipV="false" rot="0">
              <a:off x="4108751" y="749090"/>
              <a:ext cx="3762577" cy="853261"/>
            </a:xfrm>
            <a:custGeom>
              <a:avLst/>
              <a:gdLst/>
              <a:ahLst/>
              <a:cxnLst/>
              <a:rect r="r" b="b" t="t" l="l"/>
              <a:pathLst>
                <a:path h="853261" w="3762577">
                  <a:moveTo>
                    <a:pt x="0" y="0"/>
                  </a:moveTo>
                  <a:lnTo>
                    <a:pt x="3762578" y="0"/>
                  </a:lnTo>
                  <a:lnTo>
                    <a:pt x="3762578" y="853262"/>
                  </a:lnTo>
                  <a:lnTo>
                    <a:pt x="0" y="85326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33" id="33"/>
            <p:cNvSpPr/>
            <p:nvPr/>
          </p:nvSpPr>
          <p:spPr>
            <a:xfrm flipH="false" flipV="false" rot="0">
              <a:off x="1043861" y="613331"/>
              <a:ext cx="1006527" cy="853198"/>
            </a:xfrm>
            <a:custGeom>
              <a:avLst/>
              <a:gdLst/>
              <a:ahLst/>
              <a:cxnLst/>
              <a:rect r="r" b="b" t="t" l="l"/>
              <a:pathLst>
                <a:path h="853198" w="1006527">
                  <a:moveTo>
                    <a:pt x="0" y="0"/>
                  </a:moveTo>
                  <a:lnTo>
                    <a:pt x="1006527" y="0"/>
                  </a:lnTo>
                  <a:lnTo>
                    <a:pt x="1006527" y="853198"/>
                  </a:lnTo>
                  <a:lnTo>
                    <a:pt x="0" y="85319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34" id="34"/>
            <p:cNvSpPr/>
            <p:nvPr/>
          </p:nvSpPr>
          <p:spPr>
            <a:xfrm flipH="false" flipV="false" rot="0">
              <a:off x="2884455" y="389647"/>
              <a:ext cx="955736" cy="623801"/>
            </a:xfrm>
            <a:custGeom>
              <a:avLst/>
              <a:gdLst/>
              <a:ahLst/>
              <a:cxnLst/>
              <a:rect r="r" b="b" t="t" l="l"/>
              <a:pathLst>
                <a:path h="623801" w="955736">
                  <a:moveTo>
                    <a:pt x="0" y="0"/>
                  </a:moveTo>
                  <a:lnTo>
                    <a:pt x="955736" y="0"/>
                  </a:lnTo>
                  <a:lnTo>
                    <a:pt x="955736" y="623801"/>
                  </a:lnTo>
                  <a:lnTo>
                    <a:pt x="0" y="62380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35" id="35"/>
            <p:cNvGrpSpPr/>
            <p:nvPr/>
          </p:nvGrpSpPr>
          <p:grpSpPr>
            <a:xfrm rot="0">
              <a:off x="3840195" y="4947500"/>
              <a:ext cx="1679748" cy="1680405"/>
              <a:chOff x="0" y="0"/>
              <a:chExt cx="2046400" cy="2047200"/>
            </a:xfrm>
          </p:grpSpPr>
          <p:sp>
            <p:nvSpPr>
              <p:cNvPr name="Freeform 36" id="36"/>
              <p:cNvSpPr/>
              <p:nvPr/>
            </p:nvSpPr>
            <p:spPr>
              <a:xfrm flipH="false" flipV="false" rot="0">
                <a:off x="0" y="0"/>
                <a:ext cx="2046478" cy="2047240"/>
              </a:xfrm>
              <a:custGeom>
                <a:avLst/>
                <a:gdLst/>
                <a:ahLst/>
                <a:cxnLst/>
                <a:rect r="r" b="b" t="t" l="l"/>
                <a:pathLst>
                  <a:path h="2047240" w="2046478">
                    <a:moveTo>
                      <a:pt x="0" y="1023620"/>
                    </a:moveTo>
                    <a:cubicBezTo>
                      <a:pt x="0" y="458343"/>
                      <a:pt x="458089" y="0"/>
                      <a:pt x="1023239" y="0"/>
                    </a:cubicBezTo>
                    <a:cubicBezTo>
                      <a:pt x="1588389" y="0"/>
                      <a:pt x="2046478" y="458343"/>
                      <a:pt x="2046478" y="1023620"/>
                    </a:cubicBezTo>
                    <a:cubicBezTo>
                      <a:pt x="2046478" y="1588897"/>
                      <a:pt x="1588389" y="2047240"/>
                      <a:pt x="1023239" y="2047240"/>
                    </a:cubicBezTo>
                    <a:cubicBezTo>
                      <a:pt x="458089" y="2047240"/>
                      <a:pt x="0" y="1588897"/>
                      <a:pt x="0" y="1023620"/>
                    </a:cubicBezTo>
                    <a:close/>
                  </a:path>
                </a:pathLst>
              </a:custGeom>
              <a:gradFill rotWithShape="true">
                <a:gsLst>
                  <a:gs pos="0">
                    <a:srgbClr val="F9F8FF">
                      <a:alpha val="100000"/>
                    </a:srgbClr>
                  </a:gs>
                  <a:gs pos="100000">
                    <a:srgbClr val="66BEE9">
                      <a:alpha val="34509"/>
                    </a:srgbClr>
                  </a:gs>
                </a:gsLst>
                <a:lin ang="5400012"/>
              </a:gradFill>
            </p:spPr>
          </p:sp>
        </p:grpSp>
        <p:sp>
          <p:nvSpPr>
            <p:cNvPr name="Freeform 37" id="37"/>
            <p:cNvSpPr/>
            <p:nvPr/>
          </p:nvSpPr>
          <p:spPr>
            <a:xfrm flipH="false" flipV="false" rot="0">
              <a:off x="4182199" y="5289772"/>
              <a:ext cx="995710" cy="995843"/>
            </a:xfrm>
            <a:custGeom>
              <a:avLst/>
              <a:gdLst/>
              <a:ahLst/>
              <a:cxnLst/>
              <a:rect r="r" b="b" t="t" l="l"/>
              <a:pathLst>
                <a:path h="995843" w="995710">
                  <a:moveTo>
                    <a:pt x="0" y="0"/>
                  </a:moveTo>
                  <a:lnTo>
                    <a:pt x="995710" y="0"/>
                  </a:lnTo>
                  <a:lnTo>
                    <a:pt x="995710" y="995843"/>
                  </a:lnTo>
                  <a:lnTo>
                    <a:pt x="0" y="995843"/>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38" id="38"/>
            <p:cNvSpPr/>
            <p:nvPr/>
          </p:nvSpPr>
          <p:spPr>
            <a:xfrm flipH="false" flipV="false" rot="0">
              <a:off x="0" y="0"/>
              <a:ext cx="7628474" cy="7023303"/>
            </a:xfrm>
            <a:custGeom>
              <a:avLst/>
              <a:gdLst/>
              <a:ahLst/>
              <a:cxnLst/>
              <a:rect r="r" b="b" t="t" l="l"/>
              <a:pathLst>
                <a:path h="7023303" w="7628474">
                  <a:moveTo>
                    <a:pt x="0" y="0"/>
                  </a:moveTo>
                  <a:lnTo>
                    <a:pt x="7628474" y="0"/>
                  </a:lnTo>
                  <a:lnTo>
                    <a:pt x="7628474" y="7023303"/>
                  </a:lnTo>
                  <a:lnTo>
                    <a:pt x="0" y="702330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39" id="39"/>
            <p:cNvSpPr/>
            <p:nvPr/>
          </p:nvSpPr>
          <p:spPr>
            <a:xfrm flipH="false" flipV="false" rot="0">
              <a:off x="919331" y="1707493"/>
              <a:ext cx="1548634" cy="1548580"/>
            </a:xfrm>
            <a:custGeom>
              <a:avLst/>
              <a:gdLst/>
              <a:ahLst/>
              <a:cxnLst/>
              <a:rect r="r" b="b" t="t" l="l"/>
              <a:pathLst>
                <a:path h="1548580" w="1548634">
                  <a:moveTo>
                    <a:pt x="0" y="0"/>
                  </a:moveTo>
                  <a:lnTo>
                    <a:pt x="1548634" y="0"/>
                  </a:lnTo>
                  <a:lnTo>
                    <a:pt x="1548634" y="1548579"/>
                  </a:lnTo>
                  <a:lnTo>
                    <a:pt x="0" y="154857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40" id="40"/>
            <p:cNvSpPr/>
            <p:nvPr/>
          </p:nvSpPr>
          <p:spPr>
            <a:xfrm flipH="false" flipV="false" rot="0">
              <a:off x="1486496" y="3688201"/>
              <a:ext cx="1362341" cy="1365488"/>
            </a:xfrm>
            <a:custGeom>
              <a:avLst/>
              <a:gdLst/>
              <a:ahLst/>
              <a:cxnLst/>
              <a:rect r="r" b="b" t="t" l="l"/>
              <a:pathLst>
                <a:path h="1365488" w="1362341">
                  <a:moveTo>
                    <a:pt x="0" y="0"/>
                  </a:moveTo>
                  <a:lnTo>
                    <a:pt x="1362341" y="0"/>
                  </a:lnTo>
                  <a:lnTo>
                    <a:pt x="1362341" y="1365489"/>
                  </a:lnTo>
                  <a:lnTo>
                    <a:pt x="0" y="13654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grpSp>
      <p:grpSp>
        <p:nvGrpSpPr>
          <p:cNvPr name="Group 41" id="41"/>
          <p:cNvGrpSpPr/>
          <p:nvPr/>
        </p:nvGrpSpPr>
        <p:grpSpPr>
          <a:xfrm rot="0">
            <a:off x="1430475" y="804597"/>
            <a:ext cx="15427050" cy="544050"/>
            <a:chOff x="0" y="0"/>
            <a:chExt cx="20569400" cy="725400"/>
          </a:xfrm>
        </p:grpSpPr>
        <p:grpSp>
          <p:nvGrpSpPr>
            <p:cNvPr name="Group 42" id="42"/>
            <p:cNvGrpSpPr/>
            <p:nvPr/>
          </p:nvGrpSpPr>
          <p:grpSpPr>
            <a:xfrm rot="0">
              <a:off x="0" y="0"/>
              <a:ext cx="20569400" cy="725400"/>
              <a:chOff x="0" y="0"/>
              <a:chExt cx="20569400" cy="725400"/>
            </a:xfrm>
          </p:grpSpPr>
          <p:sp>
            <p:nvSpPr>
              <p:cNvPr name="Freeform 43" id="43"/>
              <p:cNvSpPr/>
              <p:nvPr/>
            </p:nvSpPr>
            <p:spPr>
              <a:xfrm flipH="false" flipV="false" rot="0">
                <a:off x="12700" y="12700"/>
                <a:ext cx="20543901" cy="700024"/>
              </a:xfrm>
              <a:custGeom>
                <a:avLst/>
                <a:gdLst/>
                <a:ahLst/>
                <a:cxnLst/>
                <a:rect r="r" b="b" t="t" l="l"/>
                <a:pathLst>
                  <a:path h="700024" w="20543901">
                    <a:moveTo>
                      <a:pt x="0" y="350012"/>
                    </a:moveTo>
                    <a:cubicBezTo>
                      <a:pt x="0" y="156718"/>
                      <a:pt x="162179" y="0"/>
                      <a:pt x="362204" y="0"/>
                    </a:cubicBezTo>
                    <a:lnTo>
                      <a:pt x="20181697" y="0"/>
                    </a:lnTo>
                    <a:cubicBezTo>
                      <a:pt x="20381722" y="0"/>
                      <a:pt x="20543901" y="156718"/>
                      <a:pt x="20543901" y="350012"/>
                    </a:cubicBezTo>
                    <a:cubicBezTo>
                      <a:pt x="20543901" y="543306"/>
                      <a:pt x="20381722" y="700024"/>
                      <a:pt x="20181697" y="700024"/>
                    </a:cubicBezTo>
                    <a:lnTo>
                      <a:pt x="362204" y="700024"/>
                    </a:lnTo>
                    <a:cubicBezTo>
                      <a:pt x="162179" y="700024"/>
                      <a:pt x="0" y="543306"/>
                      <a:pt x="0" y="350012"/>
                    </a:cubicBezTo>
                    <a:close/>
                  </a:path>
                </a:pathLst>
              </a:custGeom>
              <a:solidFill>
                <a:srgbClr val="66BEE9"/>
              </a:solidFill>
            </p:spPr>
          </p:sp>
          <p:sp>
            <p:nvSpPr>
              <p:cNvPr name="Freeform 44" id="44"/>
              <p:cNvSpPr/>
              <p:nvPr/>
            </p:nvSpPr>
            <p:spPr>
              <a:xfrm flipH="false" flipV="false" rot="0">
                <a:off x="0" y="0"/>
                <a:ext cx="20569301" cy="725424"/>
              </a:xfrm>
              <a:custGeom>
                <a:avLst/>
                <a:gdLst/>
                <a:ahLst/>
                <a:cxnLst/>
                <a:rect r="r" b="b" t="t" l="l"/>
                <a:pathLst>
                  <a:path h="725424" w="20569301">
                    <a:moveTo>
                      <a:pt x="0" y="362712"/>
                    </a:moveTo>
                    <a:cubicBezTo>
                      <a:pt x="0" y="161925"/>
                      <a:pt x="168275" y="0"/>
                      <a:pt x="374904" y="0"/>
                    </a:cubicBezTo>
                    <a:lnTo>
                      <a:pt x="20194397" y="0"/>
                    </a:lnTo>
                    <a:lnTo>
                      <a:pt x="20194397" y="12700"/>
                    </a:lnTo>
                    <a:lnTo>
                      <a:pt x="20194397" y="0"/>
                    </a:lnTo>
                    <a:cubicBezTo>
                      <a:pt x="20401026" y="0"/>
                      <a:pt x="20569301" y="161925"/>
                      <a:pt x="20569301" y="362712"/>
                    </a:cubicBezTo>
                    <a:lnTo>
                      <a:pt x="20556601" y="362712"/>
                    </a:lnTo>
                    <a:lnTo>
                      <a:pt x="20569301" y="362712"/>
                    </a:lnTo>
                    <a:lnTo>
                      <a:pt x="20556601" y="362712"/>
                    </a:lnTo>
                    <a:lnTo>
                      <a:pt x="20569301" y="362712"/>
                    </a:lnTo>
                    <a:cubicBezTo>
                      <a:pt x="20569301" y="563372"/>
                      <a:pt x="20401026" y="725424"/>
                      <a:pt x="20194397" y="725424"/>
                    </a:cubicBezTo>
                    <a:lnTo>
                      <a:pt x="20194397" y="712724"/>
                    </a:lnTo>
                    <a:lnTo>
                      <a:pt x="20194397" y="725424"/>
                    </a:lnTo>
                    <a:lnTo>
                      <a:pt x="374904" y="725424"/>
                    </a:lnTo>
                    <a:lnTo>
                      <a:pt x="374904" y="712724"/>
                    </a:lnTo>
                    <a:lnTo>
                      <a:pt x="374904" y="725424"/>
                    </a:lnTo>
                    <a:cubicBezTo>
                      <a:pt x="168275" y="725424"/>
                      <a:pt x="0" y="563372"/>
                      <a:pt x="0" y="362712"/>
                    </a:cubicBezTo>
                    <a:lnTo>
                      <a:pt x="12700" y="362712"/>
                    </a:lnTo>
                    <a:lnTo>
                      <a:pt x="0" y="362712"/>
                    </a:lnTo>
                    <a:moveTo>
                      <a:pt x="25400" y="362712"/>
                    </a:moveTo>
                    <a:lnTo>
                      <a:pt x="12700" y="362712"/>
                    </a:lnTo>
                    <a:lnTo>
                      <a:pt x="25400" y="362712"/>
                    </a:lnTo>
                    <a:cubicBezTo>
                      <a:pt x="25400" y="548640"/>
                      <a:pt x="181483" y="700024"/>
                      <a:pt x="374904" y="700024"/>
                    </a:cubicBezTo>
                    <a:lnTo>
                      <a:pt x="20194397" y="700024"/>
                    </a:lnTo>
                    <a:cubicBezTo>
                      <a:pt x="20387818" y="700024"/>
                      <a:pt x="20543901" y="548640"/>
                      <a:pt x="20543901" y="362712"/>
                    </a:cubicBezTo>
                    <a:cubicBezTo>
                      <a:pt x="20543901" y="176784"/>
                      <a:pt x="20387945" y="25400"/>
                      <a:pt x="20194397" y="25400"/>
                    </a:cubicBezTo>
                    <a:lnTo>
                      <a:pt x="374904" y="25400"/>
                    </a:lnTo>
                    <a:lnTo>
                      <a:pt x="374904" y="12700"/>
                    </a:lnTo>
                    <a:lnTo>
                      <a:pt x="374904" y="25400"/>
                    </a:lnTo>
                    <a:cubicBezTo>
                      <a:pt x="181483" y="25400"/>
                      <a:pt x="25400" y="176784"/>
                      <a:pt x="25400" y="362712"/>
                    </a:cubicBezTo>
                    <a:close/>
                  </a:path>
                </a:pathLst>
              </a:custGeom>
              <a:solidFill>
                <a:srgbClr val="D2D6FF"/>
              </a:solidFill>
            </p:spPr>
          </p:sp>
        </p:grpSp>
        <p:sp>
          <p:nvSpPr>
            <p:cNvPr name="Freeform 45" id="45"/>
            <p:cNvSpPr/>
            <p:nvPr/>
          </p:nvSpPr>
          <p:spPr>
            <a:xfrm flipH="false" flipV="false" rot="0">
              <a:off x="306807" y="253399"/>
              <a:ext cx="1144861" cy="250664"/>
            </a:xfrm>
            <a:custGeom>
              <a:avLst/>
              <a:gdLst/>
              <a:ahLst/>
              <a:cxnLst/>
              <a:rect r="r" b="b" t="t" l="l"/>
              <a:pathLst>
                <a:path h="250664" w="1144861">
                  <a:moveTo>
                    <a:pt x="0" y="0"/>
                  </a:moveTo>
                  <a:lnTo>
                    <a:pt x="1144861" y="0"/>
                  </a:lnTo>
                  <a:lnTo>
                    <a:pt x="1144861" y="250664"/>
                  </a:lnTo>
                  <a:lnTo>
                    <a:pt x="0" y="250664"/>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grpSp>
      <p:sp>
        <p:nvSpPr>
          <p:cNvPr name="TextBox 46" id="46"/>
          <p:cNvSpPr txBox="true"/>
          <p:nvPr/>
        </p:nvSpPr>
        <p:spPr>
          <a:xfrm rot="0">
            <a:off x="1487625" y="6483896"/>
            <a:ext cx="9676074" cy="982996"/>
          </a:xfrm>
          <a:prstGeom prst="rect">
            <a:avLst/>
          </a:prstGeom>
        </p:spPr>
        <p:txBody>
          <a:bodyPr anchor="t" rtlCol="false" tIns="0" lIns="0" bIns="0" rIns="0">
            <a:spAutoFit/>
          </a:bodyPr>
          <a:lstStyle/>
          <a:p>
            <a:pPr algn="l">
              <a:lnSpc>
                <a:spcPts val="7550"/>
              </a:lnSpc>
            </a:pPr>
            <a:r>
              <a:rPr lang="en-US" b="true" sz="6291">
                <a:solidFill>
                  <a:srgbClr val="FFFFFF"/>
                </a:solidFill>
                <a:latin typeface="Arimo Bold"/>
                <a:ea typeface="Arimo Bold"/>
                <a:cs typeface="Arimo Bold"/>
                <a:sym typeface="Arimo Bold"/>
              </a:rPr>
              <a:t>"Jasa Travel Lovindra"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9F8FF">
                <a:alpha val="100000"/>
              </a:srgbClr>
            </a:gs>
            <a:gs pos="100000">
              <a:srgbClr val="4EB3E4">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716700" y="516100"/>
            <a:ext cx="16854600" cy="9255000"/>
            <a:chOff x="0" y="0"/>
            <a:chExt cx="22472800" cy="12340000"/>
          </a:xfrm>
        </p:grpSpPr>
        <p:sp>
          <p:nvSpPr>
            <p:cNvPr name="Freeform 3" id="3"/>
            <p:cNvSpPr/>
            <p:nvPr/>
          </p:nvSpPr>
          <p:spPr>
            <a:xfrm flipH="false" flipV="false" rot="0">
              <a:off x="0" y="0"/>
              <a:ext cx="22472904" cy="12340082"/>
            </a:xfrm>
            <a:custGeom>
              <a:avLst/>
              <a:gdLst/>
              <a:ahLst/>
              <a:cxnLst/>
              <a:rect r="r" b="b" t="t" l="l"/>
              <a:pathLst>
                <a:path h="12340082" w="22472904">
                  <a:moveTo>
                    <a:pt x="0" y="685546"/>
                  </a:moveTo>
                  <a:cubicBezTo>
                    <a:pt x="0" y="306959"/>
                    <a:pt x="306959" y="0"/>
                    <a:pt x="685546" y="0"/>
                  </a:cubicBezTo>
                  <a:lnTo>
                    <a:pt x="21787358" y="0"/>
                  </a:lnTo>
                  <a:cubicBezTo>
                    <a:pt x="22165946" y="0"/>
                    <a:pt x="22472904" y="306959"/>
                    <a:pt x="22472904" y="685546"/>
                  </a:cubicBezTo>
                  <a:lnTo>
                    <a:pt x="22472904" y="11654536"/>
                  </a:lnTo>
                  <a:cubicBezTo>
                    <a:pt x="22472904" y="12033123"/>
                    <a:pt x="22165946" y="12340082"/>
                    <a:pt x="21787358" y="12340082"/>
                  </a:cubicBezTo>
                  <a:lnTo>
                    <a:pt x="685546" y="12340082"/>
                  </a:lnTo>
                  <a:cubicBezTo>
                    <a:pt x="306959" y="12339955"/>
                    <a:pt x="0" y="12033123"/>
                    <a:pt x="0" y="11654536"/>
                  </a:cubicBezTo>
                  <a:close/>
                </a:path>
              </a:pathLst>
            </a:custGeom>
            <a:solidFill>
              <a:srgbClr val="F9F8FF"/>
            </a:solidFill>
          </p:spPr>
        </p:sp>
      </p:grpSp>
      <p:grpSp>
        <p:nvGrpSpPr>
          <p:cNvPr name="Group 4" id="4"/>
          <p:cNvGrpSpPr/>
          <p:nvPr/>
        </p:nvGrpSpPr>
        <p:grpSpPr>
          <a:xfrm rot="0">
            <a:off x="720000" y="516100"/>
            <a:ext cx="16854600" cy="9255000"/>
            <a:chOff x="0" y="0"/>
            <a:chExt cx="22472800" cy="12340000"/>
          </a:xfrm>
        </p:grpSpPr>
        <p:sp>
          <p:nvSpPr>
            <p:cNvPr name="Freeform 5" id="5"/>
            <p:cNvSpPr/>
            <p:nvPr/>
          </p:nvSpPr>
          <p:spPr>
            <a:xfrm flipH="false" flipV="false" rot="0">
              <a:off x="0" y="0"/>
              <a:ext cx="22472904" cy="12340082"/>
            </a:xfrm>
            <a:custGeom>
              <a:avLst/>
              <a:gdLst/>
              <a:ahLst/>
              <a:cxnLst/>
              <a:rect r="r" b="b" t="t" l="l"/>
              <a:pathLst>
                <a:path h="12340082" w="22472904">
                  <a:moveTo>
                    <a:pt x="0" y="685546"/>
                  </a:moveTo>
                  <a:cubicBezTo>
                    <a:pt x="0" y="306959"/>
                    <a:pt x="306959" y="0"/>
                    <a:pt x="685546" y="0"/>
                  </a:cubicBezTo>
                  <a:lnTo>
                    <a:pt x="21787358" y="0"/>
                  </a:lnTo>
                  <a:cubicBezTo>
                    <a:pt x="22165946" y="0"/>
                    <a:pt x="22472904" y="306959"/>
                    <a:pt x="22472904" y="685546"/>
                  </a:cubicBezTo>
                  <a:lnTo>
                    <a:pt x="22472904" y="11654536"/>
                  </a:lnTo>
                  <a:cubicBezTo>
                    <a:pt x="22472904" y="12033123"/>
                    <a:pt x="22165946" y="12340082"/>
                    <a:pt x="21787358" y="12340082"/>
                  </a:cubicBezTo>
                  <a:lnTo>
                    <a:pt x="685546" y="12340082"/>
                  </a:lnTo>
                  <a:cubicBezTo>
                    <a:pt x="306959" y="12339955"/>
                    <a:pt x="0" y="12033123"/>
                    <a:pt x="0" y="11654536"/>
                  </a:cubicBezTo>
                  <a:close/>
                </a:path>
              </a:pathLst>
            </a:custGeom>
            <a:gradFill rotWithShape="true">
              <a:gsLst>
                <a:gs pos="0">
                  <a:srgbClr val="F9F8FF">
                    <a:alpha val="100000"/>
                  </a:srgbClr>
                </a:gs>
                <a:gs pos="100000">
                  <a:srgbClr val="66BEE9">
                    <a:alpha val="34509"/>
                  </a:srgbClr>
                </a:gs>
              </a:gsLst>
              <a:lin ang="5400012"/>
            </a:gradFill>
          </p:spPr>
        </p:sp>
      </p:grpSp>
      <p:sp>
        <p:nvSpPr>
          <p:cNvPr name="Freeform 6" id="6"/>
          <p:cNvSpPr/>
          <p:nvPr/>
        </p:nvSpPr>
        <p:spPr>
          <a:xfrm flipH="false" flipV="false" rot="0">
            <a:off x="8318398" y="9314918"/>
            <a:ext cx="1651178" cy="187998"/>
          </a:xfrm>
          <a:custGeom>
            <a:avLst/>
            <a:gdLst/>
            <a:ahLst/>
            <a:cxnLst/>
            <a:rect r="r" b="b" t="t" l="l"/>
            <a:pathLst>
              <a:path h="187998" w="1651178">
                <a:moveTo>
                  <a:pt x="0" y="0"/>
                </a:moveTo>
                <a:lnTo>
                  <a:pt x="1651178" y="0"/>
                </a:lnTo>
                <a:lnTo>
                  <a:pt x="1651178" y="187998"/>
                </a:lnTo>
                <a:lnTo>
                  <a:pt x="0" y="187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30475" y="2316983"/>
            <a:ext cx="3247151" cy="1441993"/>
          </a:xfrm>
          <a:prstGeom prst="rect">
            <a:avLst/>
          </a:prstGeom>
        </p:spPr>
        <p:txBody>
          <a:bodyPr anchor="t" rtlCol="false" tIns="0" lIns="0" bIns="0" rIns="0">
            <a:spAutoFit/>
          </a:bodyPr>
          <a:lstStyle/>
          <a:p>
            <a:pPr algn="l">
              <a:lnSpc>
                <a:spcPts val="3849"/>
              </a:lnSpc>
            </a:pPr>
            <a:r>
              <a:rPr lang="en-US" sz="3208" b="true">
                <a:solidFill>
                  <a:srgbClr val="17336B"/>
                </a:solidFill>
                <a:latin typeface="Quicksand Bold"/>
                <a:ea typeface="Quicksand Bold"/>
                <a:cs typeface="Quicksand Bold"/>
                <a:sym typeface="Quicksand Bold"/>
              </a:rPr>
              <a:t>Nama Klien</a:t>
            </a:r>
          </a:p>
          <a:p>
            <a:pPr algn="l">
              <a:lnSpc>
                <a:spcPts val="3849"/>
              </a:lnSpc>
            </a:pPr>
            <a:r>
              <a:rPr lang="en-US" sz="3208" b="true">
                <a:solidFill>
                  <a:srgbClr val="17336B"/>
                </a:solidFill>
                <a:latin typeface="Quicksand Bold"/>
                <a:ea typeface="Quicksand Bold"/>
                <a:cs typeface="Quicksand Bold"/>
                <a:sym typeface="Quicksand Bold"/>
              </a:rPr>
              <a:t>Alamat Klien</a:t>
            </a:r>
          </a:p>
          <a:p>
            <a:pPr algn="l">
              <a:lnSpc>
                <a:spcPts val="3849"/>
              </a:lnSpc>
            </a:pPr>
          </a:p>
        </p:txBody>
      </p:sp>
      <p:sp>
        <p:nvSpPr>
          <p:cNvPr name="Freeform 8" id="8"/>
          <p:cNvSpPr/>
          <p:nvPr/>
        </p:nvSpPr>
        <p:spPr>
          <a:xfrm flipH="false" flipV="false" rot="0">
            <a:off x="16473250" y="8210890"/>
            <a:ext cx="1003112" cy="1140860"/>
          </a:xfrm>
          <a:custGeom>
            <a:avLst/>
            <a:gdLst/>
            <a:ahLst/>
            <a:cxnLst/>
            <a:rect r="r" b="b" t="t" l="l"/>
            <a:pathLst>
              <a:path h="1140860" w="1003112">
                <a:moveTo>
                  <a:pt x="0" y="0"/>
                </a:moveTo>
                <a:lnTo>
                  <a:pt x="1003112" y="0"/>
                </a:lnTo>
                <a:lnTo>
                  <a:pt x="1003112" y="1140860"/>
                </a:lnTo>
                <a:lnTo>
                  <a:pt x="0" y="11408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677626" y="2311176"/>
            <a:ext cx="3247151" cy="1447800"/>
          </a:xfrm>
          <a:prstGeom prst="rect">
            <a:avLst/>
          </a:prstGeom>
        </p:spPr>
        <p:txBody>
          <a:bodyPr anchor="t" rtlCol="false" tIns="0" lIns="0" bIns="0" rIns="0">
            <a:spAutoFit/>
          </a:bodyPr>
          <a:lstStyle/>
          <a:p>
            <a:pPr algn="l">
              <a:lnSpc>
                <a:spcPts val="3849"/>
              </a:lnSpc>
            </a:pPr>
            <a:r>
              <a:rPr lang="en-US" sz="3208" b="true">
                <a:solidFill>
                  <a:srgbClr val="17336B"/>
                </a:solidFill>
                <a:latin typeface="Quicksand Bold"/>
                <a:ea typeface="Quicksand Bold"/>
                <a:cs typeface="Quicksand Bold"/>
                <a:sym typeface="Quicksand Bold"/>
              </a:rPr>
              <a:t>:</a:t>
            </a:r>
          </a:p>
          <a:p>
            <a:pPr algn="l">
              <a:lnSpc>
                <a:spcPts val="3849"/>
              </a:lnSpc>
            </a:pPr>
            <a:r>
              <a:rPr lang="en-US" sz="3208" b="true">
                <a:solidFill>
                  <a:srgbClr val="17336B"/>
                </a:solidFill>
                <a:latin typeface="Quicksand Bold"/>
                <a:ea typeface="Quicksand Bold"/>
                <a:cs typeface="Quicksand Bold"/>
                <a:sym typeface="Quicksand Bold"/>
              </a:rPr>
              <a:t>:</a:t>
            </a:r>
          </a:p>
          <a:p>
            <a:pPr algn="l">
              <a:lnSpc>
                <a:spcPts val="3849"/>
              </a:lnSpc>
            </a:pPr>
          </a:p>
        </p:txBody>
      </p:sp>
      <p:sp>
        <p:nvSpPr>
          <p:cNvPr name="TextBox 10" id="10"/>
          <p:cNvSpPr txBox="true"/>
          <p:nvPr/>
        </p:nvSpPr>
        <p:spPr>
          <a:xfrm rot="0">
            <a:off x="5071247" y="2316983"/>
            <a:ext cx="11903559" cy="1441993"/>
          </a:xfrm>
          <a:prstGeom prst="rect">
            <a:avLst/>
          </a:prstGeom>
        </p:spPr>
        <p:txBody>
          <a:bodyPr anchor="t" rtlCol="false" tIns="0" lIns="0" bIns="0" rIns="0">
            <a:spAutoFit/>
          </a:bodyPr>
          <a:lstStyle/>
          <a:p>
            <a:pPr algn="l">
              <a:lnSpc>
                <a:spcPts val="3849"/>
              </a:lnSpc>
            </a:pPr>
            <a:r>
              <a:rPr lang="en-US" sz="3208">
                <a:solidFill>
                  <a:srgbClr val="17336B"/>
                </a:solidFill>
                <a:latin typeface="Quicksand"/>
                <a:ea typeface="Quicksand"/>
                <a:cs typeface="Quicksand"/>
                <a:sym typeface="Quicksand"/>
              </a:rPr>
              <a:t>Travel Lovindra </a:t>
            </a:r>
          </a:p>
          <a:p>
            <a:pPr algn="l">
              <a:lnSpc>
                <a:spcPts val="3849"/>
              </a:lnSpc>
            </a:pPr>
            <a:r>
              <a:rPr lang="en-US" sz="3208">
                <a:solidFill>
                  <a:srgbClr val="17336B"/>
                </a:solidFill>
                <a:latin typeface="Quicksand"/>
                <a:ea typeface="Quicksand"/>
                <a:cs typeface="Quicksand"/>
                <a:sym typeface="Quicksand"/>
              </a:rPr>
              <a:t>Jl. Kampar, No.20, Kel. Taman, Kec. Taman, Kota Madiun, 63136</a:t>
            </a:r>
          </a:p>
          <a:p>
            <a:pPr algn="l">
              <a:lnSpc>
                <a:spcPts val="3849"/>
              </a:lnSpc>
            </a:pPr>
          </a:p>
        </p:txBody>
      </p:sp>
      <p:sp>
        <p:nvSpPr>
          <p:cNvPr name="TextBox 11" id="11"/>
          <p:cNvSpPr txBox="true"/>
          <p:nvPr/>
        </p:nvSpPr>
        <p:spPr>
          <a:xfrm rot="0">
            <a:off x="5960016" y="3821615"/>
            <a:ext cx="11903559" cy="1925832"/>
          </a:xfrm>
          <a:prstGeom prst="rect">
            <a:avLst/>
          </a:prstGeom>
        </p:spPr>
        <p:txBody>
          <a:bodyPr anchor="t" rtlCol="false" tIns="0" lIns="0" bIns="0" rIns="0">
            <a:spAutoFit/>
          </a:bodyPr>
          <a:lstStyle/>
          <a:p>
            <a:pPr algn="l">
              <a:lnSpc>
                <a:spcPts val="3849"/>
              </a:lnSpc>
            </a:pPr>
            <a:r>
              <a:rPr lang="en-US" sz="3208">
                <a:solidFill>
                  <a:srgbClr val="17336B"/>
                </a:solidFill>
                <a:latin typeface="Quicksand"/>
                <a:ea typeface="Quicksand"/>
                <a:cs typeface="Quicksand"/>
                <a:sym typeface="Quicksand"/>
              </a:rPr>
              <a:t>Nama Kontak Utama: Bapak Indra</a:t>
            </a:r>
          </a:p>
          <a:p>
            <a:pPr algn="l">
              <a:lnSpc>
                <a:spcPts val="3849"/>
              </a:lnSpc>
            </a:pPr>
            <a:r>
              <a:rPr lang="en-US" sz="3208">
                <a:solidFill>
                  <a:srgbClr val="17336B"/>
                </a:solidFill>
                <a:latin typeface="Quicksand"/>
                <a:ea typeface="Quicksand"/>
                <a:cs typeface="Quicksand"/>
                <a:sym typeface="Quicksand"/>
              </a:rPr>
              <a:t>Jabatan: Owner Travel Lovindra </a:t>
            </a:r>
          </a:p>
          <a:p>
            <a:pPr algn="l">
              <a:lnSpc>
                <a:spcPts val="3849"/>
              </a:lnSpc>
            </a:pPr>
            <a:r>
              <a:rPr lang="en-US" sz="3208">
                <a:solidFill>
                  <a:srgbClr val="17336B"/>
                </a:solidFill>
                <a:latin typeface="Quicksand"/>
                <a:ea typeface="Quicksand"/>
                <a:cs typeface="Quicksand"/>
                <a:sym typeface="Quicksand"/>
              </a:rPr>
              <a:t>Email: denyindrak@gmail.com</a:t>
            </a:r>
          </a:p>
          <a:p>
            <a:pPr algn="l">
              <a:lnSpc>
                <a:spcPts val="3849"/>
              </a:lnSpc>
            </a:pPr>
            <a:r>
              <a:rPr lang="en-US" sz="3208">
                <a:solidFill>
                  <a:srgbClr val="17336B"/>
                </a:solidFill>
                <a:latin typeface="Quicksand"/>
                <a:ea typeface="Quicksand"/>
                <a:cs typeface="Quicksand"/>
                <a:sym typeface="Quicksand"/>
              </a:rPr>
              <a:t>Telepon: +62 856-9737-8443</a:t>
            </a:r>
          </a:p>
        </p:txBody>
      </p:sp>
      <p:sp>
        <p:nvSpPr>
          <p:cNvPr name="TextBox 12" id="12"/>
          <p:cNvSpPr txBox="true"/>
          <p:nvPr/>
        </p:nvSpPr>
        <p:spPr>
          <a:xfrm rot="0">
            <a:off x="5960016" y="6181725"/>
            <a:ext cx="11903559" cy="1925832"/>
          </a:xfrm>
          <a:prstGeom prst="rect">
            <a:avLst/>
          </a:prstGeom>
        </p:spPr>
        <p:txBody>
          <a:bodyPr anchor="t" rtlCol="false" tIns="0" lIns="0" bIns="0" rIns="0">
            <a:spAutoFit/>
          </a:bodyPr>
          <a:lstStyle/>
          <a:p>
            <a:pPr algn="l">
              <a:lnSpc>
                <a:spcPts val="3849"/>
              </a:lnSpc>
            </a:pPr>
            <a:r>
              <a:rPr lang="en-US" sz="3208">
                <a:solidFill>
                  <a:srgbClr val="17336B"/>
                </a:solidFill>
                <a:latin typeface="Quicksand"/>
                <a:ea typeface="Quicksand"/>
                <a:cs typeface="Quicksand"/>
                <a:sym typeface="Quicksand"/>
              </a:rPr>
              <a:t>Nama Kontak Tambahan: Ibu Evy Trisna</a:t>
            </a:r>
          </a:p>
          <a:p>
            <a:pPr algn="l">
              <a:lnSpc>
                <a:spcPts val="3849"/>
              </a:lnSpc>
            </a:pPr>
            <a:r>
              <a:rPr lang="en-US" sz="3208">
                <a:solidFill>
                  <a:srgbClr val="17336B"/>
                </a:solidFill>
                <a:latin typeface="Quicksand"/>
                <a:ea typeface="Quicksand"/>
                <a:cs typeface="Quicksand"/>
                <a:sym typeface="Quicksand"/>
              </a:rPr>
              <a:t>Jabatan: Manajer </a:t>
            </a:r>
          </a:p>
          <a:p>
            <a:pPr algn="l">
              <a:lnSpc>
                <a:spcPts val="3849"/>
              </a:lnSpc>
            </a:pPr>
            <a:r>
              <a:rPr lang="en-US" sz="3208">
                <a:solidFill>
                  <a:srgbClr val="17336B"/>
                </a:solidFill>
                <a:latin typeface="Quicksand"/>
                <a:ea typeface="Quicksand"/>
                <a:cs typeface="Quicksand"/>
                <a:sym typeface="Quicksand"/>
              </a:rPr>
              <a:t>Email: evytri336@gmail.com</a:t>
            </a:r>
          </a:p>
          <a:p>
            <a:pPr algn="l">
              <a:lnSpc>
                <a:spcPts val="3849"/>
              </a:lnSpc>
            </a:pPr>
            <a:r>
              <a:rPr lang="en-US" sz="3208">
                <a:solidFill>
                  <a:srgbClr val="17336B"/>
                </a:solidFill>
                <a:latin typeface="Quicksand"/>
                <a:ea typeface="Quicksand"/>
                <a:cs typeface="Quicksand"/>
                <a:sym typeface="Quicksand"/>
              </a:rPr>
              <a:t>Telepon: +62 813-3513-0280</a:t>
            </a:r>
          </a:p>
        </p:txBody>
      </p:sp>
      <p:sp>
        <p:nvSpPr>
          <p:cNvPr name="TextBox 13" id="13"/>
          <p:cNvSpPr txBox="true"/>
          <p:nvPr/>
        </p:nvSpPr>
        <p:spPr>
          <a:xfrm rot="0">
            <a:off x="1430475" y="6181725"/>
            <a:ext cx="4529541" cy="476250"/>
          </a:xfrm>
          <a:prstGeom prst="rect">
            <a:avLst/>
          </a:prstGeom>
        </p:spPr>
        <p:txBody>
          <a:bodyPr anchor="t" rtlCol="false" tIns="0" lIns="0" bIns="0" rIns="0">
            <a:spAutoFit/>
          </a:bodyPr>
          <a:lstStyle/>
          <a:p>
            <a:pPr algn="l">
              <a:lnSpc>
                <a:spcPts val="3849"/>
              </a:lnSpc>
            </a:pPr>
            <a:r>
              <a:rPr lang="en-US" b="true" sz="3208">
                <a:solidFill>
                  <a:srgbClr val="17336B"/>
                </a:solidFill>
                <a:latin typeface="Quicksand Bold"/>
                <a:ea typeface="Quicksand Bold"/>
                <a:cs typeface="Quicksand Bold"/>
                <a:sym typeface="Quicksand Bold"/>
              </a:rPr>
              <a:t>Kontak Tambahan   :</a:t>
            </a:r>
          </a:p>
        </p:txBody>
      </p:sp>
      <p:sp>
        <p:nvSpPr>
          <p:cNvPr name="TextBox 14" id="14"/>
          <p:cNvSpPr txBox="true"/>
          <p:nvPr/>
        </p:nvSpPr>
        <p:spPr>
          <a:xfrm rot="0">
            <a:off x="1430475" y="3821615"/>
            <a:ext cx="4529541" cy="476250"/>
          </a:xfrm>
          <a:prstGeom prst="rect">
            <a:avLst/>
          </a:prstGeom>
        </p:spPr>
        <p:txBody>
          <a:bodyPr anchor="t" rtlCol="false" tIns="0" lIns="0" bIns="0" rIns="0">
            <a:spAutoFit/>
          </a:bodyPr>
          <a:lstStyle/>
          <a:p>
            <a:pPr algn="l">
              <a:lnSpc>
                <a:spcPts val="3849"/>
              </a:lnSpc>
            </a:pPr>
            <a:r>
              <a:rPr lang="en-US" b="true" sz="3208">
                <a:solidFill>
                  <a:srgbClr val="17336B"/>
                </a:solidFill>
                <a:latin typeface="Quicksand Bold"/>
                <a:ea typeface="Quicksand Bold"/>
                <a:cs typeface="Quicksand Bold"/>
                <a:sym typeface="Quicksand Bold"/>
              </a:rPr>
              <a:t>Kontak Utama          :</a:t>
            </a:r>
          </a:p>
        </p:txBody>
      </p:sp>
      <p:grpSp>
        <p:nvGrpSpPr>
          <p:cNvPr name="Group 15" id="15"/>
          <p:cNvGrpSpPr/>
          <p:nvPr/>
        </p:nvGrpSpPr>
        <p:grpSpPr>
          <a:xfrm rot="0">
            <a:off x="1430475" y="804597"/>
            <a:ext cx="15427050" cy="544050"/>
            <a:chOff x="0" y="0"/>
            <a:chExt cx="20569400" cy="725400"/>
          </a:xfrm>
        </p:grpSpPr>
        <p:grpSp>
          <p:nvGrpSpPr>
            <p:cNvPr name="Group 16" id="16"/>
            <p:cNvGrpSpPr/>
            <p:nvPr/>
          </p:nvGrpSpPr>
          <p:grpSpPr>
            <a:xfrm rot="0">
              <a:off x="0" y="0"/>
              <a:ext cx="20569400" cy="725400"/>
              <a:chOff x="0" y="0"/>
              <a:chExt cx="20569400" cy="725400"/>
            </a:xfrm>
          </p:grpSpPr>
          <p:sp>
            <p:nvSpPr>
              <p:cNvPr name="Freeform 17" id="17"/>
              <p:cNvSpPr/>
              <p:nvPr/>
            </p:nvSpPr>
            <p:spPr>
              <a:xfrm flipH="false" flipV="false" rot="0">
                <a:off x="12700" y="12700"/>
                <a:ext cx="20543901" cy="700024"/>
              </a:xfrm>
              <a:custGeom>
                <a:avLst/>
                <a:gdLst/>
                <a:ahLst/>
                <a:cxnLst/>
                <a:rect r="r" b="b" t="t" l="l"/>
                <a:pathLst>
                  <a:path h="700024" w="20543901">
                    <a:moveTo>
                      <a:pt x="0" y="350012"/>
                    </a:moveTo>
                    <a:cubicBezTo>
                      <a:pt x="0" y="156718"/>
                      <a:pt x="162179" y="0"/>
                      <a:pt x="362204" y="0"/>
                    </a:cubicBezTo>
                    <a:lnTo>
                      <a:pt x="20181697" y="0"/>
                    </a:lnTo>
                    <a:cubicBezTo>
                      <a:pt x="20381722" y="0"/>
                      <a:pt x="20543901" y="156718"/>
                      <a:pt x="20543901" y="350012"/>
                    </a:cubicBezTo>
                    <a:cubicBezTo>
                      <a:pt x="20543901" y="543306"/>
                      <a:pt x="20381722" y="700024"/>
                      <a:pt x="20181697" y="700024"/>
                    </a:cubicBezTo>
                    <a:lnTo>
                      <a:pt x="362204" y="700024"/>
                    </a:lnTo>
                    <a:cubicBezTo>
                      <a:pt x="162179" y="700024"/>
                      <a:pt x="0" y="543306"/>
                      <a:pt x="0" y="350012"/>
                    </a:cubicBezTo>
                    <a:close/>
                  </a:path>
                </a:pathLst>
              </a:custGeom>
              <a:solidFill>
                <a:srgbClr val="66BEE9"/>
              </a:solidFill>
            </p:spPr>
          </p:sp>
          <p:sp>
            <p:nvSpPr>
              <p:cNvPr name="Freeform 18" id="18"/>
              <p:cNvSpPr/>
              <p:nvPr/>
            </p:nvSpPr>
            <p:spPr>
              <a:xfrm flipH="false" flipV="false" rot="0">
                <a:off x="0" y="0"/>
                <a:ext cx="20569301" cy="725424"/>
              </a:xfrm>
              <a:custGeom>
                <a:avLst/>
                <a:gdLst/>
                <a:ahLst/>
                <a:cxnLst/>
                <a:rect r="r" b="b" t="t" l="l"/>
                <a:pathLst>
                  <a:path h="725424" w="20569301">
                    <a:moveTo>
                      <a:pt x="0" y="362712"/>
                    </a:moveTo>
                    <a:cubicBezTo>
                      <a:pt x="0" y="161925"/>
                      <a:pt x="168275" y="0"/>
                      <a:pt x="374904" y="0"/>
                    </a:cubicBezTo>
                    <a:lnTo>
                      <a:pt x="20194397" y="0"/>
                    </a:lnTo>
                    <a:lnTo>
                      <a:pt x="20194397" y="12700"/>
                    </a:lnTo>
                    <a:lnTo>
                      <a:pt x="20194397" y="0"/>
                    </a:lnTo>
                    <a:cubicBezTo>
                      <a:pt x="20401026" y="0"/>
                      <a:pt x="20569301" y="161925"/>
                      <a:pt x="20569301" y="362712"/>
                    </a:cubicBezTo>
                    <a:lnTo>
                      <a:pt x="20556601" y="362712"/>
                    </a:lnTo>
                    <a:lnTo>
                      <a:pt x="20569301" y="362712"/>
                    </a:lnTo>
                    <a:lnTo>
                      <a:pt x="20556601" y="362712"/>
                    </a:lnTo>
                    <a:lnTo>
                      <a:pt x="20569301" y="362712"/>
                    </a:lnTo>
                    <a:cubicBezTo>
                      <a:pt x="20569301" y="563372"/>
                      <a:pt x="20401026" y="725424"/>
                      <a:pt x="20194397" y="725424"/>
                    </a:cubicBezTo>
                    <a:lnTo>
                      <a:pt x="20194397" y="712724"/>
                    </a:lnTo>
                    <a:lnTo>
                      <a:pt x="20194397" y="725424"/>
                    </a:lnTo>
                    <a:lnTo>
                      <a:pt x="374904" y="725424"/>
                    </a:lnTo>
                    <a:lnTo>
                      <a:pt x="374904" y="712724"/>
                    </a:lnTo>
                    <a:lnTo>
                      <a:pt x="374904" y="725424"/>
                    </a:lnTo>
                    <a:cubicBezTo>
                      <a:pt x="168275" y="725424"/>
                      <a:pt x="0" y="563372"/>
                      <a:pt x="0" y="362712"/>
                    </a:cubicBezTo>
                    <a:lnTo>
                      <a:pt x="12700" y="362712"/>
                    </a:lnTo>
                    <a:lnTo>
                      <a:pt x="0" y="362712"/>
                    </a:lnTo>
                    <a:moveTo>
                      <a:pt x="25400" y="362712"/>
                    </a:moveTo>
                    <a:lnTo>
                      <a:pt x="12700" y="362712"/>
                    </a:lnTo>
                    <a:lnTo>
                      <a:pt x="25400" y="362712"/>
                    </a:lnTo>
                    <a:cubicBezTo>
                      <a:pt x="25400" y="548640"/>
                      <a:pt x="181483" y="700024"/>
                      <a:pt x="374904" y="700024"/>
                    </a:cubicBezTo>
                    <a:lnTo>
                      <a:pt x="20194397" y="700024"/>
                    </a:lnTo>
                    <a:cubicBezTo>
                      <a:pt x="20387818" y="700024"/>
                      <a:pt x="20543901" y="548640"/>
                      <a:pt x="20543901" y="362712"/>
                    </a:cubicBezTo>
                    <a:cubicBezTo>
                      <a:pt x="20543901" y="176784"/>
                      <a:pt x="20387945" y="25400"/>
                      <a:pt x="20194397" y="25400"/>
                    </a:cubicBezTo>
                    <a:lnTo>
                      <a:pt x="374904" y="25400"/>
                    </a:lnTo>
                    <a:lnTo>
                      <a:pt x="374904" y="12700"/>
                    </a:lnTo>
                    <a:lnTo>
                      <a:pt x="374904" y="25400"/>
                    </a:lnTo>
                    <a:cubicBezTo>
                      <a:pt x="181483" y="25400"/>
                      <a:pt x="25400" y="176784"/>
                      <a:pt x="25400" y="362712"/>
                    </a:cubicBezTo>
                    <a:close/>
                  </a:path>
                </a:pathLst>
              </a:custGeom>
              <a:solidFill>
                <a:srgbClr val="D2D6FF"/>
              </a:solidFill>
            </p:spPr>
          </p:sp>
        </p:grpSp>
        <p:sp>
          <p:nvSpPr>
            <p:cNvPr name="Freeform 19" id="19"/>
            <p:cNvSpPr/>
            <p:nvPr/>
          </p:nvSpPr>
          <p:spPr>
            <a:xfrm flipH="false" flipV="false" rot="0">
              <a:off x="306807" y="253399"/>
              <a:ext cx="1144861" cy="250664"/>
            </a:xfrm>
            <a:custGeom>
              <a:avLst/>
              <a:gdLst/>
              <a:ahLst/>
              <a:cxnLst/>
              <a:rect r="r" b="b" t="t" l="l"/>
              <a:pathLst>
                <a:path h="250664" w="1144861">
                  <a:moveTo>
                    <a:pt x="0" y="0"/>
                  </a:moveTo>
                  <a:lnTo>
                    <a:pt x="1144861" y="0"/>
                  </a:lnTo>
                  <a:lnTo>
                    <a:pt x="1144861" y="250664"/>
                  </a:lnTo>
                  <a:lnTo>
                    <a:pt x="0" y="2506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9F8FF">
                <a:alpha val="100000"/>
              </a:srgbClr>
            </a:gs>
            <a:gs pos="100000">
              <a:srgbClr val="4EB3E4">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547" y="449425"/>
            <a:ext cx="17780907" cy="9485193"/>
            <a:chOff x="0" y="0"/>
            <a:chExt cx="23132516" cy="12340000"/>
          </a:xfrm>
        </p:grpSpPr>
        <p:sp>
          <p:nvSpPr>
            <p:cNvPr name="Freeform 3" id="3"/>
            <p:cNvSpPr/>
            <p:nvPr/>
          </p:nvSpPr>
          <p:spPr>
            <a:xfrm flipH="false" flipV="false" rot="0">
              <a:off x="0" y="0"/>
              <a:ext cx="23132621" cy="12340082"/>
            </a:xfrm>
            <a:custGeom>
              <a:avLst/>
              <a:gdLst/>
              <a:ahLst/>
              <a:cxnLst/>
              <a:rect r="r" b="b" t="t" l="l"/>
              <a:pathLst>
                <a:path h="12340082" w="23132621">
                  <a:moveTo>
                    <a:pt x="0" y="685546"/>
                  </a:moveTo>
                  <a:cubicBezTo>
                    <a:pt x="0" y="306959"/>
                    <a:pt x="315970" y="0"/>
                    <a:pt x="705671" y="0"/>
                  </a:cubicBezTo>
                  <a:lnTo>
                    <a:pt x="22426952" y="0"/>
                  </a:lnTo>
                  <a:cubicBezTo>
                    <a:pt x="22816654" y="0"/>
                    <a:pt x="23132621" y="306959"/>
                    <a:pt x="23132621" y="685546"/>
                  </a:cubicBezTo>
                  <a:lnTo>
                    <a:pt x="23132621" y="11654536"/>
                  </a:lnTo>
                  <a:cubicBezTo>
                    <a:pt x="23132621" y="12033123"/>
                    <a:pt x="22816654" y="12340082"/>
                    <a:pt x="22426952" y="12340082"/>
                  </a:cubicBezTo>
                  <a:lnTo>
                    <a:pt x="705671" y="12340082"/>
                  </a:lnTo>
                  <a:cubicBezTo>
                    <a:pt x="315970" y="12339955"/>
                    <a:pt x="0" y="12033123"/>
                    <a:pt x="0" y="11654536"/>
                  </a:cubicBezTo>
                  <a:close/>
                </a:path>
              </a:pathLst>
            </a:custGeom>
            <a:solidFill>
              <a:srgbClr val="F9F8FF"/>
            </a:solidFill>
          </p:spPr>
        </p:sp>
      </p:grpSp>
      <p:grpSp>
        <p:nvGrpSpPr>
          <p:cNvPr name="Group 4" id="4"/>
          <p:cNvGrpSpPr/>
          <p:nvPr/>
        </p:nvGrpSpPr>
        <p:grpSpPr>
          <a:xfrm rot="0">
            <a:off x="253547" y="449425"/>
            <a:ext cx="17780907" cy="9485193"/>
            <a:chOff x="0" y="0"/>
            <a:chExt cx="23132516" cy="12340000"/>
          </a:xfrm>
        </p:grpSpPr>
        <p:sp>
          <p:nvSpPr>
            <p:cNvPr name="Freeform 5" id="5"/>
            <p:cNvSpPr/>
            <p:nvPr/>
          </p:nvSpPr>
          <p:spPr>
            <a:xfrm flipH="false" flipV="false" rot="0">
              <a:off x="0" y="0"/>
              <a:ext cx="23132621" cy="12340082"/>
            </a:xfrm>
            <a:custGeom>
              <a:avLst/>
              <a:gdLst/>
              <a:ahLst/>
              <a:cxnLst/>
              <a:rect r="r" b="b" t="t" l="l"/>
              <a:pathLst>
                <a:path h="12340082" w="23132621">
                  <a:moveTo>
                    <a:pt x="0" y="685546"/>
                  </a:moveTo>
                  <a:cubicBezTo>
                    <a:pt x="0" y="306959"/>
                    <a:pt x="315970" y="0"/>
                    <a:pt x="705671" y="0"/>
                  </a:cubicBezTo>
                  <a:lnTo>
                    <a:pt x="22426952" y="0"/>
                  </a:lnTo>
                  <a:cubicBezTo>
                    <a:pt x="22816654" y="0"/>
                    <a:pt x="23132621" y="306959"/>
                    <a:pt x="23132621" y="685546"/>
                  </a:cubicBezTo>
                  <a:lnTo>
                    <a:pt x="23132621" y="11654536"/>
                  </a:lnTo>
                  <a:cubicBezTo>
                    <a:pt x="23132621" y="12033123"/>
                    <a:pt x="22816654" y="12340082"/>
                    <a:pt x="22426952" y="12340082"/>
                  </a:cubicBezTo>
                  <a:lnTo>
                    <a:pt x="705671" y="12340082"/>
                  </a:lnTo>
                  <a:cubicBezTo>
                    <a:pt x="315970" y="12339955"/>
                    <a:pt x="0" y="12033123"/>
                    <a:pt x="0" y="11654536"/>
                  </a:cubicBezTo>
                  <a:close/>
                </a:path>
              </a:pathLst>
            </a:custGeom>
            <a:gradFill rotWithShape="true">
              <a:gsLst>
                <a:gs pos="0">
                  <a:srgbClr val="F9F8FF">
                    <a:alpha val="100000"/>
                  </a:srgbClr>
                </a:gs>
                <a:gs pos="100000">
                  <a:srgbClr val="66BEE9">
                    <a:alpha val="34509"/>
                  </a:srgbClr>
                </a:gs>
              </a:gsLst>
              <a:lin ang="5400012"/>
            </a:gradFill>
          </p:spPr>
        </p:sp>
      </p:grpSp>
      <p:sp>
        <p:nvSpPr>
          <p:cNvPr name="Freeform 6" id="6"/>
          <p:cNvSpPr/>
          <p:nvPr/>
        </p:nvSpPr>
        <p:spPr>
          <a:xfrm flipH="false" flipV="false" rot="0">
            <a:off x="8318398" y="9831094"/>
            <a:ext cx="1651178" cy="187998"/>
          </a:xfrm>
          <a:custGeom>
            <a:avLst/>
            <a:gdLst/>
            <a:ahLst/>
            <a:cxnLst/>
            <a:rect r="r" b="b" t="t" l="l"/>
            <a:pathLst>
              <a:path h="187998" w="1651178">
                <a:moveTo>
                  <a:pt x="0" y="0"/>
                </a:moveTo>
                <a:lnTo>
                  <a:pt x="1651178" y="0"/>
                </a:lnTo>
                <a:lnTo>
                  <a:pt x="1651178" y="187998"/>
                </a:lnTo>
                <a:lnTo>
                  <a:pt x="0" y="187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793708" y="1555913"/>
            <a:ext cx="16987198" cy="1437963"/>
          </a:xfrm>
          <a:prstGeom prst="rect">
            <a:avLst/>
          </a:prstGeom>
        </p:spPr>
        <p:txBody>
          <a:bodyPr anchor="t" rtlCol="false" tIns="0" lIns="0" bIns="0" rIns="0">
            <a:spAutoFit/>
          </a:bodyPr>
          <a:lstStyle/>
          <a:p>
            <a:pPr algn="l">
              <a:lnSpc>
                <a:spcPts val="2863"/>
              </a:lnSpc>
            </a:pPr>
            <a:r>
              <a:rPr lang="en-US" sz="2385" b="true">
                <a:solidFill>
                  <a:srgbClr val="17336B"/>
                </a:solidFill>
                <a:latin typeface="Quicksand Bold"/>
                <a:ea typeface="Quicksand Bold"/>
                <a:cs typeface="Quicksand Bold"/>
                <a:sym typeface="Quicksand Bold"/>
              </a:rPr>
              <a:t>1.1 Latar Belakang Proyek</a:t>
            </a:r>
          </a:p>
          <a:p>
            <a:pPr algn="l">
              <a:lnSpc>
                <a:spcPts val="2863"/>
              </a:lnSpc>
            </a:pPr>
            <a:r>
              <a:rPr lang="en-US" sz="2385">
                <a:solidFill>
                  <a:srgbClr val="17336B"/>
                </a:solidFill>
                <a:latin typeface="Quicksand"/>
                <a:ea typeface="Quicksand"/>
                <a:cs typeface="Quicksand"/>
                <a:sym typeface="Quicksand"/>
              </a:rPr>
              <a:t>     Basis data menjadi krusial dalam industri travel modern karena memungkinkan otomatisasi, personalisasi, dan pengambilan keputusan berbasis data. Pengembangannya didorong oleh kebutuhan untuk mengatasi data yang terfragmentasi, proses manual, dan kurangnya personalisasi, yang menghambat efisiensi dan pengalaman pelanggan. </a:t>
            </a:r>
          </a:p>
        </p:txBody>
      </p:sp>
      <p:sp>
        <p:nvSpPr>
          <p:cNvPr name="TextBox 8" id="8"/>
          <p:cNvSpPr txBox="true"/>
          <p:nvPr/>
        </p:nvSpPr>
        <p:spPr>
          <a:xfrm rot="0">
            <a:off x="422233" y="1070138"/>
            <a:ext cx="6591150" cy="523875"/>
          </a:xfrm>
          <a:prstGeom prst="rect">
            <a:avLst/>
          </a:prstGeom>
        </p:spPr>
        <p:txBody>
          <a:bodyPr anchor="t" rtlCol="false" tIns="0" lIns="0" bIns="0" rIns="0">
            <a:spAutoFit/>
          </a:bodyPr>
          <a:lstStyle/>
          <a:p>
            <a:pPr algn="l">
              <a:lnSpc>
                <a:spcPts val="3960"/>
              </a:lnSpc>
            </a:pPr>
            <a:r>
              <a:rPr lang="en-US" b="true" sz="3300">
                <a:solidFill>
                  <a:srgbClr val="17336B"/>
                </a:solidFill>
                <a:latin typeface="Arimo Bold"/>
                <a:ea typeface="Arimo Bold"/>
                <a:cs typeface="Arimo Bold"/>
                <a:sym typeface="Arimo Bold"/>
              </a:rPr>
              <a:t>1. Pendahuluan</a:t>
            </a:r>
          </a:p>
        </p:txBody>
      </p:sp>
      <p:sp>
        <p:nvSpPr>
          <p:cNvPr name="Freeform 9" id="9"/>
          <p:cNvSpPr/>
          <p:nvPr/>
        </p:nvSpPr>
        <p:spPr>
          <a:xfrm flipH="false" flipV="false" rot="-1056357">
            <a:off x="15703" y="9275521"/>
            <a:ext cx="2554546" cy="1318195"/>
          </a:xfrm>
          <a:custGeom>
            <a:avLst/>
            <a:gdLst/>
            <a:ahLst/>
            <a:cxnLst/>
            <a:rect r="r" b="b" t="t" l="l"/>
            <a:pathLst>
              <a:path h="1318195" w="2554546">
                <a:moveTo>
                  <a:pt x="0" y="0"/>
                </a:moveTo>
                <a:lnTo>
                  <a:pt x="2554546" y="0"/>
                </a:lnTo>
                <a:lnTo>
                  <a:pt x="2554546" y="1318195"/>
                </a:lnTo>
                <a:lnTo>
                  <a:pt x="0" y="13181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793708" y="3046244"/>
            <a:ext cx="15825525" cy="733425"/>
          </a:xfrm>
          <a:prstGeom prst="rect">
            <a:avLst/>
          </a:prstGeom>
        </p:spPr>
        <p:txBody>
          <a:bodyPr anchor="t" rtlCol="false" tIns="0" lIns="0" bIns="0" rIns="0">
            <a:spAutoFit/>
          </a:bodyPr>
          <a:lstStyle/>
          <a:p>
            <a:pPr algn="l">
              <a:lnSpc>
                <a:spcPts val="2863"/>
              </a:lnSpc>
            </a:pPr>
            <a:r>
              <a:rPr lang="en-US" sz="2385" b="true">
                <a:solidFill>
                  <a:srgbClr val="17336B"/>
                </a:solidFill>
                <a:latin typeface="Quicksand Bold"/>
                <a:ea typeface="Quicksand Bold"/>
                <a:cs typeface="Quicksand Bold"/>
                <a:sym typeface="Quicksand Bold"/>
              </a:rPr>
              <a:t>1.2 Tujuan Proyek</a:t>
            </a:r>
          </a:p>
          <a:p>
            <a:pPr algn="l">
              <a:lnSpc>
                <a:spcPts val="2863"/>
              </a:lnSpc>
            </a:pPr>
            <a:r>
              <a:rPr lang="en-US" sz="2385">
                <a:solidFill>
                  <a:srgbClr val="17336B"/>
                </a:solidFill>
                <a:latin typeface="Quicksand"/>
                <a:ea typeface="Quicksand"/>
                <a:cs typeface="Quicksand"/>
                <a:sym typeface="Quicksand"/>
              </a:rPr>
              <a:t>.     • Membangun basis data terpusat, •Mengotomatiskan proses bisnis, • Memungkinkan personalisasi</a:t>
            </a:r>
          </a:p>
        </p:txBody>
      </p:sp>
      <p:sp>
        <p:nvSpPr>
          <p:cNvPr name="TextBox 11" id="11"/>
          <p:cNvSpPr txBox="true"/>
          <p:nvPr/>
        </p:nvSpPr>
        <p:spPr>
          <a:xfrm rot="0">
            <a:off x="793708" y="3827294"/>
            <a:ext cx="16347132" cy="1457325"/>
          </a:xfrm>
          <a:prstGeom prst="rect">
            <a:avLst/>
          </a:prstGeom>
        </p:spPr>
        <p:txBody>
          <a:bodyPr anchor="t" rtlCol="false" tIns="0" lIns="0" bIns="0" rIns="0">
            <a:spAutoFit/>
          </a:bodyPr>
          <a:lstStyle/>
          <a:p>
            <a:pPr algn="l">
              <a:lnSpc>
                <a:spcPts val="2863"/>
              </a:lnSpc>
            </a:pPr>
            <a:r>
              <a:rPr lang="en-US" sz="2385" b="true">
                <a:solidFill>
                  <a:srgbClr val="17336B"/>
                </a:solidFill>
                <a:latin typeface="Quicksand Bold"/>
                <a:ea typeface="Quicksand Bold"/>
                <a:cs typeface="Quicksand Bold"/>
                <a:sym typeface="Quicksand Bold"/>
              </a:rPr>
              <a:t>1. 3 Ruang Lingkup Proyek</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Termasuk: Pengembangan basis data terpusat,otomatif proses bisnis, pesonalisasi</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Tidak Termasuk: Pengembangeban perangkat keras baru, pemasaran dan promosi, dukungan pelanggan pasca-penjualan, pengembangan aplikasi mobile, analisis data lanjutan.</a:t>
            </a:r>
          </a:p>
        </p:txBody>
      </p:sp>
      <p:sp>
        <p:nvSpPr>
          <p:cNvPr name="TextBox 12" id="12"/>
          <p:cNvSpPr txBox="true"/>
          <p:nvPr/>
        </p:nvSpPr>
        <p:spPr>
          <a:xfrm rot="0">
            <a:off x="422233" y="5271695"/>
            <a:ext cx="6591150" cy="523875"/>
          </a:xfrm>
          <a:prstGeom prst="rect">
            <a:avLst/>
          </a:prstGeom>
        </p:spPr>
        <p:txBody>
          <a:bodyPr anchor="t" rtlCol="false" tIns="0" lIns="0" bIns="0" rIns="0">
            <a:spAutoFit/>
          </a:bodyPr>
          <a:lstStyle/>
          <a:p>
            <a:pPr algn="l">
              <a:lnSpc>
                <a:spcPts val="3960"/>
              </a:lnSpc>
            </a:pPr>
            <a:r>
              <a:rPr lang="en-US" b="true" sz="3300">
                <a:solidFill>
                  <a:srgbClr val="17336B"/>
                </a:solidFill>
                <a:latin typeface="Arimo Bold"/>
                <a:ea typeface="Arimo Bold"/>
                <a:cs typeface="Arimo Bold"/>
                <a:sym typeface="Arimo Bold"/>
              </a:rPr>
              <a:t>2. Analisis Kebutuhan</a:t>
            </a:r>
          </a:p>
        </p:txBody>
      </p:sp>
      <p:sp>
        <p:nvSpPr>
          <p:cNvPr name="TextBox 13" id="13"/>
          <p:cNvSpPr txBox="true"/>
          <p:nvPr/>
        </p:nvSpPr>
        <p:spPr>
          <a:xfrm rot="0">
            <a:off x="793708" y="5738420"/>
            <a:ext cx="16987198" cy="1095375"/>
          </a:xfrm>
          <a:prstGeom prst="rect">
            <a:avLst/>
          </a:prstGeom>
        </p:spPr>
        <p:txBody>
          <a:bodyPr anchor="t" rtlCol="false" tIns="0" lIns="0" bIns="0" rIns="0">
            <a:spAutoFit/>
          </a:bodyPr>
          <a:lstStyle/>
          <a:p>
            <a:pPr algn="l">
              <a:lnSpc>
                <a:spcPts val="2863"/>
              </a:lnSpc>
            </a:pPr>
            <a:r>
              <a:rPr lang="en-US" sz="2385" b="true">
                <a:solidFill>
                  <a:srgbClr val="17336B"/>
                </a:solidFill>
                <a:latin typeface="Quicksand Bold"/>
                <a:ea typeface="Quicksand Bold"/>
                <a:cs typeface="Quicksand Bold"/>
                <a:sym typeface="Quicksand Bold"/>
              </a:rPr>
              <a:t>2.1 Kebutuhan Pengguna</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Pengguna Utama: Staf keberangkatan, Manajer travel, Wisatawan.</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Kebutuhan: Keterjangkauan harga, kenyamanan, keamanan, efisiensi waktu, rute, </a:t>
            </a:r>
          </a:p>
        </p:txBody>
      </p:sp>
      <p:sp>
        <p:nvSpPr>
          <p:cNvPr name="TextBox 14" id="14"/>
          <p:cNvSpPr txBox="true"/>
          <p:nvPr/>
        </p:nvSpPr>
        <p:spPr>
          <a:xfrm rot="0">
            <a:off x="793708" y="6843320"/>
            <a:ext cx="16987198" cy="2905125"/>
          </a:xfrm>
          <a:prstGeom prst="rect">
            <a:avLst/>
          </a:prstGeom>
        </p:spPr>
        <p:txBody>
          <a:bodyPr anchor="t" rtlCol="false" tIns="0" lIns="0" bIns="0" rIns="0">
            <a:spAutoFit/>
          </a:bodyPr>
          <a:lstStyle/>
          <a:p>
            <a:pPr algn="l">
              <a:lnSpc>
                <a:spcPts val="2863"/>
              </a:lnSpc>
            </a:pPr>
            <a:r>
              <a:rPr lang="en-US" sz="2385" b="true">
                <a:solidFill>
                  <a:srgbClr val="17336B"/>
                </a:solidFill>
                <a:latin typeface="Quicksand Bold"/>
                <a:ea typeface="Quicksand Bold"/>
                <a:cs typeface="Quicksand Bold"/>
                <a:sym typeface="Quicksand Bold"/>
              </a:rPr>
              <a:t>2.2 Sistem</a:t>
            </a:r>
          </a:p>
          <a:p>
            <a:pPr algn="l" marL="515103" indent="-257551" lvl="1">
              <a:lnSpc>
                <a:spcPts val="2863"/>
              </a:lnSpc>
              <a:buAutoNum type="arabicPeriod" startAt="1"/>
            </a:pPr>
            <a:r>
              <a:rPr lang="en-US" sz="2385">
                <a:solidFill>
                  <a:srgbClr val="17336B"/>
                </a:solidFill>
                <a:latin typeface="Quicksand"/>
                <a:ea typeface="Quicksand"/>
                <a:cs typeface="Quicksand"/>
                <a:sym typeface="Quicksand"/>
              </a:rPr>
              <a:t>Teknis: DBMS yang digunakan MySQL karena mudah digunakan, terbuka dan gratis, fleksibel, kinerja yang baik.</a:t>
            </a:r>
          </a:p>
          <a:p>
            <a:pPr algn="l" marL="515103" indent="-257551" lvl="1">
              <a:lnSpc>
                <a:spcPts val="2863"/>
              </a:lnSpc>
              <a:buAutoNum type="arabicPeriod" startAt="1"/>
            </a:pPr>
            <a:r>
              <a:rPr lang="en-US" sz="2385">
                <a:solidFill>
                  <a:srgbClr val="17336B"/>
                </a:solidFill>
                <a:latin typeface="Quicksand"/>
                <a:ea typeface="Quicksand"/>
                <a:cs typeface="Quicksand"/>
                <a:sym typeface="Quicksand"/>
              </a:rPr>
              <a:t>Fungsiojal: </a:t>
            </a:r>
          </a:p>
          <a:p>
            <a:pPr algn="just">
              <a:lnSpc>
                <a:spcPts val="2863"/>
              </a:lnSpc>
            </a:pPr>
            <a:r>
              <a:rPr lang="en-US" sz="2385">
                <a:solidFill>
                  <a:srgbClr val="17336B"/>
                </a:solidFill>
                <a:latin typeface="Quicksand"/>
                <a:ea typeface="Quicksand"/>
                <a:cs typeface="Quicksand"/>
                <a:sym typeface="Quicksand"/>
              </a:rPr>
              <a:t>      </a:t>
            </a:r>
            <a:r>
              <a:rPr lang="en-US" sz="2385">
                <a:solidFill>
                  <a:srgbClr val="17336B"/>
                </a:solidFill>
                <a:latin typeface="Quicksand"/>
                <a:ea typeface="Quicksand"/>
                <a:cs typeface="Quicksand"/>
                <a:sym typeface="Quicksand"/>
              </a:rPr>
              <a:t>• User Story 1: Sebagai admin, saya ingin  menyimpan data pelanggan sehingga saya bisa mengelola informasi pelanggan dengan aman. Kriteria Penerimaan: Data pelanggan harus disimpan di dalam database MySQL., Semua data yang dimasukkan harus disimpan dengan benar tanpa adanya kehilangan informasi.</a:t>
            </a:r>
          </a:p>
          <a:p>
            <a:pPr algn="just">
              <a:lnSpc>
                <a:spcPts val="2863"/>
              </a:lnSpc>
            </a:pPr>
          </a:p>
          <a:p>
            <a:pPr algn="just">
              <a:lnSpc>
                <a:spcPts val="2863"/>
              </a:lnSpc>
            </a:pPr>
          </a:p>
        </p:txBody>
      </p:sp>
      <p:grpSp>
        <p:nvGrpSpPr>
          <p:cNvPr name="Group 15" id="15"/>
          <p:cNvGrpSpPr/>
          <p:nvPr/>
        </p:nvGrpSpPr>
        <p:grpSpPr>
          <a:xfrm rot="0">
            <a:off x="1430475" y="430375"/>
            <a:ext cx="15427050" cy="544050"/>
            <a:chOff x="0" y="0"/>
            <a:chExt cx="20569400" cy="725400"/>
          </a:xfrm>
        </p:grpSpPr>
        <p:grpSp>
          <p:nvGrpSpPr>
            <p:cNvPr name="Group 16" id="16"/>
            <p:cNvGrpSpPr/>
            <p:nvPr/>
          </p:nvGrpSpPr>
          <p:grpSpPr>
            <a:xfrm rot="0">
              <a:off x="0" y="0"/>
              <a:ext cx="20569400" cy="725400"/>
              <a:chOff x="0" y="0"/>
              <a:chExt cx="20569400" cy="725400"/>
            </a:xfrm>
          </p:grpSpPr>
          <p:sp>
            <p:nvSpPr>
              <p:cNvPr name="Freeform 17" id="17"/>
              <p:cNvSpPr/>
              <p:nvPr/>
            </p:nvSpPr>
            <p:spPr>
              <a:xfrm flipH="false" flipV="false" rot="0">
                <a:off x="12700" y="12700"/>
                <a:ext cx="20543901" cy="700024"/>
              </a:xfrm>
              <a:custGeom>
                <a:avLst/>
                <a:gdLst/>
                <a:ahLst/>
                <a:cxnLst/>
                <a:rect r="r" b="b" t="t" l="l"/>
                <a:pathLst>
                  <a:path h="700024" w="20543901">
                    <a:moveTo>
                      <a:pt x="0" y="350012"/>
                    </a:moveTo>
                    <a:cubicBezTo>
                      <a:pt x="0" y="156718"/>
                      <a:pt x="162179" y="0"/>
                      <a:pt x="362204" y="0"/>
                    </a:cubicBezTo>
                    <a:lnTo>
                      <a:pt x="20181697" y="0"/>
                    </a:lnTo>
                    <a:cubicBezTo>
                      <a:pt x="20381722" y="0"/>
                      <a:pt x="20543901" y="156718"/>
                      <a:pt x="20543901" y="350012"/>
                    </a:cubicBezTo>
                    <a:cubicBezTo>
                      <a:pt x="20543901" y="543306"/>
                      <a:pt x="20381722" y="700024"/>
                      <a:pt x="20181697" y="700024"/>
                    </a:cubicBezTo>
                    <a:lnTo>
                      <a:pt x="362204" y="700024"/>
                    </a:lnTo>
                    <a:cubicBezTo>
                      <a:pt x="162179" y="700024"/>
                      <a:pt x="0" y="543306"/>
                      <a:pt x="0" y="350012"/>
                    </a:cubicBezTo>
                    <a:close/>
                  </a:path>
                </a:pathLst>
              </a:custGeom>
              <a:solidFill>
                <a:srgbClr val="66BEE9"/>
              </a:solidFill>
            </p:spPr>
          </p:sp>
          <p:sp>
            <p:nvSpPr>
              <p:cNvPr name="Freeform 18" id="18"/>
              <p:cNvSpPr/>
              <p:nvPr/>
            </p:nvSpPr>
            <p:spPr>
              <a:xfrm flipH="false" flipV="false" rot="0">
                <a:off x="0" y="0"/>
                <a:ext cx="20569301" cy="725424"/>
              </a:xfrm>
              <a:custGeom>
                <a:avLst/>
                <a:gdLst/>
                <a:ahLst/>
                <a:cxnLst/>
                <a:rect r="r" b="b" t="t" l="l"/>
                <a:pathLst>
                  <a:path h="725424" w="20569301">
                    <a:moveTo>
                      <a:pt x="0" y="362712"/>
                    </a:moveTo>
                    <a:cubicBezTo>
                      <a:pt x="0" y="161925"/>
                      <a:pt x="168275" y="0"/>
                      <a:pt x="374904" y="0"/>
                    </a:cubicBezTo>
                    <a:lnTo>
                      <a:pt x="20194397" y="0"/>
                    </a:lnTo>
                    <a:lnTo>
                      <a:pt x="20194397" y="12700"/>
                    </a:lnTo>
                    <a:lnTo>
                      <a:pt x="20194397" y="0"/>
                    </a:lnTo>
                    <a:cubicBezTo>
                      <a:pt x="20401026" y="0"/>
                      <a:pt x="20569301" y="161925"/>
                      <a:pt x="20569301" y="362712"/>
                    </a:cubicBezTo>
                    <a:lnTo>
                      <a:pt x="20556601" y="362712"/>
                    </a:lnTo>
                    <a:lnTo>
                      <a:pt x="20569301" y="362712"/>
                    </a:lnTo>
                    <a:lnTo>
                      <a:pt x="20556601" y="362712"/>
                    </a:lnTo>
                    <a:lnTo>
                      <a:pt x="20569301" y="362712"/>
                    </a:lnTo>
                    <a:cubicBezTo>
                      <a:pt x="20569301" y="563372"/>
                      <a:pt x="20401026" y="725424"/>
                      <a:pt x="20194397" y="725424"/>
                    </a:cubicBezTo>
                    <a:lnTo>
                      <a:pt x="20194397" y="712724"/>
                    </a:lnTo>
                    <a:lnTo>
                      <a:pt x="20194397" y="725424"/>
                    </a:lnTo>
                    <a:lnTo>
                      <a:pt x="374904" y="725424"/>
                    </a:lnTo>
                    <a:lnTo>
                      <a:pt x="374904" y="712724"/>
                    </a:lnTo>
                    <a:lnTo>
                      <a:pt x="374904" y="725424"/>
                    </a:lnTo>
                    <a:cubicBezTo>
                      <a:pt x="168275" y="725424"/>
                      <a:pt x="0" y="563372"/>
                      <a:pt x="0" y="362712"/>
                    </a:cubicBezTo>
                    <a:lnTo>
                      <a:pt x="12700" y="362712"/>
                    </a:lnTo>
                    <a:lnTo>
                      <a:pt x="0" y="362712"/>
                    </a:lnTo>
                    <a:moveTo>
                      <a:pt x="25400" y="362712"/>
                    </a:moveTo>
                    <a:lnTo>
                      <a:pt x="12700" y="362712"/>
                    </a:lnTo>
                    <a:lnTo>
                      <a:pt x="25400" y="362712"/>
                    </a:lnTo>
                    <a:cubicBezTo>
                      <a:pt x="25400" y="548640"/>
                      <a:pt x="181483" y="700024"/>
                      <a:pt x="374904" y="700024"/>
                    </a:cubicBezTo>
                    <a:lnTo>
                      <a:pt x="20194397" y="700024"/>
                    </a:lnTo>
                    <a:cubicBezTo>
                      <a:pt x="20387818" y="700024"/>
                      <a:pt x="20543901" y="548640"/>
                      <a:pt x="20543901" y="362712"/>
                    </a:cubicBezTo>
                    <a:cubicBezTo>
                      <a:pt x="20543901" y="176784"/>
                      <a:pt x="20387945" y="25400"/>
                      <a:pt x="20194397" y="25400"/>
                    </a:cubicBezTo>
                    <a:lnTo>
                      <a:pt x="374904" y="25400"/>
                    </a:lnTo>
                    <a:lnTo>
                      <a:pt x="374904" y="12700"/>
                    </a:lnTo>
                    <a:lnTo>
                      <a:pt x="374904" y="25400"/>
                    </a:lnTo>
                    <a:cubicBezTo>
                      <a:pt x="181483" y="25400"/>
                      <a:pt x="25400" y="176784"/>
                      <a:pt x="25400" y="362712"/>
                    </a:cubicBezTo>
                    <a:close/>
                  </a:path>
                </a:pathLst>
              </a:custGeom>
              <a:solidFill>
                <a:srgbClr val="D2D6FF"/>
              </a:solidFill>
            </p:spPr>
          </p:sp>
        </p:grpSp>
        <p:sp>
          <p:nvSpPr>
            <p:cNvPr name="Freeform 19" id="19"/>
            <p:cNvSpPr/>
            <p:nvPr/>
          </p:nvSpPr>
          <p:spPr>
            <a:xfrm flipH="false" flipV="false" rot="0">
              <a:off x="306807" y="253399"/>
              <a:ext cx="1144861" cy="250664"/>
            </a:xfrm>
            <a:custGeom>
              <a:avLst/>
              <a:gdLst/>
              <a:ahLst/>
              <a:cxnLst/>
              <a:rect r="r" b="b" t="t" l="l"/>
              <a:pathLst>
                <a:path h="250664" w="1144861">
                  <a:moveTo>
                    <a:pt x="0" y="0"/>
                  </a:moveTo>
                  <a:lnTo>
                    <a:pt x="1144861" y="0"/>
                  </a:lnTo>
                  <a:lnTo>
                    <a:pt x="1144861" y="250664"/>
                  </a:lnTo>
                  <a:lnTo>
                    <a:pt x="0" y="2506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9F8FF">
                <a:alpha val="100000"/>
              </a:srgbClr>
            </a:gs>
            <a:gs pos="100000">
              <a:srgbClr val="4EB3E4">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547" y="449425"/>
            <a:ext cx="17780907" cy="9485193"/>
            <a:chOff x="0" y="0"/>
            <a:chExt cx="23132516" cy="12340000"/>
          </a:xfrm>
        </p:grpSpPr>
        <p:sp>
          <p:nvSpPr>
            <p:cNvPr name="Freeform 3" id="3"/>
            <p:cNvSpPr/>
            <p:nvPr/>
          </p:nvSpPr>
          <p:spPr>
            <a:xfrm flipH="false" flipV="false" rot="0">
              <a:off x="0" y="0"/>
              <a:ext cx="23132621" cy="12340082"/>
            </a:xfrm>
            <a:custGeom>
              <a:avLst/>
              <a:gdLst/>
              <a:ahLst/>
              <a:cxnLst/>
              <a:rect r="r" b="b" t="t" l="l"/>
              <a:pathLst>
                <a:path h="12340082" w="23132621">
                  <a:moveTo>
                    <a:pt x="0" y="685546"/>
                  </a:moveTo>
                  <a:cubicBezTo>
                    <a:pt x="0" y="306959"/>
                    <a:pt x="315970" y="0"/>
                    <a:pt x="705671" y="0"/>
                  </a:cubicBezTo>
                  <a:lnTo>
                    <a:pt x="22426952" y="0"/>
                  </a:lnTo>
                  <a:cubicBezTo>
                    <a:pt x="22816654" y="0"/>
                    <a:pt x="23132621" y="306959"/>
                    <a:pt x="23132621" y="685546"/>
                  </a:cubicBezTo>
                  <a:lnTo>
                    <a:pt x="23132621" y="11654536"/>
                  </a:lnTo>
                  <a:cubicBezTo>
                    <a:pt x="23132621" y="12033123"/>
                    <a:pt x="22816654" y="12340082"/>
                    <a:pt x="22426952" y="12340082"/>
                  </a:cubicBezTo>
                  <a:lnTo>
                    <a:pt x="705671" y="12340082"/>
                  </a:lnTo>
                  <a:cubicBezTo>
                    <a:pt x="315970" y="12339955"/>
                    <a:pt x="0" y="12033123"/>
                    <a:pt x="0" y="11654536"/>
                  </a:cubicBezTo>
                  <a:close/>
                </a:path>
              </a:pathLst>
            </a:custGeom>
            <a:solidFill>
              <a:srgbClr val="F9F8FF"/>
            </a:solidFill>
          </p:spPr>
        </p:sp>
      </p:grpSp>
      <p:grpSp>
        <p:nvGrpSpPr>
          <p:cNvPr name="Group 4" id="4"/>
          <p:cNvGrpSpPr/>
          <p:nvPr/>
        </p:nvGrpSpPr>
        <p:grpSpPr>
          <a:xfrm rot="0">
            <a:off x="253547" y="449425"/>
            <a:ext cx="17780907" cy="9485193"/>
            <a:chOff x="0" y="0"/>
            <a:chExt cx="23132516" cy="12340000"/>
          </a:xfrm>
        </p:grpSpPr>
        <p:sp>
          <p:nvSpPr>
            <p:cNvPr name="Freeform 5" id="5"/>
            <p:cNvSpPr/>
            <p:nvPr/>
          </p:nvSpPr>
          <p:spPr>
            <a:xfrm flipH="false" flipV="false" rot="0">
              <a:off x="0" y="0"/>
              <a:ext cx="23132621" cy="12340082"/>
            </a:xfrm>
            <a:custGeom>
              <a:avLst/>
              <a:gdLst/>
              <a:ahLst/>
              <a:cxnLst/>
              <a:rect r="r" b="b" t="t" l="l"/>
              <a:pathLst>
                <a:path h="12340082" w="23132621">
                  <a:moveTo>
                    <a:pt x="0" y="685546"/>
                  </a:moveTo>
                  <a:cubicBezTo>
                    <a:pt x="0" y="306959"/>
                    <a:pt x="315970" y="0"/>
                    <a:pt x="705671" y="0"/>
                  </a:cubicBezTo>
                  <a:lnTo>
                    <a:pt x="22426952" y="0"/>
                  </a:lnTo>
                  <a:cubicBezTo>
                    <a:pt x="22816654" y="0"/>
                    <a:pt x="23132621" y="306959"/>
                    <a:pt x="23132621" y="685546"/>
                  </a:cubicBezTo>
                  <a:lnTo>
                    <a:pt x="23132621" y="11654536"/>
                  </a:lnTo>
                  <a:cubicBezTo>
                    <a:pt x="23132621" y="12033123"/>
                    <a:pt x="22816654" y="12340082"/>
                    <a:pt x="22426952" y="12340082"/>
                  </a:cubicBezTo>
                  <a:lnTo>
                    <a:pt x="705671" y="12340082"/>
                  </a:lnTo>
                  <a:cubicBezTo>
                    <a:pt x="315970" y="12339955"/>
                    <a:pt x="0" y="12033123"/>
                    <a:pt x="0" y="11654536"/>
                  </a:cubicBezTo>
                  <a:close/>
                </a:path>
              </a:pathLst>
            </a:custGeom>
            <a:gradFill rotWithShape="true">
              <a:gsLst>
                <a:gs pos="0">
                  <a:srgbClr val="F9F8FF">
                    <a:alpha val="100000"/>
                  </a:srgbClr>
                </a:gs>
                <a:gs pos="100000">
                  <a:srgbClr val="66BEE9">
                    <a:alpha val="34509"/>
                  </a:srgbClr>
                </a:gs>
              </a:gsLst>
              <a:lin ang="5400012"/>
            </a:gradFill>
          </p:spPr>
        </p:sp>
      </p:grpSp>
      <p:sp>
        <p:nvSpPr>
          <p:cNvPr name="Freeform 6" id="6"/>
          <p:cNvSpPr/>
          <p:nvPr/>
        </p:nvSpPr>
        <p:spPr>
          <a:xfrm flipH="false" flipV="false" rot="0">
            <a:off x="8318398" y="9831094"/>
            <a:ext cx="1651178" cy="187998"/>
          </a:xfrm>
          <a:custGeom>
            <a:avLst/>
            <a:gdLst/>
            <a:ahLst/>
            <a:cxnLst/>
            <a:rect r="r" b="b" t="t" l="l"/>
            <a:pathLst>
              <a:path h="187998" w="1651178">
                <a:moveTo>
                  <a:pt x="0" y="0"/>
                </a:moveTo>
                <a:lnTo>
                  <a:pt x="1651178" y="0"/>
                </a:lnTo>
                <a:lnTo>
                  <a:pt x="1651178" y="187998"/>
                </a:lnTo>
                <a:lnTo>
                  <a:pt x="0" y="187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56357">
            <a:off x="15703" y="9275521"/>
            <a:ext cx="2554546" cy="1318195"/>
          </a:xfrm>
          <a:custGeom>
            <a:avLst/>
            <a:gdLst/>
            <a:ahLst/>
            <a:cxnLst/>
            <a:rect r="r" b="b" t="t" l="l"/>
            <a:pathLst>
              <a:path h="1318195" w="2554546">
                <a:moveTo>
                  <a:pt x="0" y="0"/>
                </a:moveTo>
                <a:lnTo>
                  <a:pt x="2554546" y="0"/>
                </a:lnTo>
                <a:lnTo>
                  <a:pt x="2554546" y="1318195"/>
                </a:lnTo>
                <a:lnTo>
                  <a:pt x="0" y="13181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93708" y="2677316"/>
            <a:ext cx="15825525" cy="733425"/>
          </a:xfrm>
          <a:prstGeom prst="rect">
            <a:avLst/>
          </a:prstGeom>
        </p:spPr>
        <p:txBody>
          <a:bodyPr anchor="t" rtlCol="false" tIns="0" lIns="0" bIns="0" rIns="0">
            <a:spAutoFit/>
          </a:bodyPr>
          <a:lstStyle/>
          <a:p>
            <a:pPr algn="l">
              <a:lnSpc>
                <a:spcPts val="2863"/>
              </a:lnSpc>
            </a:pPr>
            <a:r>
              <a:rPr lang="en-US" sz="2385">
                <a:solidFill>
                  <a:srgbClr val="17336B"/>
                </a:solidFill>
                <a:latin typeface="Quicksand"/>
                <a:ea typeface="Quicksand"/>
                <a:cs typeface="Quicksand"/>
                <a:sym typeface="Quicksand"/>
              </a:rPr>
              <a:t>       • Business Progress : Admin membuat list destinasi, pelanggan destinasi yang akan dituju, memilih tanggal keberangkatan dan transportasi yang digunakan,yang terakhir adalah proses pembayaran atau transaksi.</a:t>
            </a:r>
          </a:p>
        </p:txBody>
      </p:sp>
      <p:sp>
        <p:nvSpPr>
          <p:cNvPr name="TextBox 9" id="9"/>
          <p:cNvSpPr txBox="true"/>
          <p:nvPr/>
        </p:nvSpPr>
        <p:spPr>
          <a:xfrm rot="0">
            <a:off x="793708" y="3877466"/>
            <a:ext cx="16347132" cy="1095375"/>
          </a:xfrm>
          <a:prstGeom prst="rect">
            <a:avLst/>
          </a:prstGeom>
        </p:spPr>
        <p:txBody>
          <a:bodyPr anchor="t" rtlCol="false" tIns="0" lIns="0" bIns="0" rIns="0">
            <a:spAutoFit/>
          </a:bodyPr>
          <a:lstStyle/>
          <a:p>
            <a:pPr algn="l">
              <a:lnSpc>
                <a:spcPts val="2863"/>
              </a:lnSpc>
            </a:pPr>
            <a:r>
              <a:rPr lang="en-US" sz="2385" b="true">
                <a:solidFill>
                  <a:srgbClr val="17336B"/>
                </a:solidFill>
                <a:latin typeface="Quicksand Bold"/>
                <a:ea typeface="Quicksand Bold"/>
                <a:cs typeface="Quicksand Bold"/>
                <a:sym typeface="Quicksand Bold"/>
              </a:rPr>
              <a:t>3.1. Model Konseptual</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Entitas: Pelanggan, destinasi, transportasi, pemesanan, pembayaran.</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Hubungan: </a:t>
            </a:r>
            <a:r>
              <a:rPr lang="en-US" sz="2385">
                <a:solidFill>
                  <a:srgbClr val="17336B"/>
                </a:solidFill>
                <a:latin typeface="Quicksand"/>
                <a:ea typeface="Quicksand"/>
                <a:cs typeface="Quicksand"/>
                <a:sym typeface="Quicksand"/>
              </a:rPr>
              <a:t>Admin membuat list destinasi, Pelanggan memilih destinasi</a:t>
            </a:r>
          </a:p>
        </p:txBody>
      </p:sp>
      <p:sp>
        <p:nvSpPr>
          <p:cNvPr name="TextBox 10" id="10"/>
          <p:cNvSpPr txBox="true"/>
          <p:nvPr/>
        </p:nvSpPr>
        <p:spPr>
          <a:xfrm rot="0">
            <a:off x="422233" y="3382166"/>
            <a:ext cx="6591150" cy="523875"/>
          </a:xfrm>
          <a:prstGeom prst="rect">
            <a:avLst/>
          </a:prstGeom>
        </p:spPr>
        <p:txBody>
          <a:bodyPr anchor="t" rtlCol="false" tIns="0" lIns="0" bIns="0" rIns="0">
            <a:spAutoFit/>
          </a:bodyPr>
          <a:lstStyle/>
          <a:p>
            <a:pPr algn="l">
              <a:lnSpc>
                <a:spcPts val="3960"/>
              </a:lnSpc>
            </a:pPr>
            <a:r>
              <a:rPr lang="en-US" b="true" sz="3300">
                <a:solidFill>
                  <a:srgbClr val="17336B"/>
                </a:solidFill>
                <a:latin typeface="Arimo Bold"/>
                <a:ea typeface="Arimo Bold"/>
                <a:cs typeface="Arimo Bold"/>
                <a:sym typeface="Arimo Bold"/>
              </a:rPr>
              <a:t>3. Model Konseptual</a:t>
            </a:r>
          </a:p>
        </p:txBody>
      </p:sp>
      <p:sp>
        <p:nvSpPr>
          <p:cNvPr name="TextBox 11" id="11"/>
          <p:cNvSpPr txBox="true"/>
          <p:nvPr/>
        </p:nvSpPr>
        <p:spPr>
          <a:xfrm rot="0">
            <a:off x="793708" y="4917624"/>
            <a:ext cx="16987198" cy="3267075"/>
          </a:xfrm>
          <a:prstGeom prst="rect">
            <a:avLst/>
          </a:prstGeom>
        </p:spPr>
        <p:txBody>
          <a:bodyPr anchor="t" rtlCol="false" tIns="0" lIns="0" bIns="0" rIns="0">
            <a:spAutoFit/>
          </a:bodyPr>
          <a:lstStyle/>
          <a:p>
            <a:pPr algn="l">
              <a:lnSpc>
                <a:spcPts val="2863"/>
              </a:lnSpc>
            </a:pPr>
            <a:r>
              <a:rPr lang="en-US" sz="2385" b="true">
                <a:solidFill>
                  <a:srgbClr val="17336B"/>
                </a:solidFill>
                <a:latin typeface="Quicksand Bold"/>
                <a:ea typeface="Quicksand Bold"/>
                <a:cs typeface="Quicksand Bold"/>
                <a:sym typeface="Quicksand Bold"/>
              </a:rPr>
              <a:t>3.4 Fitur Fitur</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Manajemen Data Pelanggan : Menambah, mengubah, dan menghapus data pelanggan.</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Manajemen Data Admin : Menambah, mengubah, dan menghapus data admin.</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Manajemen Destinasi Wisata : Menambah, mengubah, dan menghapus data destinasi wisata.﻿</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Manajemen Pemesanan : Input pemesanan oleh pelanggan, ﻿Mengubah status pemesanan (pending, selesai, dibatalkan).</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﻿Manajemen Pembayaran : Menyimpan data pembayaran berdasarkan pemesanan.</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Manajemen Transportasi : Menambah dan memperbarui jenis kendaraan, Melihat data transportasi yang tersedia</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﻿Dashboard Admin : Menampilkan laporan jumlah pemesanan, pembayaran, dan pendapatan. </a:t>
            </a:r>
          </a:p>
        </p:txBody>
      </p:sp>
      <p:sp>
        <p:nvSpPr>
          <p:cNvPr name="TextBox 12" id="12"/>
          <p:cNvSpPr txBox="true"/>
          <p:nvPr/>
        </p:nvSpPr>
        <p:spPr>
          <a:xfrm rot="0">
            <a:off x="793708" y="1229516"/>
            <a:ext cx="16987198" cy="1457325"/>
          </a:xfrm>
          <a:prstGeom prst="rect">
            <a:avLst/>
          </a:prstGeom>
        </p:spPr>
        <p:txBody>
          <a:bodyPr anchor="t" rtlCol="false" tIns="0" lIns="0" bIns="0" rIns="0">
            <a:spAutoFit/>
          </a:bodyPr>
          <a:lstStyle/>
          <a:p>
            <a:pPr algn="l">
              <a:lnSpc>
                <a:spcPts val="2863"/>
              </a:lnSpc>
            </a:pPr>
            <a:r>
              <a:rPr lang="en-US" sz="2385">
                <a:solidFill>
                  <a:srgbClr val="17336B"/>
                </a:solidFill>
                <a:latin typeface="Quicksand"/>
                <a:ea typeface="Quicksand"/>
                <a:cs typeface="Quicksand"/>
                <a:sym typeface="Quicksand"/>
              </a:rPr>
              <a:t>      </a:t>
            </a:r>
            <a:r>
              <a:rPr lang="en-US" sz="2385">
                <a:solidFill>
                  <a:srgbClr val="17336B"/>
                </a:solidFill>
                <a:latin typeface="Quicksand"/>
                <a:ea typeface="Quicksand"/>
                <a:cs typeface="Quicksand"/>
                <a:sym typeface="Quicksand"/>
              </a:rPr>
              <a:t>• User Story 2: Sebagai pelanggan, saya ingin mengetahui riwayat transaksi saya sehingga saya bisa memonitor pembelian saya. Kriteria Penerimaan: Riwayat transaksi harus disimpan dalam tabel yang terhubung dengan tabel pelanggan (misalnya, menggunakan foreign key). Sistem harus dapat menampilkan riwayat transaksi berdasarkan query join antara tabel pelanggan dan transaksi di MySQL.</a:t>
            </a:r>
          </a:p>
        </p:txBody>
      </p:sp>
      <p:sp>
        <p:nvSpPr>
          <p:cNvPr name="TextBox 13" id="13"/>
          <p:cNvSpPr txBox="true"/>
          <p:nvPr/>
        </p:nvSpPr>
        <p:spPr>
          <a:xfrm rot="0">
            <a:off x="793708" y="8146599"/>
            <a:ext cx="16347132" cy="1457325"/>
          </a:xfrm>
          <a:prstGeom prst="rect">
            <a:avLst/>
          </a:prstGeom>
        </p:spPr>
        <p:txBody>
          <a:bodyPr anchor="t" rtlCol="false" tIns="0" lIns="0" bIns="0" rIns="0">
            <a:spAutoFit/>
          </a:bodyPr>
          <a:lstStyle/>
          <a:p>
            <a:pPr algn="l">
              <a:lnSpc>
                <a:spcPts val="2863"/>
              </a:lnSpc>
            </a:pPr>
            <a:r>
              <a:rPr lang="en-US" sz="2385" b="true">
                <a:solidFill>
                  <a:srgbClr val="17336B"/>
                </a:solidFill>
                <a:latin typeface="Quicksand Bold"/>
                <a:ea typeface="Quicksand Bold"/>
                <a:cs typeface="Quicksand Bold"/>
                <a:sym typeface="Quicksand Bold"/>
              </a:rPr>
              <a:t>3.5 Query</a:t>
            </a:r>
          </a:p>
          <a:p>
            <a:pPr algn="l" marL="515103" indent="-257551" lvl="1">
              <a:lnSpc>
                <a:spcPts val="2863"/>
              </a:lnSpc>
              <a:buAutoNum type="arabicPeriod" startAt="1"/>
            </a:pPr>
            <a:r>
              <a:rPr lang="en-US" b="true" sz="2385">
                <a:solidFill>
                  <a:srgbClr val="17336B"/>
                </a:solidFill>
                <a:latin typeface="Quicksand Bold"/>
                <a:ea typeface="Quicksand Bold"/>
                <a:cs typeface="Quicksand Bold"/>
                <a:sym typeface="Quicksand Bold"/>
              </a:rPr>
              <a:t>Pelanggan</a:t>
            </a:r>
          </a:p>
          <a:p>
            <a:pPr algn="l" marL="515103" indent="-257551" lvl="1">
              <a:lnSpc>
                <a:spcPts val="2863"/>
              </a:lnSpc>
              <a:buFont typeface="Arial"/>
              <a:buChar char="•"/>
            </a:pPr>
            <a:r>
              <a:rPr lang="en-US" sz="2385">
                <a:solidFill>
                  <a:srgbClr val="17336B"/>
                </a:solidFill>
                <a:latin typeface="Quicksand"/>
                <a:ea typeface="Quicksand"/>
                <a:cs typeface="Quicksand"/>
                <a:sym typeface="Quicksand"/>
              </a:rPr>
              <a:t>Menampilkan Semua Data Pelanggan</a:t>
            </a:r>
          </a:p>
          <a:p>
            <a:pPr algn="l">
              <a:lnSpc>
                <a:spcPts val="2863"/>
              </a:lnSpc>
            </a:pPr>
            <a:r>
              <a:rPr lang="en-US" sz="2385">
                <a:solidFill>
                  <a:srgbClr val="17336B"/>
                </a:solidFill>
                <a:latin typeface="Quicksand"/>
                <a:ea typeface="Quicksand"/>
                <a:cs typeface="Quicksand"/>
                <a:sym typeface="Quicksand"/>
              </a:rPr>
              <a:t>.      SELECT * FROM tbl_pelanggan</a:t>
            </a:r>
          </a:p>
        </p:txBody>
      </p:sp>
      <p:grpSp>
        <p:nvGrpSpPr>
          <p:cNvPr name="Group 14" id="14"/>
          <p:cNvGrpSpPr/>
          <p:nvPr/>
        </p:nvGrpSpPr>
        <p:grpSpPr>
          <a:xfrm rot="0">
            <a:off x="1430475" y="430375"/>
            <a:ext cx="15427050" cy="544050"/>
            <a:chOff x="0" y="0"/>
            <a:chExt cx="20569400" cy="725400"/>
          </a:xfrm>
        </p:grpSpPr>
        <p:grpSp>
          <p:nvGrpSpPr>
            <p:cNvPr name="Group 15" id="15"/>
            <p:cNvGrpSpPr/>
            <p:nvPr/>
          </p:nvGrpSpPr>
          <p:grpSpPr>
            <a:xfrm rot="0">
              <a:off x="0" y="0"/>
              <a:ext cx="20569400" cy="725400"/>
              <a:chOff x="0" y="0"/>
              <a:chExt cx="20569400" cy="725400"/>
            </a:xfrm>
          </p:grpSpPr>
          <p:sp>
            <p:nvSpPr>
              <p:cNvPr name="Freeform 16" id="16"/>
              <p:cNvSpPr/>
              <p:nvPr/>
            </p:nvSpPr>
            <p:spPr>
              <a:xfrm flipH="false" flipV="false" rot="0">
                <a:off x="12700" y="12700"/>
                <a:ext cx="20543901" cy="700024"/>
              </a:xfrm>
              <a:custGeom>
                <a:avLst/>
                <a:gdLst/>
                <a:ahLst/>
                <a:cxnLst/>
                <a:rect r="r" b="b" t="t" l="l"/>
                <a:pathLst>
                  <a:path h="700024" w="20543901">
                    <a:moveTo>
                      <a:pt x="0" y="350012"/>
                    </a:moveTo>
                    <a:cubicBezTo>
                      <a:pt x="0" y="156718"/>
                      <a:pt x="162179" y="0"/>
                      <a:pt x="362204" y="0"/>
                    </a:cubicBezTo>
                    <a:lnTo>
                      <a:pt x="20181697" y="0"/>
                    </a:lnTo>
                    <a:cubicBezTo>
                      <a:pt x="20381722" y="0"/>
                      <a:pt x="20543901" y="156718"/>
                      <a:pt x="20543901" y="350012"/>
                    </a:cubicBezTo>
                    <a:cubicBezTo>
                      <a:pt x="20543901" y="543306"/>
                      <a:pt x="20381722" y="700024"/>
                      <a:pt x="20181697" y="700024"/>
                    </a:cubicBezTo>
                    <a:lnTo>
                      <a:pt x="362204" y="700024"/>
                    </a:lnTo>
                    <a:cubicBezTo>
                      <a:pt x="162179" y="700024"/>
                      <a:pt x="0" y="543306"/>
                      <a:pt x="0" y="350012"/>
                    </a:cubicBezTo>
                    <a:close/>
                  </a:path>
                </a:pathLst>
              </a:custGeom>
              <a:solidFill>
                <a:srgbClr val="66BEE9"/>
              </a:solidFill>
            </p:spPr>
          </p:sp>
          <p:sp>
            <p:nvSpPr>
              <p:cNvPr name="Freeform 17" id="17"/>
              <p:cNvSpPr/>
              <p:nvPr/>
            </p:nvSpPr>
            <p:spPr>
              <a:xfrm flipH="false" flipV="false" rot="0">
                <a:off x="0" y="0"/>
                <a:ext cx="20569301" cy="725424"/>
              </a:xfrm>
              <a:custGeom>
                <a:avLst/>
                <a:gdLst/>
                <a:ahLst/>
                <a:cxnLst/>
                <a:rect r="r" b="b" t="t" l="l"/>
                <a:pathLst>
                  <a:path h="725424" w="20569301">
                    <a:moveTo>
                      <a:pt x="0" y="362712"/>
                    </a:moveTo>
                    <a:cubicBezTo>
                      <a:pt x="0" y="161925"/>
                      <a:pt x="168275" y="0"/>
                      <a:pt x="374904" y="0"/>
                    </a:cubicBezTo>
                    <a:lnTo>
                      <a:pt x="20194397" y="0"/>
                    </a:lnTo>
                    <a:lnTo>
                      <a:pt x="20194397" y="12700"/>
                    </a:lnTo>
                    <a:lnTo>
                      <a:pt x="20194397" y="0"/>
                    </a:lnTo>
                    <a:cubicBezTo>
                      <a:pt x="20401026" y="0"/>
                      <a:pt x="20569301" y="161925"/>
                      <a:pt x="20569301" y="362712"/>
                    </a:cubicBezTo>
                    <a:lnTo>
                      <a:pt x="20556601" y="362712"/>
                    </a:lnTo>
                    <a:lnTo>
                      <a:pt x="20569301" y="362712"/>
                    </a:lnTo>
                    <a:lnTo>
                      <a:pt x="20556601" y="362712"/>
                    </a:lnTo>
                    <a:lnTo>
                      <a:pt x="20569301" y="362712"/>
                    </a:lnTo>
                    <a:cubicBezTo>
                      <a:pt x="20569301" y="563372"/>
                      <a:pt x="20401026" y="725424"/>
                      <a:pt x="20194397" y="725424"/>
                    </a:cubicBezTo>
                    <a:lnTo>
                      <a:pt x="20194397" y="712724"/>
                    </a:lnTo>
                    <a:lnTo>
                      <a:pt x="20194397" y="725424"/>
                    </a:lnTo>
                    <a:lnTo>
                      <a:pt x="374904" y="725424"/>
                    </a:lnTo>
                    <a:lnTo>
                      <a:pt x="374904" y="712724"/>
                    </a:lnTo>
                    <a:lnTo>
                      <a:pt x="374904" y="725424"/>
                    </a:lnTo>
                    <a:cubicBezTo>
                      <a:pt x="168275" y="725424"/>
                      <a:pt x="0" y="563372"/>
                      <a:pt x="0" y="362712"/>
                    </a:cubicBezTo>
                    <a:lnTo>
                      <a:pt x="12700" y="362712"/>
                    </a:lnTo>
                    <a:lnTo>
                      <a:pt x="0" y="362712"/>
                    </a:lnTo>
                    <a:moveTo>
                      <a:pt x="25400" y="362712"/>
                    </a:moveTo>
                    <a:lnTo>
                      <a:pt x="12700" y="362712"/>
                    </a:lnTo>
                    <a:lnTo>
                      <a:pt x="25400" y="362712"/>
                    </a:lnTo>
                    <a:cubicBezTo>
                      <a:pt x="25400" y="548640"/>
                      <a:pt x="181483" y="700024"/>
                      <a:pt x="374904" y="700024"/>
                    </a:cubicBezTo>
                    <a:lnTo>
                      <a:pt x="20194397" y="700024"/>
                    </a:lnTo>
                    <a:cubicBezTo>
                      <a:pt x="20387818" y="700024"/>
                      <a:pt x="20543901" y="548640"/>
                      <a:pt x="20543901" y="362712"/>
                    </a:cubicBezTo>
                    <a:cubicBezTo>
                      <a:pt x="20543901" y="176784"/>
                      <a:pt x="20387945" y="25400"/>
                      <a:pt x="20194397" y="25400"/>
                    </a:cubicBezTo>
                    <a:lnTo>
                      <a:pt x="374904" y="25400"/>
                    </a:lnTo>
                    <a:lnTo>
                      <a:pt x="374904" y="12700"/>
                    </a:lnTo>
                    <a:lnTo>
                      <a:pt x="374904" y="25400"/>
                    </a:lnTo>
                    <a:cubicBezTo>
                      <a:pt x="181483" y="25400"/>
                      <a:pt x="25400" y="176784"/>
                      <a:pt x="25400" y="362712"/>
                    </a:cubicBezTo>
                    <a:close/>
                  </a:path>
                </a:pathLst>
              </a:custGeom>
              <a:solidFill>
                <a:srgbClr val="D2D6FF"/>
              </a:solidFill>
            </p:spPr>
          </p:sp>
        </p:grpSp>
        <p:sp>
          <p:nvSpPr>
            <p:cNvPr name="Freeform 18" id="18"/>
            <p:cNvSpPr/>
            <p:nvPr/>
          </p:nvSpPr>
          <p:spPr>
            <a:xfrm flipH="false" flipV="false" rot="0">
              <a:off x="306807" y="253399"/>
              <a:ext cx="1144861" cy="250664"/>
            </a:xfrm>
            <a:custGeom>
              <a:avLst/>
              <a:gdLst/>
              <a:ahLst/>
              <a:cxnLst/>
              <a:rect r="r" b="b" t="t" l="l"/>
              <a:pathLst>
                <a:path h="250664" w="1144861">
                  <a:moveTo>
                    <a:pt x="0" y="0"/>
                  </a:moveTo>
                  <a:lnTo>
                    <a:pt x="1144861" y="0"/>
                  </a:lnTo>
                  <a:lnTo>
                    <a:pt x="1144861" y="250664"/>
                  </a:lnTo>
                  <a:lnTo>
                    <a:pt x="0" y="2506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9F8FF">
                <a:alpha val="100000"/>
              </a:srgbClr>
            </a:gs>
            <a:gs pos="100000">
              <a:srgbClr val="4EB3E4">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547" y="449425"/>
            <a:ext cx="17780907" cy="9485193"/>
            <a:chOff x="0" y="0"/>
            <a:chExt cx="23132516" cy="12340000"/>
          </a:xfrm>
        </p:grpSpPr>
        <p:sp>
          <p:nvSpPr>
            <p:cNvPr name="Freeform 3" id="3"/>
            <p:cNvSpPr/>
            <p:nvPr/>
          </p:nvSpPr>
          <p:spPr>
            <a:xfrm flipH="false" flipV="false" rot="0">
              <a:off x="0" y="0"/>
              <a:ext cx="23132621" cy="12340082"/>
            </a:xfrm>
            <a:custGeom>
              <a:avLst/>
              <a:gdLst/>
              <a:ahLst/>
              <a:cxnLst/>
              <a:rect r="r" b="b" t="t" l="l"/>
              <a:pathLst>
                <a:path h="12340082" w="23132621">
                  <a:moveTo>
                    <a:pt x="0" y="685546"/>
                  </a:moveTo>
                  <a:cubicBezTo>
                    <a:pt x="0" y="306959"/>
                    <a:pt x="315970" y="0"/>
                    <a:pt x="705671" y="0"/>
                  </a:cubicBezTo>
                  <a:lnTo>
                    <a:pt x="22426952" y="0"/>
                  </a:lnTo>
                  <a:cubicBezTo>
                    <a:pt x="22816654" y="0"/>
                    <a:pt x="23132621" y="306959"/>
                    <a:pt x="23132621" y="685546"/>
                  </a:cubicBezTo>
                  <a:lnTo>
                    <a:pt x="23132621" y="11654536"/>
                  </a:lnTo>
                  <a:cubicBezTo>
                    <a:pt x="23132621" y="12033123"/>
                    <a:pt x="22816654" y="12340082"/>
                    <a:pt x="22426952" y="12340082"/>
                  </a:cubicBezTo>
                  <a:lnTo>
                    <a:pt x="705671" y="12340082"/>
                  </a:lnTo>
                  <a:cubicBezTo>
                    <a:pt x="315970" y="12339955"/>
                    <a:pt x="0" y="12033123"/>
                    <a:pt x="0" y="11654536"/>
                  </a:cubicBezTo>
                  <a:close/>
                </a:path>
              </a:pathLst>
            </a:custGeom>
            <a:solidFill>
              <a:srgbClr val="F9F8FF"/>
            </a:solidFill>
          </p:spPr>
        </p:sp>
      </p:grpSp>
      <p:grpSp>
        <p:nvGrpSpPr>
          <p:cNvPr name="Group 4" id="4"/>
          <p:cNvGrpSpPr/>
          <p:nvPr/>
        </p:nvGrpSpPr>
        <p:grpSpPr>
          <a:xfrm rot="0">
            <a:off x="253547" y="449425"/>
            <a:ext cx="17780907" cy="9485193"/>
            <a:chOff x="0" y="0"/>
            <a:chExt cx="23132516" cy="12340000"/>
          </a:xfrm>
        </p:grpSpPr>
        <p:sp>
          <p:nvSpPr>
            <p:cNvPr name="Freeform 5" id="5"/>
            <p:cNvSpPr/>
            <p:nvPr/>
          </p:nvSpPr>
          <p:spPr>
            <a:xfrm flipH="false" flipV="false" rot="0">
              <a:off x="0" y="0"/>
              <a:ext cx="23132621" cy="12340082"/>
            </a:xfrm>
            <a:custGeom>
              <a:avLst/>
              <a:gdLst/>
              <a:ahLst/>
              <a:cxnLst/>
              <a:rect r="r" b="b" t="t" l="l"/>
              <a:pathLst>
                <a:path h="12340082" w="23132621">
                  <a:moveTo>
                    <a:pt x="0" y="685546"/>
                  </a:moveTo>
                  <a:cubicBezTo>
                    <a:pt x="0" y="306959"/>
                    <a:pt x="315970" y="0"/>
                    <a:pt x="705671" y="0"/>
                  </a:cubicBezTo>
                  <a:lnTo>
                    <a:pt x="22426952" y="0"/>
                  </a:lnTo>
                  <a:cubicBezTo>
                    <a:pt x="22816654" y="0"/>
                    <a:pt x="23132621" y="306959"/>
                    <a:pt x="23132621" y="685546"/>
                  </a:cubicBezTo>
                  <a:lnTo>
                    <a:pt x="23132621" y="11654536"/>
                  </a:lnTo>
                  <a:cubicBezTo>
                    <a:pt x="23132621" y="12033123"/>
                    <a:pt x="22816654" y="12340082"/>
                    <a:pt x="22426952" y="12340082"/>
                  </a:cubicBezTo>
                  <a:lnTo>
                    <a:pt x="705671" y="12340082"/>
                  </a:lnTo>
                  <a:cubicBezTo>
                    <a:pt x="315970" y="12339955"/>
                    <a:pt x="0" y="12033123"/>
                    <a:pt x="0" y="11654536"/>
                  </a:cubicBezTo>
                  <a:close/>
                </a:path>
              </a:pathLst>
            </a:custGeom>
            <a:gradFill rotWithShape="true">
              <a:gsLst>
                <a:gs pos="0">
                  <a:srgbClr val="F9F8FF">
                    <a:alpha val="100000"/>
                  </a:srgbClr>
                </a:gs>
                <a:gs pos="100000">
                  <a:srgbClr val="66BEE9">
                    <a:alpha val="34509"/>
                  </a:srgbClr>
                </a:gs>
              </a:gsLst>
              <a:lin ang="5400012"/>
            </a:gradFill>
          </p:spPr>
        </p:sp>
      </p:grpSp>
      <p:sp>
        <p:nvSpPr>
          <p:cNvPr name="Freeform 6" id="6"/>
          <p:cNvSpPr/>
          <p:nvPr/>
        </p:nvSpPr>
        <p:spPr>
          <a:xfrm flipH="false" flipV="false" rot="0">
            <a:off x="8318398" y="9831094"/>
            <a:ext cx="1651178" cy="187998"/>
          </a:xfrm>
          <a:custGeom>
            <a:avLst/>
            <a:gdLst/>
            <a:ahLst/>
            <a:cxnLst/>
            <a:rect r="r" b="b" t="t" l="l"/>
            <a:pathLst>
              <a:path h="187998" w="1651178">
                <a:moveTo>
                  <a:pt x="0" y="0"/>
                </a:moveTo>
                <a:lnTo>
                  <a:pt x="1651178" y="0"/>
                </a:lnTo>
                <a:lnTo>
                  <a:pt x="1651178" y="187998"/>
                </a:lnTo>
                <a:lnTo>
                  <a:pt x="0" y="187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56357">
            <a:off x="15703" y="9275521"/>
            <a:ext cx="2554546" cy="1318195"/>
          </a:xfrm>
          <a:custGeom>
            <a:avLst/>
            <a:gdLst/>
            <a:ahLst/>
            <a:cxnLst/>
            <a:rect r="r" b="b" t="t" l="l"/>
            <a:pathLst>
              <a:path h="1318195" w="2554546">
                <a:moveTo>
                  <a:pt x="0" y="0"/>
                </a:moveTo>
                <a:lnTo>
                  <a:pt x="2554546" y="0"/>
                </a:lnTo>
                <a:lnTo>
                  <a:pt x="2554546" y="1318195"/>
                </a:lnTo>
                <a:lnTo>
                  <a:pt x="0" y="13181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93708" y="1181891"/>
            <a:ext cx="15825525" cy="3267075"/>
          </a:xfrm>
          <a:prstGeom prst="rect">
            <a:avLst/>
          </a:prstGeom>
        </p:spPr>
        <p:txBody>
          <a:bodyPr anchor="t" rtlCol="false" tIns="0" lIns="0" bIns="0" rIns="0">
            <a:spAutoFit/>
          </a:bodyPr>
          <a:lstStyle/>
          <a:p>
            <a:pPr algn="l" marL="515103" indent="-257551" lvl="1">
              <a:lnSpc>
                <a:spcPts val="2863"/>
              </a:lnSpc>
              <a:buFont typeface="Arial"/>
              <a:buChar char="•"/>
            </a:pPr>
            <a:r>
              <a:rPr lang="en-US" b="true" sz="2385">
                <a:solidFill>
                  <a:srgbClr val="17336B"/>
                </a:solidFill>
                <a:latin typeface="Quicksand Bold"/>
                <a:ea typeface="Quicksand Bold"/>
                <a:cs typeface="Quicksand Bold"/>
                <a:sym typeface="Quicksand Bold"/>
              </a:rPr>
              <a:t>Menambahkan Data Pelanggan</a:t>
            </a:r>
          </a:p>
          <a:p>
            <a:pPr algn="l">
              <a:lnSpc>
                <a:spcPts val="2863"/>
              </a:lnSpc>
            </a:pPr>
            <a:r>
              <a:rPr lang="en-US" sz="2385">
                <a:solidFill>
                  <a:srgbClr val="17336B"/>
                </a:solidFill>
                <a:latin typeface="Quicksand"/>
                <a:ea typeface="Quicksand"/>
                <a:cs typeface="Quicksand"/>
                <a:sym typeface="Quicksand"/>
              </a:rPr>
              <a:t>      </a:t>
            </a:r>
            <a:r>
              <a:rPr lang="en-US" sz="2385">
                <a:solidFill>
                  <a:srgbClr val="17336B"/>
                </a:solidFill>
                <a:latin typeface="Quicksand"/>
                <a:ea typeface="Quicksand"/>
                <a:cs typeface="Quicksand"/>
                <a:sym typeface="Quicksand"/>
              </a:rPr>
              <a:t>INSERT INTO tbl_pelanggan (id_pelanggan, nama, alamat, no_hp, email) </a:t>
            </a:r>
          </a:p>
          <a:p>
            <a:pPr algn="l">
              <a:lnSpc>
                <a:spcPts val="2863"/>
              </a:lnSpc>
            </a:pPr>
            <a:r>
              <a:rPr lang="en-US" sz="2385">
                <a:solidFill>
                  <a:srgbClr val="17336B"/>
                </a:solidFill>
                <a:latin typeface="Quicksand"/>
                <a:ea typeface="Quicksand"/>
                <a:cs typeface="Quicksand"/>
                <a:sym typeface="Quicksand"/>
              </a:rPr>
              <a:t>      V</a:t>
            </a:r>
            <a:r>
              <a:rPr lang="en-US" sz="2385">
                <a:solidFill>
                  <a:srgbClr val="17336B"/>
                </a:solidFill>
                <a:latin typeface="Quicksand"/>
                <a:ea typeface="Quicksand"/>
                <a:cs typeface="Quicksand"/>
                <a:sym typeface="Quicksand"/>
              </a:rPr>
              <a:t>ALUES ('P001', 'Budi Santoso', 'Jakarta', '08123456789', 'budi@email.com');</a:t>
            </a:r>
          </a:p>
          <a:p>
            <a:pPr algn="l" marL="515103" indent="-257551" lvl="1">
              <a:lnSpc>
                <a:spcPts val="2863"/>
              </a:lnSpc>
              <a:buFont typeface="Arial"/>
              <a:buChar char="•"/>
            </a:pPr>
            <a:r>
              <a:rPr lang="en-US" b="true" sz="2385">
                <a:solidFill>
                  <a:srgbClr val="17336B"/>
                </a:solidFill>
                <a:latin typeface="Quicksand Bold"/>
                <a:ea typeface="Quicksand Bold"/>
                <a:cs typeface="Quicksand Bold"/>
                <a:sym typeface="Quicksand Bold"/>
              </a:rPr>
              <a:t>Mengubah Data Pelanggan</a:t>
            </a:r>
          </a:p>
          <a:p>
            <a:pPr algn="l">
              <a:lnSpc>
                <a:spcPts val="2863"/>
              </a:lnSpc>
            </a:pPr>
            <a:r>
              <a:rPr lang="en-US" sz="2385">
                <a:solidFill>
                  <a:srgbClr val="17336B"/>
                </a:solidFill>
                <a:latin typeface="Quicksand"/>
                <a:ea typeface="Quicksand"/>
                <a:cs typeface="Quicksand"/>
                <a:sym typeface="Quicksand"/>
              </a:rPr>
              <a:t> .    U</a:t>
            </a:r>
            <a:r>
              <a:rPr lang="en-US" sz="2385">
                <a:solidFill>
                  <a:srgbClr val="17336B"/>
                </a:solidFill>
                <a:latin typeface="Quicksand"/>
                <a:ea typeface="Quicksand"/>
                <a:cs typeface="Quicksand"/>
                <a:sym typeface="Quicksand"/>
              </a:rPr>
              <a:t>PDATE tbl_pelanggan </a:t>
            </a:r>
          </a:p>
          <a:p>
            <a:pPr algn="l">
              <a:lnSpc>
                <a:spcPts val="2863"/>
              </a:lnSpc>
            </a:pPr>
            <a:r>
              <a:rPr lang="en-US" sz="2385">
                <a:solidFill>
                  <a:srgbClr val="17336B"/>
                </a:solidFill>
                <a:latin typeface="Quicksand"/>
                <a:ea typeface="Quicksand"/>
                <a:cs typeface="Quicksand"/>
                <a:sym typeface="Quicksand"/>
              </a:rPr>
              <a:t>      SET nama = 'Budi Prasetyo', alamat = 'Bandung', no_hp = '08234567890' </a:t>
            </a:r>
          </a:p>
          <a:p>
            <a:pPr algn="l">
              <a:lnSpc>
                <a:spcPts val="2863"/>
              </a:lnSpc>
            </a:pPr>
            <a:r>
              <a:rPr lang="en-US" sz="2385">
                <a:solidFill>
                  <a:srgbClr val="17336B"/>
                </a:solidFill>
                <a:latin typeface="Quicksand"/>
                <a:ea typeface="Quicksand"/>
                <a:cs typeface="Quicksand"/>
                <a:sym typeface="Quicksand"/>
              </a:rPr>
              <a:t>      WHERE id_pelanggan = 'P001';</a:t>
            </a:r>
          </a:p>
          <a:p>
            <a:pPr algn="l" marL="515103" indent="-257551" lvl="1">
              <a:lnSpc>
                <a:spcPts val="2863"/>
              </a:lnSpc>
              <a:buFont typeface="Arial"/>
              <a:buChar char="•"/>
            </a:pPr>
            <a:r>
              <a:rPr lang="en-US" b="true" sz="2385">
                <a:solidFill>
                  <a:srgbClr val="17336B"/>
                </a:solidFill>
                <a:latin typeface="Quicksand Bold"/>
                <a:ea typeface="Quicksand Bold"/>
                <a:cs typeface="Quicksand Bold"/>
                <a:sym typeface="Quicksand Bold"/>
              </a:rPr>
              <a:t>Menghapus Data Pelanggan</a:t>
            </a:r>
          </a:p>
          <a:p>
            <a:pPr algn="l">
              <a:lnSpc>
                <a:spcPts val="2863"/>
              </a:lnSpc>
            </a:pPr>
            <a:r>
              <a:rPr lang="en-US" sz="2385">
                <a:solidFill>
                  <a:srgbClr val="17336B"/>
                </a:solidFill>
                <a:latin typeface="Quicksand"/>
                <a:ea typeface="Quicksand"/>
                <a:cs typeface="Quicksand"/>
                <a:sym typeface="Quicksand"/>
              </a:rPr>
              <a:t>      DELETE FROM tbl_pelanggan WHERE id_pelanggan = 'P001';</a:t>
            </a:r>
          </a:p>
        </p:txBody>
      </p:sp>
      <p:sp>
        <p:nvSpPr>
          <p:cNvPr name="TextBox 9" id="9"/>
          <p:cNvSpPr txBox="true"/>
          <p:nvPr/>
        </p:nvSpPr>
        <p:spPr>
          <a:xfrm rot="0">
            <a:off x="793708" y="4439441"/>
            <a:ext cx="16347132" cy="2905125"/>
          </a:xfrm>
          <a:prstGeom prst="rect">
            <a:avLst/>
          </a:prstGeom>
        </p:spPr>
        <p:txBody>
          <a:bodyPr anchor="t" rtlCol="false" tIns="0" lIns="0" bIns="0" rIns="0">
            <a:spAutoFit/>
          </a:bodyPr>
          <a:lstStyle/>
          <a:p>
            <a:pPr algn="l">
              <a:lnSpc>
                <a:spcPts val="2863"/>
              </a:lnSpc>
            </a:pPr>
            <a:r>
              <a:rPr lang="en-US" sz="2385">
                <a:solidFill>
                  <a:srgbClr val="17336B"/>
                </a:solidFill>
                <a:latin typeface="Quicksand"/>
                <a:ea typeface="Quicksand"/>
                <a:cs typeface="Quicksand"/>
                <a:sym typeface="Quicksand"/>
              </a:rPr>
              <a:t>2. </a:t>
            </a:r>
            <a:r>
              <a:rPr lang="en-US" sz="2385" b="true">
                <a:solidFill>
                  <a:srgbClr val="17336B"/>
                </a:solidFill>
                <a:latin typeface="Quicksand Bold"/>
                <a:ea typeface="Quicksand Bold"/>
                <a:cs typeface="Quicksand Bold"/>
                <a:sym typeface="Quicksand Bold"/>
              </a:rPr>
              <a:t>Admin</a:t>
            </a:r>
          </a:p>
          <a:p>
            <a:pPr algn="l" marL="515103" indent="-257551" lvl="1">
              <a:lnSpc>
                <a:spcPts val="2863"/>
              </a:lnSpc>
              <a:buFont typeface="Arial"/>
              <a:buChar char="•"/>
            </a:pPr>
            <a:r>
              <a:rPr lang="en-US" b="true" sz="2385">
                <a:solidFill>
                  <a:srgbClr val="17336B"/>
                </a:solidFill>
                <a:latin typeface="Quicksand Bold"/>
                <a:ea typeface="Quicksand Bold"/>
                <a:cs typeface="Quicksand Bold"/>
                <a:sym typeface="Quicksand Bold"/>
              </a:rPr>
              <a:t>Menampilkan Semua Data Admin</a:t>
            </a:r>
          </a:p>
          <a:p>
            <a:pPr algn="l">
              <a:lnSpc>
                <a:spcPts val="2863"/>
              </a:lnSpc>
            </a:pPr>
            <a:r>
              <a:rPr lang="en-US" sz="2385">
                <a:solidFill>
                  <a:srgbClr val="17336B"/>
                </a:solidFill>
                <a:latin typeface="Quicksand"/>
                <a:ea typeface="Quicksand"/>
                <a:cs typeface="Quicksand"/>
                <a:sym typeface="Quicksand"/>
              </a:rPr>
              <a:t>      S</a:t>
            </a:r>
            <a:r>
              <a:rPr lang="en-US" sz="2385">
                <a:solidFill>
                  <a:srgbClr val="17336B"/>
                </a:solidFill>
                <a:latin typeface="Quicksand"/>
                <a:ea typeface="Quicksand"/>
                <a:cs typeface="Quicksand"/>
                <a:sym typeface="Quicksand"/>
              </a:rPr>
              <a:t>ELECT * FROM tbl_admin;</a:t>
            </a:r>
          </a:p>
          <a:p>
            <a:pPr algn="l" marL="515103" indent="-257551" lvl="1">
              <a:lnSpc>
                <a:spcPts val="2863"/>
              </a:lnSpc>
              <a:buFont typeface="Arial"/>
              <a:buChar char="•"/>
            </a:pPr>
            <a:r>
              <a:rPr lang="en-US" b="true" sz="2385">
                <a:solidFill>
                  <a:srgbClr val="17336B"/>
                </a:solidFill>
                <a:latin typeface="Quicksand Bold"/>
                <a:ea typeface="Quicksand Bold"/>
                <a:cs typeface="Quicksand Bold"/>
                <a:sym typeface="Quicksand Bold"/>
              </a:rPr>
              <a:t>Menambahkan Admin Baru</a:t>
            </a:r>
          </a:p>
          <a:p>
            <a:pPr algn="l">
              <a:lnSpc>
                <a:spcPts val="2863"/>
              </a:lnSpc>
            </a:pPr>
            <a:r>
              <a:rPr lang="en-US" sz="2385">
                <a:solidFill>
                  <a:srgbClr val="17336B"/>
                </a:solidFill>
                <a:latin typeface="Quicksand"/>
                <a:ea typeface="Quicksand"/>
                <a:cs typeface="Quicksand"/>
                <a:sym typeface="Quicksand"/>
              </a:rPr>
              <a:t>      INSERT INTO tbl_admin (id_admin, nama, no_hp, email) </a:t>
            </a:r>
          </a:p>
          <a:p>
            <a:pPr algn="l">
              <a:lnSpc>
                <a:spcPts val="2863"/>
              </a:lnSpc>
            </a:pPr>
            <a:r>
              <a:rPr lang="en-US" sz="2385">
                <a:solidFill>
                  <a:srgbClr val="17336B"/>
                </a:solidFill>
                <a:latin typeface="Quicksand"/>
                <a:ea typeface="Quicksand"/>
                <a:cs typeface="Quicksand"/>
                <a:sym typeface="Quicksand"/>
              </a:rPr>
              <a:t>      VALUES ('A002', 'Siti Rahma', '08123456789', 'siti@email.com');</a:t>
            </a:r>
          </a:p>
          <a:p>
            <a:pPr algn="l" marL="515103" indent="-257551" lvl="1">
              <a:lnSpc>
                <a:spcPts val="2863"/>
              </a:lnSpc>
              <a:buFont typeface="Arial"/>
              <a:buChar char="•"/>
            </a:pPr>
            <a:r>
              <a:rPr lang="en-US" b="true" sz="2385">
                <a:solidFill>
                  <a:srgbClr val="17336B"/>
                </a:solidFill>
                <a:latin typeface="Quicksand Bold"/>
                <a:ea typeface="Quicksand Bold"/>
                <a:cs typeface="Quicksand Bold"/>
                <a:sym typeface="Quicksand Bold"/>
              </a:rPr>
              <a:t>Menghapus Admin</a:t>
            </a:r>
          </a:p>
          <a:p>
            <a:pPr algn="l">
              <a:lnSpc>
                <a:spcPts val="2863"/>
              </a:lnSpc>
            </a:pPr>
            <a:r>
              <a:rPr lang="en-US" sz="2385">
                <a:solidFill>
                  <a:srgbClr val="17336B"/>
                </a:solidFill>
                <a:latin typeface="Quicksand"/>
                <a:ea typeface="Quicksand"/>
                <a:cs typeface="Quicksand"/>
                <a:sym typeface="Quicksand"/>
              </a:rPr>
              <a:t>      D</a:t>
            </a:r>
            <a:r>
              <a:rPr lang="en-US" sz="2385">
                <a:solidFill>
                  <a:srgbClr val="17336B"/>
                </a:solidFill>
                <a:latin typeface="Quicksand"/>
                <a:ea typeface="Quicksand"/>
                <a:cs typeface="Quicksand"/>
                <a:sym typeface="Quicksand"/>
              </a:rPr>
              <a:t>ELETE FROM tbl_admin WHERE id_admin = 'A002';﻿</a:t>
            </a:r>
          </a:p>
        </p:txBody>
      </p:sp>
      <p:sp>
        <p:nvSpPr>
          <p:cNvPr name="TextBox 10" id="10"/>
          <p:cNvSpPr txBox="true"/>
          <p:nvPr/>
        </p:nvSpPr>
        <p:spPr>
          <a:xfrm rot="0">
            <a:off x="793708" y="7354091"/>
            <a:ext cx="17240745" cy="2181225"/>
          </a:xfrm>
          <a:prstGeom prst="rect">
            <a:avLst/>
          </a:prstGeom>
        </p:spPr>
        <p:txBody>
          <a:bodyPr anchor="t" rtlCol="false" tIns="0" lIns="0" bIns="0" rIns="0">
            <a:spAutoFit/>
          </a:bodyPr>
          <a:lstStyle/>
          <a:p>
            <a:pPr algn="l">
              <a:lnSpc>
                <a:spcPts val="2867"/>
              </a:lnSpc>
            </a:pPr>
            <a:r>
              <a:rPr lang="en-US" sz="2389">
                <a:solidFill>
                  <a:srgbClr val="17336B"/>
                </a:solidFill>
                <a:latin typeface="Quicksand"/>
                <a:ea typeface="Quicksand"/>
                <a:cs typeface="Quicksand"/>
                <a:sym typeface="Quicksand"/>
              </a:rPr>
              <a:t>3. </a:t>
            </a:r>
            <a:r>
              <a:rPr lang="en-US" sz="2389" b="true">
                <a:solidFill>
                  <a:srgbClr val="17336B"/>
                </a:solidFill>
                <a:latin typeface="Quicksand Bold"/>
                <a:ea typeface="Quicksand Bold"/>
                <a:cs typeface="Quicksand Bold"/>
                <a:sym typeface="Quicksand Bold"/>
              </a:rPr>
              <a:t>Destinasi </a:t>
            </a:r>
          </a:p>
          <a:p>
            <a:pPr algn="l" marL="516000" indent="-258000" lvl="1">
              <a:lnSpc>
                <a:spcPts val="2867"/>
              </a:lnSpc>
              <a:buFont typeface="Arial"/>
              <a:buChar char="•"/>
            </a:pPr>
            <a:r>
              <a:rPr lang="en-US" b="true" sz="2389">
                <a:solidFill>
                  <a:srgbClr val="17336B"/>
                </a:solidFill>
                <a:latin typeface="Quicksand Bold"/>
                <a:ea typeface="Quicksand Bold"/>
                <a:cs typeface="Quicksand Bold"/>
                <a:sym typeface="Quicksand Bold"/>
              </a:rPr>
              <a:t>Menampilkan Semua Destinasi Wisata</a:t>
            </a:r>
          </a:p>
          <a:p>
            <a:pPr algn="l">
              <a:lnSpc>
                <a:spcPts val="2867"/>
              </a:lnSpc>
            </a:pPr>
            <a:r>
              <a:rPr lang="en-US" sz="2389">
                <a:solidFill>
                  <a:srgbClr val="17336B"/>
                </a:solidFill>
                <a:latin typeface="Quicksand"/>
                <a:ea typeface="Quicksand"/>
                <a:cs typeface="Quicksand"/>
                <a:sym typeface="Quicksand"/>
              </a:rPr>
              <a:t>      </a:t>
            </a:r>
            <a:r>
              <a:rPr lang="en-US" sz="2389">
                <a:solidFill>
                  <a:srgbClr val="17336B"/>
                </a:solidFill>
                <a:latin typeface="Quicksand"/>
                <a:ea typeface="Quicksand"/>
                <a:cs typeface="Quicksand"/>
                <a:sym typeface="Quicksand"/>
              </a:rPr>
              <a:t>SELECT * FROM tbl_destinasi;</a:t>
            </a:r>
          </a:p>
          <a:p>
            <a:pPr algn="l" marL="516000" indent="-258000" lvl="1">
              <a:lnSpc>
                <a:spcPts val="2867"/>
              </a:lnSpc>
              <a:buFont typeface="Arial"/>
              <a:buChar char="•"/>
            </a:pPr>
            <a:r>
              <a:rPr lang="en-US" b="true" sz="2389">
                <a:solidFill>
                  <a:srgbClr val="17336B"/>
                </a:solidFill>
                <a:latin typeface="Quicksand Bold"/>
                <a:ea typeface="Quicksand Bold"/>
                <a:cs typeface="Quicksand Bold"/>
                <a:sym typeface="Quicksand Bold"/>
              </a:rPr>
              <a:t>Menambahkan Destinasi Baru</a:t>
            </a:r>
          </a:p>
          <a:p>
            <a:pPr algn="l">
              <a:lnSpc>
                <a:spcPts val="2867"/>
              </a:lnSpc>
            </a:pPr>
            <a:r>
              <a:rPr lang="en-US" sz="2389">
                <a:solidFill>
                  <a:srgbClr val="17336B"/>
                </a:solidFill>
                <a:latin typeface="Quicksand"/>
                <a:ea typeface="Quicksand"/>
                <a:cs typeface="Quicksand"/>
                <a:sym typeface="Quicksand"/>
              </a:rPr>
              <a:t>      I</a:t>
            </a:r>
            <a:r>
              <a:rPr lang="en-US" sz="2389">
                <a:solidFill>
                  <a:srgbClr val="17336B"/>
                </a:solidFill>
                <a:latin typeface="Quicksand"/>
                <a:ea typeface="Quicksand"/>
                <a:cs typeface="Quicksand"/>
                <a:sym typeface="Quicksand"/>
              </a:rPr>
              <a:t>NSERT INTO tbl_destinasi (id_destinasi, nama_destinasi, kode_lokasi, deskripsi, harga, id_admin) VALUES ('D001', '   </a:t>
            </a:r>
          </a:p>
          <a:p>
            <a:pPr algn="l">
              <a:lnSpc>
                <a:spcPts val="2867"/>
              </a:lnSpc>
              <a:spcBef>
                <a:spcPct val="0"/>
              </a:spcBef>
            </a:pPr>
            <a:r>
              <a:rPr lang="en-US" sz="2389">
                <a:solidFill>
                  <a:srgbClr val="17336B"/>
                </a:solidFill>
                <a:latin typeface="Quicksand"/>
                <a:ea typeface="Quicksand"/>
                <a:cs typeface="Quicksand"/>
                <a:sym typeface="Quicksand"/>
              </a:rPr>
              <a:t>      </a:t>
            </a:r>
            <a:r>
              <a:rPr lang="en-US" sz="2389">
                <a:solidFill>
                  <a:srgbClr val="17336B"/>
                </a:solidFill>
                <a:latin typeface="Quicksand"/>
                <a:ea typeface="Quicksand"/>
                <a:cs typeface="Quicksand"/>
                <a:sym typeface="Quicksand"/>
              </a:rPr>
              <a:t>Bali', 'BALI01', 'Wisata Pantai', 500000, 'A001');,</a:t>
            </a:r>
          </a:p>
        </p:txBody>
      </p:sp>
      <p:grpSp>
        <p:nvGrpSpPr>
          <p:cNvPr name="Group 11" id="11"/>
          <p:cNvGrpSpPr/>
          <p:nvPr/>
        </p:nvGrpSpPr>
        <p:grpSpPr>
          <a:xfrm rot="0">
            <a:off x="1430475" y="430375"/>
            <a:ext cx="15427050" cy="544050"/>
            <a:chOff x="0" y="0"/>
            <a:chExt cx="20569400" cy="725400"/>
          </a:xfrm>
        </p:grpSpPr>
        <p:grpSp>
          <p:nvGrpSpPr>
            <p:cNvPr name="Group 12" id="12"/>
            <p:cNvGrpSpPr/>
            <p:nvPr/>
          </p:nvGrpSpPr>
          <p:grpSpPr>
            <a:xfrm rot="0">
              <a:off x="0" y="0"/>
              <a:ext cx="20569400" cy="725400"/>
              <a:chOff x="0" y="0"/>
              <a:chExt cx="20569400" cy="725400"/>
            </a:xfrm>
          </p:grpSpPr>
          <p:sp>
            <p:nvSpPr>
              <p:cNvPr name="Freeform 13" id="13"/>
              <p:cNvSpPr/>
              <p:nvPr/>
            </p:nvSpPr>
            <p:spPr>
              <a:xfrm flipH="false" flipV="false" rot="0">
                <a:off x="12700" y="12700"/>
                <a:ext cx="20543901" cy="700024"/>
              </a:xfrm>
              <a:custGeom>
                <a:avLst/>
                <a:gdLst/>
                <a:ahLst/>
                <a:cxnLst/>
                <a:rect r="r" b="b" t="t" l="l"/>
                <a:pathLst>
                  <a:path h="700024" w="20543901">
                    <a:moveTo>
                      <a:pt x="0" y="350012"/>
                    </a:moveTo>
                    <a:cubicBezTo>
                      <a:pt x="0" y="156718"/>
                      <a:pt x="162179" y="0"/>
                      <a:pt x="362204" y="0"/>
                    </a:cubicBezTo>
                    <a:lnTo>
                      <a:pt x="20181697" y="0"/>
                    </a:lnTo>
                    <a:cubicBezTo>
                      <a:pt x="20381722" y="0"/>
                      <a:pt x="20543901" y="156718"/>
                      <a:pt x="20543901" y="350012"/>
                    </a:cubicBezTo>
                    <a:cubicBezTo>
                      <a:pt x="20543901" y="543306"/>
                      <a:pt x="20381722" y="700024"/>
                      <a:pt x="20181697" y="700024"/>
                    </a:cubicBezTo>
                    <a:lnTo>
                      <a:pt x="362204" y="700024"/>
                    </a:lnTo>
                    <a:cubicBezTo>
                      <a:pt x="162179" y="700024"/>
                      <a:pt x="0" y="543306"/>
                      <a:pt x="0" y="350012"/>
                    </a:cubicBezTo>
                    <a:close/>
                  </a:path>
                </a:pathLst>
              </a:custGeom>
              <a:solidFill>
                <a:srgbClr val="66BEE9"/>
              </a:solidFill>
            </p:spPr>
          </p:sp>
          <p:sp>
            <p:nvSpPr>
              <p:cNvPr name="Freeform 14" id="14"/>
              <p:cNvSpPr/>
              <p:nvPr/>
            </p:nvSpPr>
            <p:spPr>
              <a:xfrm flipH="false" flipV="false" rot="0">
                <a:off x="0" y="0"/>
                <a:ext cx="20569301" cy="725424"/>
              </a:xfrm>
              <a:custGeom>
                <a:avLst/>
                <a:gdLst/>
                <a:ahLst/>
                <a:cxnLst/>
                <a:rect r="r" b="b" t="t" l="l"/>
                <a:pathLst>
                  <a:path h="725424" w="20569301">
                    <a:moveTo>
                      <a:pt x="0" y="362712"/>
                    </a:moveTo>
                    <a:cubicBezTo>
                      <a:pt x="0" y="161925"/>
                      <a:pt x="168275" y="0"/>
                      <a:pt x="374904" y="0"/>
                    </a:cubicBezTo>
                    <a:lnTo>
                      <a:pt x="20194397" y="0"/>
                    </a:lnTo>
                    <a:lnTo>
                      <a:pt x="20194397" y="12700"/>
                    </a:lnTo>
                    <a:lnTo>
                      <a:pt x="20194397" y="0"/>
                    </a:lnTo>
                    <a:cubicBezTo>
                      <a:pt x="20401026" y="0"/>
                      <a:pt x="20569301" y="161925"/>
                      <a:pt x="20569301" y="362712"/>
                    </a:cubicBezTo>
                    <a:lnTo>
                      <a:pt x="20556601" y="362712"/>
                    </a:lnTo>
                    <a:lnTo>
                      <a:pt x="20569301" y="362712"/>
                    </a:lnTo>
                    <a:lnTo>
                      <a:pt x="20556601" y="362712"/>
                    </a:lnTo>
                    <a:lnTo>
                      <a:pt x="20569301" y="362712"/>
                    </a:lnTo>
                    <a:cubicBezTo>
                      <a:pt x="20569301" y="563372"/>
                      <a:pt x="20401026" y="725424"/>
                      <a:pt x="20194397" y="725424"/>
                    </a:cubicBezTo>
                    <a:lnTo>
                      <a:pt x="20194397" y="712724"/>
                    </a:lnTo>
                    <a:lnTo>
                      <a:pt x="20194397" y="725424"/>
                    </a:lnTo>
                    <a:lnTo>
                      <a:pt x="374904" y="725424"/>
                    </a:lnTo>
                    <a:lnTo>
                      <a:pt x="374904" y="712724"/>
                    </a:lnTo>
                    <a:lnTo>
                      <a:pt x="374904" y="725424"/>
                    </a:lnTo>
                    <a:cubicBezTo>
                      <a:pt x="168275" y="725424"/>
                      <a:pt x="0" y="563372"/>
                      <a:pt x="0" y="362712"/>
                    </a:cubicBezTo>
                    <a:lnTo>
                      <a:pt x="12700" y="362712"/>
                    </a:lnTo>
                    <a:lnTo>
                      <a:pt x="0" y="362712"/>
                    </a:lnTo>
                    <a:moveTo>
                      <a:pt x="25400" y="362712"/>
                    </a:moveTo>
                    <a:lnTo>
                      <a:pt x="12700" y="362712"/>
                    </a:lnTo>
                    <a:lnTo>
                      <a:pt x="25400" y="362712"/>
                    </a:lnTo>
                    <a:cubicBezTo>
                      <a:pt x="25400" y="548640"/>
                      <a:pt x="181483" y="700024"/>
                      <a:pt x="374904" y="700024"/>
                    </a:cubicBezTo>
                    <a:lnTo>
                      <a:pt x="20194397" y="700024"/>
                    </a:lnTo>
                    <a:cubicBezTo>
                      <a:pt x="20387818" y="700024"/>
                      <a:pt x="20543901" y="548640"/>
                      <a:pt x="20543901" y="362712"/>
                    </a:cubicBezTo>
                    <a:cubicBezTo>
                      <a:pt x="20543901" y="176784"/>
                      <a:pt x="20387945" y="25400"/>
                      <a:pt x="20194397" y="25400"/>
                    </a:cubicBezTo>
                    <a:lnTo>
                      <a:pt x="374904" y="25400"/>
                    </a:lnTo>
                    <a:lnTo>
                      <a:pt x="374904" y="12700"/>
                    </a:lnTo>
                    <a:lnTo>
                      <a:pt x="374904" y="25400"/>
                    </a:lnTo>
                    <a:cubicBezTo>
                      <a:pt x="181483" y="25400"/>
                      <a:pt x="25400" y="176784"/>
                      <a:pt x="25400" y="362712"/>
                    </a:cubicBezTo>
                    <a:close/>
                  </a:path>
                </a:pathLst>
              </a:custGeom>
              <a:solidFill>
                <a:srgbClr val="D2D6FF"/>
              </a:solidFill>
            </p:spPr>
          </p:sp>
        </p:grpSp>
        <p:sp>
          <p:nvSpPr>
            <p:cNvPr name="Freeform 15" id="15"/>
            <p:cNvSpPr/>
            <p:nvPr/>
          </p:nvSpPr>
          <p:spPr>
            <a:xfrm flipH="false" flipV="false" rot="0">
              <a:off x="306807" y="253399"/>
              <a:ext cx="1144861" cy="250664"/>
            </a:xfrm>
            <a:custGeom>
              <a:avLst/>
              <a:gdLst/>
              <a:ahLst/>
              <a:cxnLst/>
              <a:rect r="r" b="b" t="t" l="l"/>
              <a:pathLst>
                <a:path h="250664" w="1144861">
                  <a:moveTo>
                    <a:pt x="0" y="0"/>
                  </a:moveTo>
                  <a:lnTo>
                    <a:pt x="1144861" y="0"/>
                  </a:lnTo>
                  <a:lnTo>
                    <a:pt x="1144861" y="250664"/>
                  </a:lnTo>
                  <a:lnTo>
                    <a:pt x="0" y="2506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9F8FF">
                <a:alpha val="100000"/>
              </a:srgbClr>
            </a:gs>
            <a:gs pos="100000">
              <a:srgbClr val="4EB3E4">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253547" y="449425"/>
            <a:ext cx="17780907" cy="9485193"/>
            <a:chOff x="0" y="0"/>
            <a:chExt cx="23132516" cy="12340000"/>
          </a:xfrm>
        </p:grpSpPr>
        <p:sp>
          <p:nvSpPr>
            <p:cNvPr name="Freeform 3" id="3"/>
            <p:cNvSpPr/>
            <p:nvPr/>
          </p:nvSpPr>
          <p:spPr>
            <a:xfrm flipH="false" flipV="false" rot="0">
              <a:off x="0" y="0"/>
              <a:ext cx="23132621" cy="12340082"/>
            </a:xfrm>
            <a:custGeom>
              <a:avLst/>
              <a:gdLst/>
              <a:ahLst/>
              <a:cxnLst/>
              <a:rect r="r" b="b" t="t" l="l"/>
              <a:pathLst>
                <a:path h="12340082" w="23132621">
                  <a:moveTo>
                    <a:pt x="0" y="685546"/>
                  </a:moveTo>
                  <a:cubicBezTo>
                    <a:pt x="0" y="306959"/>
                    <a:pt x="315970" y="0"/>
                    <a:pt x="705671" y="0"/>
                  </a:cubicBezTo>
                  <a:lnTo>
                    <a:pt x="22426952" y="0"/>
                  </a:lnTo>
                  <a:cubicBezTo>
                    <a:pt x="22816654" y="0"/>
                    <a:pt x="23132621" y="306959"/>
                    <a:pt x="23132621" y="685546"/>
                  </a:cubicBezTo>
                  <a:lnTo>
                    <a:pt x="23132621" y="11654536"/>
                  </a:lnTo>
                  <a:cubicBezTo>
                    <a:pt x="23132621" y="12033123"/>
                    <a:pt x="22816654" y="12340082"/>
                    <a:pt x="22426952" y="12340082"/>
                  </a:cubicBezTo>
                  <a:lnTo>
                    <a:pt x="705671" y="12340082"/>
                  </a:lnTo>
                  <a:cubicBezTo>
                    <a:pt x="315970" y="12339955"/>
                    <a:pt x="0" y="12033123"/>
                    <a:pt x="0" y="11654536"/>
                  </a:cubicBezTo>
                  <a:close/>
                </a:path>
              </a:pathLst>
            </a:custGeom>
            <a:solidFill>
              <a:srgbClr val="F9F8FF"/>
            </a:solidFill>
          </p:spPr>
        </p:sp>
      </p:grpSp>
      <p:grpSp>
        <p:nvGrpSpPr>
          <p:cNvPr name="Group 4" id="4"/>
          <p:cNvGrpSpPr/>
          <p:nvPr/>
        </p:nvGrpSpPr>
        <p:grpSpPr>
          <a:xfrm rot="0">
            <a:off x="253547" y="449425"/>
            <a:ext cx="17780907" cy="9485193"/>
            <a:chOff x="0" y="0"/>
            <a:chExt cx="23132516" cy="12340000"/>
          </a:xfrm>
        </p:grpSpPr>
        <p:sp>
          <p:nvSpPr>
            <p:cNvPr name="Freeform 5" id="5"/>
            <p:cNvSpPr/>
            <p:nvPr/>
          </p:nvSpPr>
          <p:spPr>
            <a:xfrm flipH="false" flipV="false" rot="0">
              <a:off x="0" y="0"/>
              <a:ext cx="23132621" cy="12340082"/>
            </a:xfrm>
            <a:custGeom>
              <a:avLst/>
              <a:gdLst/>
              <a:ahLst/>
              <a:cxnLst/>
              <a:rect r="r" b="b" t="t" l="l"/>
              <a:pathLst>
                <a:path h="12340082" w="23132621">
                  <a:moveTo>
                    <a:pt x="0" y="685546"/>
                  </a:moveTo>
                  <a:cubicBezTo>
                    <a:pt x="0" y="306959"/>
                    <a:pt x="315970" y="0"/>
                    <a:pt x="705671" y="0"/>
                  </a:cubicBezTo>
                  <a:lnTo>
                    <a:pt x="22426952" y="0"/>
                  </a:lnTo>
                  <a:cubicBezTo>
                    <a:pt x="22816654" y="0"/>
                    <a:pt x="23132621" y="306959"/>
                    <a:pt x="23132621" y="685546"/>
                  </a:cubicBezTo>
                  <a:lnTo>
                    <a:pt x="23132621" y="11654536"/>
                  </a:lnTo>
                  <a:cubicBezTo>
                    <a:pt x="23132621" y="12033123"/>
                    <a:pt x="22816654" y="12340082"/>
                    <a:pt x="22426952" y="12340082"/>
                  </a:cubicBezTo>
                  <a:lnTo>
                    <a:pt x="705671" y="12340082"/>
                  </a:lnTo>
                  <a:cubicBezTo>
                    <a:pt x="315970" y="12339955"/>
                    <a:pt x="0" y="12033123"/>
                    <a:pt x="0" y="11654536"/>
                  </a:cubicBezTo>
                  <a:close/>
                </a:path>
              </a:pathLst>
            </a:custGeom>
            <a:gradFill rotWithShape="true">
              <a:gsLst>
                <a:gs pos="0">
                  <a:srgbClr val="F9F8FF">
                    <a:alpha val="100000"/>
                  </a:srgbClr>
                </a:gs>
                <a:gs pos="100000">
                  <a:srgbClr val="66BEE9">
                    <a:alpha val="34509"/>
                  </a:srgbClr>
                </a:gs>
              </a:gsLst>
              <a:lin ang="5400012"/>
            </a:gradFill>
          </p:spPr>
        </p:sp>
      </p:grpSp>
      <p:sp>
        <p:nvSpPr>
          <p:cNvPr name="Freeform 6" id="6"/>
          <p:cNvSpPr/>
          <p:nvPr/>
        </p:nvSpPr>
        <p:spPr>
          <a:xfrm flipH="false" flipV="false" rot="0">
            <a:off x="8318398" y="9831094"/>
            <a:ext cx="1651178" cy="187998"/>
          </a:xfrm>
          <a:custGeom>
            <a:avLst/>
            <a:gdLst/>
            <a:ahLst/>
            <a:cxnLst/>
            <a:rect r="r" b="b" t="t" l="l"/>
            <a:pathLst>
              <a:path h="187998" w="1651178">
                <a:moveTo>
                  <a:pt x="0" y="0"/>
                </a:moveTo>
                <a:lnTo>
                  <a:pt x="1651178" y="0"/>
                </a:lnTo>
                <a:lnTo>
                  <a:pt x="1651178" y="187998"/>
                </a:lnTo>
                <a:lnTo>
                  <a:pt x="0" y="187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56357">
            <a:off x="15703" y="9275521"/>
            <a:ext cx="2554546" cy="1318195"/>
          </a:xfrm>
          <a:custGeom>
            <a:avLst/>
            <a:gdLst/>
            <a:ahLst/>
            <a:cxnLst/>
            <a:rect r="r" b="b" t="t" l="l"/>
            <a:pathLst>
              <a:path h="1318195" w="2554546">
                <a:moveTo>
                  <a:pt x="0" y="0"/>
                </a:moveTo>
                <a:lnTo>
                  <a:pt x="2554546" y="0"/>
                </a:lnTo>
                <a:lnTo>
                  <a:pt x="2554546" y="1318195"/>
                </a:lnTo>
                <a:lnTo>
                  <a:pt x="0" y="13181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809625" y="1423490"/>
            <a:ext cx="16793441" cy="2181225"/>
          </a:xfrm>
          <a:prstGeom prst="rect">
            <a:avLst/>
          </a:prstGeom>
        </p:spPr>
        <p:txBody>
          <a:bodyPr anchor="t" rtlCol="false" tIns="0" lIns="0" bIns="0" rIns="0">
            <a:spAutoFit/>
          </a:bodyPr>
          <a:lstStyle/>
          <a:p>
            <a:pPr algn="l">
              <a:lnSpc>
                <a:spcPts val="2868"/>
              </a:lnSpc>
            </a:pPr>
            <a:r>
              <a:rPr lang="en-US" sz="2390">
                <a:solidFill>
                  <a:srgbClr val="000000"/>
                </a:solidFill>
                <a:latin typeface="Quicksand"/>
                <a:ea typeface="Quicksand"/>
                <a:cs typeface="Quicksand"/>
                <a:sym typeface="Quicksand"/>
              </a:rPr>
              <a:t>4. </a:t>
            </a:r>
            <a:r>
              <a:rPr lang="en-US" sz="2390" b="true">
                <a:solidFill>
                  <a:srgbClr val="000000"/>
                </a:solidFill>
                <a:latin typeface="Quicksand Bold"/>
                <a:ea typeface="Quicksand Bold"/>
                <a:cs typeface="Quicksand Bold"/>
                <a:sym typeface="Quicksand Bold"/>
              </a:rPr>
              <a:t>Transportasi</a:t>
            </a:r>
          </a:p>
          <a:p>
            <a:pPr algn="l" marL="516002" indent="-258001" lvl="1">
              <a:lnSpc>
                <a:spcPts val="2868"/>
              </a:lnSpc>
              <a:buFont typeface="Arial"/>
              <a:buChar char="•"/>
            </a:pPr>
            <a:r>
              <a:rPr lang="en-US" b="true" sz="2390">
                <a:solidFill>
                  <a:srgbClr val="000000"/>
                </a:solidFill>
                <a:latin typeface="Quicksand Bold"/>
                <a:ea typeface="Quicksand Bold"/>
                <a:cs typeface="Quicksand Bold"/>
                <a:sym typeface="Quicksand Bold"/>
              </a:rPr>
              <a:t>Menampilkan Semua Transportasi</a:t>
            </a:r>
          </a:p>
          <a:p>
            <a:pPr algn="l">
              <a:lnSpc>
                <a:spcPts val="2868"/>
              </a:lnSpc>
            </a:pPr>
            <a:r>
              <a:rPr lang="en-US" sz="2390">
                <a:solidFill>
                  <a:srgbClr val="000000"/>
                </a:solidFill>
                <a:latin typeface="Quicksand"/>
                <a:ea typeface="Quicksand"/>
                <a:cs typeface="Quicksand"/>
                <a:sym typeface="Quicksand"/>
              </a:rPr>
              <a:t>SELECT * FROM tbl_transportasi;</a:t>
            </a:r>
          </a:p>
          <a:p>
            <a:pPr algn="l" marL="516002" indent="-258001" lvl="1">
              <a:lnSpc>
                <a:spcPts val="2868"/>
              </a:lnSpc>
              <a:buFont typeface="Arial"/>
              <a:buChar char="•"/>
            </a:pPr>
            <a:r>
              <a:rPr lang="en-US" b="true" sz="2390">
                <a:solidFill>
                  <a:srgbClr val="000000"/>
                </a:solidFill>
                <a:latin typeface="Quicksand Bold"/>
                <a:ea typeface="Quicksand Bold"/>
                <a:cs typeface="Quicksand Bold"/>
                <a:sym typeface="Quicksand Bold"/>
              </a:rPr>
              <a:t>Menambahkan Transportasi Baru</a:t>
            </a:r>
          </a:p>
          <a:p>
            <a:pPr algn="l">
              <a:lnSpc>
                <a:spcPts val="2868"/>
              </a:lnSpc>
            </a:pPr>
            <a:r>
              <a:rPr lang="en-US" sz="2390">
                <a:solidFill>
                  <a:srgbClr val="000000"/>
                </a:solidFill>
                <a:latin typeface="Quicksand"/>
                <a:ea typeface="Quicksand"/>
                <a:cs typeface="Quicksand"/>
                <a:sym typeface="Quicksand"/>
              </a:rPr>
              <a:t>INSERT INTO tbl_transportasi (id_transportasi, nama_kendaraan, no_kendaraan) </a:t>
            </a:r>
          </a:p>
          <a:p>
            <a:pPr algn="l">
              <a:lnSpc>
                <a:spcPts val="2868"/>
              </a:lnSpc>
            </a:pPr>
            <a:r>
              <a:rPr lang="en-US" sz="2390">
                <a:solidFill>
                  <a:srgbClr val="000000"/>
                </a:solidFill>
                <a:latin typeface="Quicksand"/>
                <a:ea typeface="Quicksand"/>
                <a:cs typeface="Quicksand"/>
                <a:sym typeface="Quicksand"/>
              </a:rPr>
              <a:t>VALUES ('T001', 'Bus Pariwisata', 'B1234XYZ');</a:t>
            </a:r>
          </a:p>
        </p:txBody>
      </p:sp>
      <p:grpSp>
        <p:nvGrpSpPr>
          <p:cNvPr name="Group 9" id="9"/>
          <p:cNvGrpSpPr/>
          <p:nvPr/>
        </p:nvGrpSpPr>
        <p:grpSpPr>
          <a:xfrm rot="0">
            <a:off x="1430475" y="430375"/>
            <a:ext cx="15427050" cy="544050"/>
            <a:chOff x="0" y="0"/>
            <a:chExt cx="20569400" cy="725400"/>
          </a:xfrm>
        </p:grpSpPr>
        <p:grpSp>
          <p:nvGrpSpPr>
            <p:cNvPr name="Group 10" id="10"/>
            <p:cNvGrpSpPr/>
            <p:nvPr/>
          </p:nvGrpSpPr>
          <p:grpSpPr>
            <a:xfrm rot="0">
              <a:off x="0" y="0"/>
              <a:ext cx="20569400" cy="725400"/>
              <a:chOff x="0" y="0"/>
              <a:chExt cx="20569400" cy="725400"/>
            </a:xfrm>
          </p:grpSpPr>
          <p:sp>
            <p:nvSpPr>
              <p:cNvPr name="Freeform 11" id="11"/>
              <p:cNvSpPr/>
              <p:nvPr/>
            </p:nvSpPr>
            <p:spPr>
              <a:xfrm flipH="false" flipV="false" rot="0">
                <a:off x="12700" y="12700"/>
                <a:ext cx="20543901" cy="700024"/>
              </a:xfrm>
              <a:custGeom>
                <a:avLst/>
                <a:gdLst/>
                <a:ahLst/>
                <a:cxnLst/>
                <a:rect r="r" b="b" t="t" l="l"/>
                <a:pathLst>
                  <a:path h="700024" w="20543901">
                    <a:moveTo>
                      <a:pt x="0" y="350012"/>
                    </a:moveTo>
                    <a:cubicBezTo>
                      <a:pt x="0" y="156718"/>
                      <a:pt x="162179" y="0"/>
                      <a:pt x="362204" y="0"/>
                    </a:cubicBezTo>
                    <a:lnTo>
                      <a:pt x="20181697" y="0"/>
                    </a:lnTo>
                    <a:cubicBezTo>
                      <a:pt x="20381722" y="0"/>
                      <a:pt x="20543901" y="156718"/>
                      <a:pt x="20543901" y="350012"/>
                    </a:cubicBezTo>
                    <a:cubicBezTo>
                      <a:pt x="20543901" y="543306"/>
                      <a:pt x="20381722" y="700024"/>
                      <a:pt x="20181697" y="700024"/>
                    </a:cubicBezTo>
                    <a:lnTo>
                      <a:pt x="362204" y="700024"/>
                    </a:lnTo>
                    <a:cubicBezTo>
                      <a:pt x="162179" y="700024"/>
                      <a:pt x="0" y="543306"/>
                      <a:pt x="0" y="350012"/>
                    </a:cubicBezTo>
                    <a:close/>
                  </a:path>
                </a:pathLst>
              </a:custGeom>
              <a:solidFill>
                <a:srgbClr val="66BEE9"/>
              </a:solidFill>
            </p:spPr>
          </p:sp>
          <p:sp>
            <p:nvSpPr>
              <p:cNvPr name="Freeform 12" id="12"/>
              <p:cNvSpPr/>
              <p:nvPr/>
            </p:nvSpPr>
            <p:spPr>
              <a:xfrm flipH="false" flipV="false" rot="0">
                <a:off x="0" y="0"/>
                <a:ext cx="20569301" cy="725424"/>
              </a:xfrm>
              <a:custGeom>
                <a:avLst/>
                <a:gdLst/>
                <a:ahLst/>
                <a:cxnLst/>
                <a:rect r="r" b="b" t="t" l="l"/>
                <a:pathLst>
                  <a:path h="725424" w="20569301">
                    <a:moveTo>
                      <a:pt x="0" y="362712"/>
                    </a:moveTo>
                    <a:cubicBezTo>
                      <a:pt x="0" y="161925"/>
                      <a:pt x="168275" y="0"/>
                      <a:pt x="374904" y="0"/>
                    </a:cubicBezTo>
                    <a:lnTo>
                      <a:pt x="20194397" y="0"/>
                    </a:lnTo>
                    <a:lnTo>
                      <a:pt x="20194397" y="12700"/>
                    </a:lnTo>
                    <a:lnTo>
                      <a:pt x="20194397" y="0"/>
                    </a:lnTo>
                    <a:cubicBezTo>
                      <a:pt x="20401026" y="0"/>
                      <a:pt x="20569301" y="161925"/>
                      <a:pt x="20569301" y="362712"/>
                    </a:cubicBezTo>
                    <a:lnTo>
                      <a:pt x="20556601" y="362712"/>
                    </a:lnTo>
                    <a:lnTo>
                      <a:pt x="20569301" y="362712"/>
                    </a:lnTo>
                    <a:lnTo>
                      <a:pt x="20556601" y="362712"/>
                    </a:lnTo>
                    <a:lnTo>
                      <a:pt x="20569301" y="362712"/>
                    </a:lnTo>
                    <a:cubicBezTo>
                      <a:pt x="20569301" y="563372"/>
                      <a:pt x="20401026" y="725424"/>
                      <a:pt x="20194397" y="725424"/>
                    </a:cubicBezTo>
                    <a:lnTo>
                      <a:pt x="20194397" y="712724"/>
                    </a:lnTo>
                    <a:lnTo>
                      <a:pt x="20194397" y="725424"/>
                    </a:lnTo>
                    <a:lnTo>
                      <a:pt x="374904" y="725424"/>
                    </a:lnTo>
                    <a:lnTo>
                      <a:pt x="374904" y="712724"/>
                    </a:lnTo>
                    <a:lnTo>
                      <a:pt x="374904" y="725424"/>
                    </a:lnTo>
                    <a:cubicBezTo>
                      <a:pt x="168275" y="725424"/>
                      <a:pt x="0" y="563372"/>
                      <a:pt x="0" y="362712"/>
                    </a:cubicBezTo>
                    <a:lnTo>
                      <a:pt x="12700" y="362712"/>
                    </a:lnTo>
                    <a:lnTo>
                      <a:pt x="0" y="362712"/>
                    </a:lnTo>
                    <a:moveTo>
                      <a:pt x="25400" y="362712"/>
                    </a:moveTo>
                    <a:lnTo>
                      <a:pt x="12700" y="362712"/>
                    </a:lnTo>
                    <a:lnTo>
                      <a:pt x="25400" y="362712"/>
                    </a:lnTo>
                    <a:cubicBezTo>
                      <a:pt x="25400" y="548640"/>
                      <a:pt x="181483" y="700024"/>
                      <a:pt x="374904" y="700024"/>
                    </a:cubicBezTo>
                    <a:lnTo>
                      <a:pt x="20194397" y="700024"/>
                    </a:lnTo>
                    <a:cubicBezTo>
                      <a:pt x="20387818" y="700024"/>
                      <a:pt x="20543901" y="548640"/>
                      <a:pt x="20543901" y="362712"/>
                    </a:cubicBezTo>
                    <a:cubicBezTo>
                      <a:pt x="20543901" y="176784"/>
                      <a:pt x="20387945" y="25400"/>
                      <a:pt x="20194397" y="25400"/>
                    </a:cubicBezTo>
                    <a:lnTo>
                      <a:pt x="374904" y="25400"/>
                    </a:lnTo>
                    <a:lnTo>
                      <a:pt x="374904" y="12700"/>
                    </a:lnTo>
                    <a:lnTo>
                      <a:pt x="374904" y="25400"/>
                    </a:lnTo>
                    <a:cubicBezTo>
                      <a:pt x="181483" y="25400"/>
                      <a:pt x="25400" y="176784"/>
                      <a:pt x="25400" y="362712"/>
                    </a:cubicBezTo>
                    <a:close/>
                  </a:path>
                </a:pathLst>
              </a:custGeom>
              <a:solidFill>
                <a:srgbClr val="D2D6FF"/>
              </a:solidFill>
            </p:spPr>
          </p:sp>
        </p:grpSp>
        <p:sp>
          <p:nvSpPr>
            <p:cNvPr name="Freeform 13" id="13"/>
            <p:cNvSpPr/>
            <p:nvPr/>
          </p:nvSpPr>
          <p:spPr>
            <a:xfrm flipH="false" flipV="false" rot="0">
              <a:off x="306807" y="253399"/>
              <a:ext cx="1144861" cy="250664"/>
            </a:xfrm>
            <a:custGeom>
              <a:avLst/>
              <a:gdLst/>
              <a:ahLst/>
              <a:cxnLst/>
              <a:rect r="r" b="b" t="t" l="l"/>
              <a:pathLst>
                <a:path h="250664" w="1144861">
                  <a:moveTo>
                    <a:pt x="0" y="0"/>
                  </a:moveTo>
                  <a:lnTo>
                    <a:pt x="1144861" y="0"/>
                  </a:lnTo>
                  <a:lnTo>
                    <a:pt x="1144861" y="250664"/>
                  </a:lnTo>
                  <a:lnTo>
                    <a:pt x="0" y="2506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4" id="14"/>
          <p:cNvSpPr txBox="true"/>
          <p:nvPr/>
        </p:nvSpPr>
        <p:spPr>
          <a:xfrm rot="0">
            <a:off x="747267" y="3753747"/>
            <a:ext cx="16793441" cy="2181225"/>
          </a:xfrm>
          <a:prstGeom prst="rect">
            <a:avLst/>
          </a:prstGeom>
        </p:spPr>
        <p:txBody>
          <a:bodyPr anchor="t" rtlCol="false" tIns="0" lIns="0" bIns="0" rIns="0">
            <a:spAutoFit/>
          </a:bodyPr>
          <a:lstStyle/>
          <a:p>
            <a:pPr algn="l">
              <a:lnSpc>
                <a:spcPts val="2868"/>
              </a:lnSpc>
            </a:pPr>
            <a:r>
              <a:rPr lang="en-US" sz="2390">
                <a:solidFill>
                  <a:srgbClr val="000000"/>
                </a:solidFill>
                <a:latin typeface="Quicksand"/>
                <a:ea typeface="Quicksand"/>
                <a:cs typeface="Quicksand"/>
                <a:sym typeface="Quicksand"/>
              </a:rPr>
              <a:t>5. </a:t>
            </a:r>
            <a:r>
              <a:rPr lang="en-US" sz="2390" b="true">
                <a:solidFill>
                  <a:srgbClr val="000000"/>
                </a:solidFill>
                <a:latin typeface="Quicksand Bold"/>
                <a:ea typeface="Quicksand Bold"/>
                <a:cs typeface="Quicksand Bold"/>
                <a:sym typeface="Quicksand Bold"/>
              </a:rPr>
              <a:t>PEMESANAN</a:t>
            </a:r>
          </a:p>
          <a:p>
            <a:pPr algn="l" marL="516002" indent="-258001" lvl="1">
              <a:lnSpc>
                <a:spcPts val="2868"/>
              </a:lnSpc>
              <a:buFont typeface="Arial"/>
              <a:buChar char="•"/>
            </a:pPr>
            <a:r>
              <a:rPr lang="en-US" sz="2390">
                <a:solidFill>
                  <a:srgbClr val="000000"/>
                </a:solidFill>
                <a:latin typeface="Quicksand"/>
                <a:ea typeface="Quicksand"/>
                <a:cs typeface="Quicksand"/>
                <a:sym typeface="Quicksand"/>
              </a:rPr>
              <a:t>Menampilkan Semua Pemesanan</a:t>
            </a:r>
          </a:p>
          <a:p>
            <a:pPr algn="l">
              <a:lnSpc>
                <a:spcPts val="2868"/>
              </a:lnSpc>
            </a:pPr>
            <a:r>
              <a:rPr lang="en-US" sz="2390">
                <a:solidFill>
                  <a:srgbClr val="000000"/>
                </a:solidFill>
                <a:latin typeface="Quicksand"/>
                <a:ea typeface="Quicksand"/>
                <a:cs typeface="Quicksand"/>
                <a:sym typeface="Quicksand"/>
              </a:rPr>
              <a:t>SELECT * FROM tbl_pemesanan;</a:t>
            </a:r>
          </a:p>
          <a:p>
            <a:pPr algn="l" marL="516002" indent="-258001" lvl="1">
              <a:lnSpc>
                <a:spcPts val="2868"/>
              </a:lnSpc>
              <a:buFont typeface="Arial"/>
              <a:buChar char="•"/>
            </a:pPr>
            <a:r>
              <a:rPr lang="en-US" sz="2390">
                <a:solidFill>
                  <a:srgbClr val="000000"/>
                </a:solidFill>
                <a:latin typeface="Quicksand"/>
                <a:ea typeface="Quicksand"/>
                <a:cs typeface="Quicksand"/>
                <a:sym typeface="Quicksand"/>
              </a:rPr>
              <a:t>Menampilkan Pemesanan Berdasarkan Pelanggan</a:t>
            </a:r>
          </a:p>
          <a:p>
            <a:pPr algn="l">
              <a:lnSpc>
                <a:spcPts val="2868"/>
              </a:lnSpc>
            </a:pPr>
            <a:r>
              <a:rPr lang="en-US" sz="2390">
                <a:solidFill>
                  <a:srgbClr val="000000"/>
                </a:solidFill>
                <a:latin typeface="Quicksand"/>
                <a:ea typeface="Quicksand"/>
                <a:cs typeface="Quicksand"/>
                <a:sym typeface="Quicksand"/>
              </a:rPr>
              <a:t>SELECT * FROM tbl_pemesanan </a:t>
            </a:r>
          </a:p>
          <a:p>
            <a:pPr algn="l">
              <a:lnSpc>
                <a:spcPts val="2868"/>
              </a:lnSpc>
            </a:pPr>
            <a:r>
              <a:rPr lang="en-US" sz="2390">
                <a:solidFill>
                  <a:srgbClr val="000000"/>
                </a:solidFill>
                <a:latin typeface="Quicksand"/>
                <a:ea typeface="Quicksand"/>
                <a:cs typeface="Quicksand"/>
                <a:sym typeface="Quicksand"/>
              </a:rPr>
              <a:t>WHERE id_pelanggan = 'P001';</a:t>
            </a:r>
          </a:p>
        </p:txBody>
      </p:sp>
      <p:sp>
        <p:nvSpPr>
          <p:cNvPr name="TextBox 15" id="15"/>
          <p:cNvSpPr txBox="true"/>
          <p:nvPr/>
        </p:nvSpPr>
        <p:spPr>
          <a:xfrm rot="0">
            <a:off x="747267" y="6049272"/>
            <a:ext cx="16793441" cy="2905125"/>
          </a:xfrm>
          <a:prstGeom prst="rect">
            <a:avLst/>
          </a:prstGeom>
        </p:spPr>
        <p:txBody>
          <a:bodyPr anchor="t" rtlCol="false" tIns="0" lIns="0" bIns="0" rIns="0">
            <a:spAutoFit/>
          </a:bodyPr>
          <a:lstStyle/>
          <a:p>
            <a:pPr algn="l">
              <a:lnSpc>
                <a:spcPts val="2868"/>
              </a:lnSpc>
            </a:pPr>
            <a:r>
              <a:rPr lang="en-US" sz="2390">
                <a:solidFill>
                  <a:srgbClr val="000000"/>
                </a:solidFill>
                <a:latin typeface="Quicksand"/>
                <a:ea typeface="Quicksand"/>
                <a:cs typeface="Quicksand"/>
                <a:sym typeface="Quicksand"/>
              </a:rPr>
              <a:t>6. </a:t>
            </a:r>
            <a:r>
              <a:rPr lang="en-US" sz="2390" b="true">
                <a:solidFill>
                  <a:srgbClr val="000000"/>
                </a:solidFill>
                <a:latin typeface="Quicksand Bold"/>
                <a:ea typeface="Quicksand Bold"/>
                <a:cs typeface="Quicksand Bold"/>
                <a:sym typeface="Quicksand Bold"/>
              </a:rPr>
              <a:t>Pembayaran</a:t>
            </a:r>
            <a:r>
              <a:rPr lang="en-US" sz="2390">
                <a:solidFill>
                  <a:srgbClr val="000000"/>
                </a:solidFill>
                <a:latin typeface="Quicksand"/>
                <a:ea typeface="Quicksand"/>
                <a:cs typeface="Quicksand"/>
                <a:sym typeface="Quicksand"/>
              </a:rPr>
              <a:t> </a:t>
            </a:r>
          </a:p>
          <a:p>
            <a:pPr algn="l" marL="516002" indent="-258001" lvl="1">
              <a:lnSpc>
                <a:spcPts val="2868"/>
              </a:lnSpc>
              <a:buFont typeface="Arial"/>
              <a:buChar char="•"/>
            </a:pPr>
            <a:r>
              <a:rPr lang="en-US" sz="2390">
                <a:solidFill>
                  <a:srgbClr val="000000"/>
                </a:solidFill>
                <a:latin typeface="Quicksand"/>
                <a:ea typeface="Quicksand"/>
                <a:cs typeface="Quicksand"/>
                <a:sym typeface="Quicksand"/>
              </a:rPr>
              <a:t>Menampilkan Semua Pembayaran</a:t>
            </a:r>
          </a:p>
          <a:p>
            <a:pPr algn="l">
              <a:lnSpc>
                <a:spcPts val="2868"/>
              </a:lnSpc>
            </a:pPr>
            <a:r>
              <a:rPr lang="en-US" sz="2390">
                <a:solidFill>
                  <a:srgbClr val="000000"/>
                </a:solidFill>
                <a:latin typeface="Quicksand"/>
                <a:ea typeface="Quicksand"/>
                <a:cs typeface="Quicksand"/>
                <a:sym typeface="Quicksand"/>
              </a:rPr>
              <a:t>SELECT * FROM tbl_pembayaran;</a:t>
            </a:r>
          </a:p>
          <a:p>
            <a:pPr algn="l" marL="516002" indent="-258001" lvl="1">
              <a:lnSpc>
                <a:spcPts val="2868"/>
              </a:lnSpc>
              <a:buFont typeface="Arial"/>
              <a:buChar char="•"/>
            </a:pPr>
            <a:r>
              <a:rPr lang="en-US" sz="2390">
                <a:solidFill>
                  <a:srgbClr val="000000"/>
                </a:solidFill>
                <a:latin typeface="Quicksand"/>
                <a:ea typeface="Quicksand"/>
                <a:cs typeface="Quicksand"/>
                <a:sym typeface="Quicksand"/>
              </a:rPr>
              <a:t>Menambahkan Data Pembayaran</a:t>
            </a:r>
          </a:p>
          <a:p>
            <a:pPr algn="l">
              <a:lnSpc>
                <a:spcPts val="2868"/>
              </a:lnSpc>
            </a:pPr>
            <a:r>
              <a:rPr lang="en-US" sz="2390">
                <a:solidFill>
                  <a:srgbClr val="000000"/>
                </a:solidFill>
                <a:latin typeface="Quicksand"/>
                <a:ea typeface="Quicksand"/>
                <a:cs typeface="Quicksand"/>
                <a:sym typeface="Quicksand"/>
              </a:rPr>
              <a:t>INSERT INTO tbl_pembayaran </a:t>
            </a:r>
          </a:p>
          <a:p>
            <a:pPr algn="l">
              <a:lnSpc>
                <a:spcPts val="2868"/>
              </a:lnSpc>
            </a:pPr>
            <a:r>
              <a:rPr lang="en-US" sz="2390">
                <a:solidFill>
                  <a:srgbClr val="000000"/>
                </a:solidFill>
                <a:latin typeface="Quicksand"/>
                <a:ea typeface="Quicksand"/>
                <a:cs typeface="Quicksand"/>
                <a:sym typeface="Quicksand"/>
              </a:rPr>
              <a:t>(id_pembayaran, id_pemesanan, tanggal_pembayaran, total_pembayaran, metode_pembayaran)</a:t>
            </a:r>
          </a:p>
          <a:p>
            <a:pPr algn="l">
              <a:lnSpc>
                <a:spcPts val="2868"/>
              </a:lnSpc>
            </a:pPr>
            <a:r>
              <a:rPr lang="en-US" sz="2390">
                <a:solidFill>
                  <a:srgbClr val="000000"/>
                </a:solidFill>
                <a:latin typeface="Quicksand"/>
                <a:ea typeface="Quicksand"/>
                <a:cs typeface="Quicksand"/>
                <a:sym typeface="Quicksand"/>
              </a:rPr>
              <a:t>VALUES </a:t>
            </a:r>
          </a:p>
          <a:p>
            <a:pPr algn="l">
              <a:lnSpc>
                <a:spcPts val="2868"/>
              </a:lnSpc>
            </a:pPr>
            <a:r>
              <a:rPr lang="en-US" sz="2390">
                <a:solidFill>
                  <a:srgbClr val="000000"/>
                </a:solidFill>
                <a:latin typeface="Quicksand"/>
                <a:ea typeface="Quicksand"/>
                <a:cs typeface="Quicksand"/>
                <a:sym typeface="Quicksand"/>
              </a:rPr>
              <a:t>('PM001', 'PS001', '2024-06-16', 500000, 'Transfer Bank');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9F8FF">
                <a:alpha val="100000"/>
              </a:srgbClr>
            </a:gs>
            <a:gs pos="100000">
              <a:srgbClr val="4EB3E4">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716700" y="516100"/>
            <a:ext cx="16854600" cy="9255000"/>
            <a:chOff x="0" y="0"/>
            <a:chExt cx="22472800" cy="12340000"/>
          </a:xfrm>
        </p:grpSpPr>
        <p:sp>
          <p:nvSpPr>
            <p:cNvPr name="Freeform 3" id="3"/>
            <p:cNvSpPr/>
            <p:nvPr/>
          </p:nvSpPr>
          <p:spPr>
            <a:xfrm flipH="false" flipV="false" rot="0">
              <a:off x="0" y="0"/>
              <a:ext cx="22472904" cy="12340082"/>
            </a:xfrm>
            <a:custGeom>
              <a:avLst/>
              <a:gdLst/>
              <a:ahLst/>
              <a:cxnLst/>
              <a:rect r="r" b="b" t="t" l="l"/>
              <a:pathLst>
                <a:path h="12340082" w="22472904">
                  <a:moveTo>
                    <a:pt x="0" y="685546"/>
                  </a:moveTo>
                  <a:cubicBezTo>
                    <a:pt x="0" y="306959"/>
                    <a:pt x="306959" y="0"/>
                    <a:pt x="685546" y="0"/>
                  </a:cubicBezTo>
                  <a:lnTo>
                    <a:pt x="21787358" y="0"/>
                  </a:lnTo>
                  <a:cubicBezTo>
                    <a:pt x="22165946" y="0"/>
                    <a:pt x="22472904" y="306959"/>
                    <a:pt x="22472904" y="685546"/>
                  </a:cubicBezTo>
                  <a:lnTo>
                    <a:pt x="22472904" y="11654536"/>
                  </a:lnTo>
                  <a:cubicBezTo>
                    <a:pt x="22472904" y="12033123"/>
                    <a:pt x="22165946" y="12340082"/>
                    <a:pt x="21787358" y="12340082"/>
                  </a:cubicBezTo>
                  <a:lnTo>
                    <a:pt x="685546" y="12340082"/>
                  </a:lnTo>
                  <a:cubicBezTo>
                    <a:pt x="306959" y="12339955"/>
                    <a:pt x="0" y="12033123"/>
                    <a:pt x="0" y="11654536"/>
                  </a:cubicBezTo>
                  <a:close/>
                </a:path>
              </a:pathLst>
            </a:custGeom>
            <a:solidFill>
              <a:srgbClr val="F9F8FF"/>
            </a:solidFill>
          </p:spPr>
        </p:sp>
      </p:grpSp>
      <p:grpSp>
        <p:nvGrpSpPr>
          <p:cNvPr name="Group 4" id="4"/>
          <p:cNvGrpSpPr/>
          <p:nvPr/>
        </p:nvGrpSpPr>
        <p:grpSpPr>
          <a:xfrm rot="0">
            <a:off x="729525" y="516100"/>
            <a:ext cx="16854600" cy="9255000"/>
            <a:chOff x="0" y="0"/>
            <a:chExt cx="22472800" cy="12340000"/>
          </a:xfrm>
        </p:grpSpPr>
        <p:sp>
          <p:nvSpPr>
            <p:cNvPr name="Freeform 5" id="5"/>
            <p:cNvSpPr/>
            <p:nvPr/>
          </p:nvSpPr>
          <p:spPr>
            <a:xfrm flipH="false" flipV="false" rot="0">
              <a:off x="0" y="0"/>
              <a:ext cx="22472904" cy="12340082"/>
            </a:xfrm>
            <a:custGeom>
              <a:avLst/>
              <a:gdLst/>
              <a:ahLst/>
              <a:cxnLst/>
              <a:rect r="r" b="b" t="t" l="l"/>
              <a:pathLst>
                <a:path h="12340082" w="22472904">
                  <a:moveTo>
                    <a:pt x="0" y="685546"/>
                  </a:moveTo>
                  <a:cubicBezTo>
                    <a:pt x="0" y="306959"/>
                    <a:pt x="306959" y="0"/>
                    <a:pt x="685546" y="0"/>
                  </a:cubicBezTo>
                  <a:lnTo>
                    <a:pt x="21787358" y="0"/>
                  </a:lnTo>
                  <a:cubicBezTo>
                    <a:pt x="22165946" y="0"/>
                    <a:pt x="22472904" y="306959"/>
                    <a:pt x="22472904" y="685546"/>
                  </a:cubicBezTo>
                  <a:lnTo>
                    <a:pt x="22472904" y="11654536"/>
                  </a:lnTo>
                  <a:cubicBezTo>
                    <a:pt x="22472904" y="12033123"/>
                    <a:pt x="22165946" y="12340082"/>
                    <a:pt x="21787358" y="12340082"/>
                  </a:cubicBezTo>
                  <a:lnTo>
                    <a:pt x="685546" y="12340082"/>
                  </a:lnTo>
                  <a:cubicBezTo>
                    <a:pt x="306959" y="12339955"/>
                    <a:pt x="0" y="12033123"/>
                    <a:pt x="0" y="11654536"/>
                  </a:cubicBezTo>
                  <a:close/>
                </a:path>
              </a:pathLst>
            </a:custGeom>
            <a:gradFill rotWithShape="true">
              <a:gsLst>
                <a:gs pos="0">
                  <a:srgbClr val="F9F8FF">
                    <a:alpha val="100000"/>
                  </a:srgbClr>
                </a:gs>
                <a:gs pos="100000">
                  <a:srgbClr val="66BEE9">
                    <a:alpha val="34509"/>
                  </a:srgbClr>
                </a:gs>
              </a:gsLst>
              <a:lin ang="5400012"/>
            </a:gradFill>
          </p:spPr>
        </p:sp>
      </p:grpSp>
      <p:grpSp>
        <p:nvGrpSpPr>
          <p:cNvPr name="Group 6" id="6"/>
          <p:cNvGrpSpPr/>
          <p:nvPr/>
        </p:nvGrpSpPr>
        <p:grpSpPr>
          <a:xfrm rot="0">
            <a:off x="1028700" y="2841442"/>
            <a:ext cx="16230600" cy="6397389"/>
            <a:chOff x="0" y="0"/>
            <a:chExt cx="4274726" cy="1684909"/>
          </a:xfrm>
        </p:grpSpPr>
        <p:sp>
          <p:nvSpPr>
            <p:cNvPr name="Freeform 7" id="7"/>
            <p:cNvSpPr/>
            <p:nvPr/>
          </p:nvSpPr>
          <p:spPr>
            <a:xfrm flipH="false" flipV="false" rot="0">
              <a:off x="0" y="0"/>
              <a:ext cx="4274726" cy="1684909"/>
            </a:xfrm>
            <a:custGeom>
              <a:avLst/>
              <a:gdLst/>
              <a:ahLst/>
              <a:cxnLst/>
              <a:rect r="r" b="b" t="t" l="l"/>
              <a:pathLst>
                <a:path h="1684909" w="4274726">
                  <a:moveTo>
                    <a:pt x="24327" y="0"/>
                  </a:moveTo>
                  <a:lnTo>
                    <a:pt x="4250399" y="0"/>
                  </a:lnTo>
                  <a:cubicBezTo>
                    <a:pt x="4263834" y="0"/>
                    <a:pt x="4274726" y="10891"/>
                    <a:pt x="4274726" y="24327"/>
                  </a:cubicBezTo>
                  <a:lnTo>
                    <a:pt x="4274726" y="1660582"/>
                  </a:lnTo>
                  <a:cubicBezTo>
                    <a:pt x="4274726" y="1667034"/>
                    <a:pt x="4272163" y="1673222"/>
                    <a:pt x="4267601" y="1677784"/>
                  </a:cubicBezTo>
                  <a:cubicBezTo>
                    <a:pt x="4263039" y="1682346"/>
                    <a:pt x="4256851" y="1684909"/>
                    <a:pt x="4250399" y="1684909"/>
                  </a:cubicBezTo>
                  <a:lnTo>
                    <a:pt x="24327" y="1684909"/>
                  </a:lnTo>
                  <a:cubicBezTo>
                    <a:pt x="10891" y="1684909"/>
                    <a:pt x="0" y="1674018"/>
                    <a:pt x="0" y="1660582"/>
                  </a:cubicBezTo>
                  <a:lnTo>
                    <a:pt x="0" y="24327"/>
                  </a:lnTo>
                  <a:cubicBezTo>
                    <a:pt x="0" y="10891"/>
                    <a:pt x="10891" y="0"/>
                    <a:pt x="24327" y="0"/>
                  </a:cubicBezTo>
                  <a:close/>
                </a:path>
              </a:pathLst>
            </a:custGeom>
            <a:solidFill>
              <a:srgbClr val="FFFFFF"/>
            </a:solidFill>
          </p:spPr>
        </p:sp>
        <p:sp>
          <p:nvSpPr>
            <p:cNvPr name="TextBox 8" id="8"/>
            <p:cNvSpPr txBox="true"/>
            <p:nvPr/>
          </p:nvSpPr>
          <p:spPr>
            <a:xfrm>
              <a:off x="0" y="-9525"/>
              <a:ext cx="4274726" cy="1694434"/>
            </a:xfrm>
            <a:prstGeom prst="rect">
              <a:avLst/>
            </a:prstGeom>
          </p:spPr>
          <p:txBody>
            <a:bodyPr anchor="ctr" rtlCol="false" tIns="50800" lIns="50800" bIns="50800" rIns="50800"/>
            <a:lstStyle/>
            <a:p>
              <a:pPr algn="ctr">
                <a:lnSpc>
                  <a:spcPts val="2863"/>
                </a:lnSpc>
              </a:pPr>
            </a:p>
          </p:txBody>
        </p:sp>
      </p:grpSp>
      <p:sp>
        <p:nvSpPr>
          <p:cNvPr name="Freeform 9" id="9"/>
          <p:cNvSpPr/>
          <p:nvPr/>
        </p:nvSpPr>
        <p:spPr>
          <a:xfrm flipH="false" flipV="false" rot="0">
            <a:off x="8318398" y="9314918"/>
            <a:ext cx="1651178" cy="187998"/>
          </a:xfrm>
          <a:custGeom>
            <a:avLst/>
            <a:gdLst/>
            <a:ahLst/>
            <a:cxnLst/>
            <a:rect r="r" b="b" t="t" l="l"/>
            <a:pathLst>
              <a:path h="187998" w="1651178">
                <a:moveTo>
                  <a:pt x="0" y="0"/>
                </a:moveTo>
                <a:lnTo>
                  <a:pt x="1651178" y="0"/>
                </a:lnTo>
                <a:lnTo>
                  <a:pt x="1651178" y="187998"/>
                </a:lnTo>
                <a:lnTo>
                  <a:pt x="0" y="187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2165405"/>
            <a:ext cx="7596745" cy="1053737"/>
            <a:chOff x="0" y="0"/>
            <a:chExt cx="6153555" cy="853554"/>
          </a:xfrm>
        </p:grpSpPr>
        <p:sp>
          <p:nvSpPr>
            <p:cNvPr name="Freeform 11" id="11"/>
            <p:cNvSpPr/>
            <p:nvPr/>
          </p:nvSpPr>
          <p:spPr>
            <a:xfrm flipH="false" flipV="false" rot="0">
              <a:off x="12700" y="12700"/>
              <a:ext cx="6131179" cy="831215"/>
            </a:xfrm>
            <a:custGeom>
              <a:avLst/>
              <a:gdLst/>
              <a:ahLst/>
              <a:cxnLst/>
              <a:rect r="r" b="b" t="t" l="l"/>
              <a:pathLst>
                <a:path h="831215" w="6131179">
                  <a:moveTo>
                    <a:pt x="425196" y="0"/>
                  </a:moveTo>
                  <a:lnTo>
                    <a:pt x="5705983" y="0"/>
                  </a:lnTo>
                  <a:cubicBezTo>
                    <a:pt x="5940806" y="0"/>
                    <a:pt x="6131179" y="186055"/>
                    <a:pt x="6131179" y="415671"/>
                  </a:cubicBezTo>
                  <a:lnTo>
                    <a:pt x="6131179" y="831215"/>
                  </a:lnTo>
                  <a:lnTo>
                    <a:pt x="0" y="831215"/>
                  </a:lnTo>
                  <a:lnTo>
                    <a:pt x="0" y="415671"/>
                  </a:lnTo>
                  <a:cubicBezTo>
                    <a:pt x="0" y="186055"/>
                    <a:pt x="190373" y="0"/>
                    <a:pt x="425196" y="0"/>
                  </a:cubicBezTo>
                  <a:close/>
                </a:path>
              </a:pathLst>
            </a:custGeom>
            <a:solidFill>
              <a:srgbClr val="66BEE9"/>
            </a:solidFill>
          </p:spPr>
        </p:sp>
        <p:sp>
          <p:nvSpPr>
            <p:cNvPr name="Freeform 12" id="12"/>
            <p:cNvSpPr/>
            <p:nvPr/>
          </p:nvSpPr>
          <p:spPr>
            <a:xfrm flipH="false" flipV="false" rot="0">
              <a:off x="0" y="0"/>
              <a:ext cx="6156579" cy="856615"/>
            </a:xfrm>
            <a:custGeom>
              <a:avLst/>
              <a:gdLst/>
              <a:ahLst/>
              <a:cxnLst/>
              <a:rect r="r" b="b" t="t" l="l"/>
              <a:pathLst>
                <a:path h="856615" w="6156579">
                  <a:moveTo>
                    <a:pt x="437896" y="0"/>
                  </a:moveTo>
                  <a:lnTo>
                    <a:pt x="5718683" y="0"/>
                  </a:lnTo>
                  <a:lnTo>
                    <a:pt x="5718683" y="12700"/>
                  </a:lnTo>
                  <a:lnTo>
                    <a:pt x="5718683" y="0"/>
                  </a:lnTo>
                  <a:cubicBezTo>
                    <a:pt x="5960237" y="0"/>
                    <a:pt x="6156579" y="191516"/>
                    <a:pt x="6156579" y="428371"/>
                  </a:cubicBezTo>
                  <a:lnTo>
                    <a:pt x="6143879" y="428371"/>
                  </a:lnTo>
                  <a:lnTo>
                    <a:pt x="6156579" y="428371"/>
                  </a:lnTo>
                  <a:lnTo>
                    <a:pt x="6156579" y="843915"/>
                  </a:lnTo>
                  <a:cubicBezTo>
                    <a:pt x="6156579" y="850900"/>
                    <a:pt x="6150864" y="856615"/>
                    <a:pt x="6143879" y="856615"/>
                  </a:cubicBezTo>
                  <a:lnTo>
                    <a:pt x="12700" y="856615"/>
                  </a:lnTo>
                  <a:cubicBezTo>
                    <a:pt x="5715" y="856615"/>
                    <a:pt x="0" y="850900"/>
                    <a:pt x="0" y="843915"/>
                  </a:cubicBezTo>
                  <a:lnTo>
                    <a:pt x="0" y="428371"/>
                  </a:lnTo>
                  <a:lnTo>
                    <a:pt x="12700" y="428371"/>
                  </a:lnTo>
                  <a:lnTo>
                    <a:pt x="0" y="428371"/>
                  </a:lnTo>
                  <a:cubicBezTo>
                    <a:pt x="0" y="191516"/>
                    <a:pt x="196342" y="0"/>
                    <a:pt x="437896" y="0"/>
                  </a:cubicBezTo>
                  <a:cubicBezTo>
                    <a:pt x="440309" y="0"/>
                    <a:pt x="442595" y="635"/>
                    <a:pt x="444627" y="1905"/>
                  </a:cubicBezTo>
                  <a:lnTo>
                    <a:pt x="437896" y="12700"/>
                  </a:lnTo>
                  <a:lnTo>
                    <a:pt x="437896" y="0"/>
                  </a:lnTo>
                  <a:moveTo>
                    <a:pt x="437896" y="25400"/>
                  </a:moveTo>
                  <a:cubicBezTo>
                    <a:pt x="435483" y="25400"/>
                    <a:pt x="433197" y="24765"/>
                    <a:pt x="431165" y="23495"/>
                  </a:cubicBezTo>
                  <a:lnTo>
                    <a:pt x="437896" y="12700"/>
                  </a:lnTo>
                  <a:lnTo>
                    <a:pt x="437896" y="25400"/>
                  </a:lnTo>
                  <a:cubicBezTo>
                    <a:pt x="209804" y="25400"/>
                    <a:pt x="25400" y="206121"/>
                    <a:pt x="25400" y="428371"/>
                  </a:cubicBezTo>
                  <a:lnTo>
                    <a:pt x="25400" y="843915"/>
                  </a:lnTo>
                  <a:lnTo>
                    <a:pt x="12700" y="843915"/>
                  </a:lnTo>
                  <a:lnTo>
                    <a:pt x="12700" y="831215"/>
                  </a:lnTo>
                  <a:lnTo>
                    <a:pt x="6144006" y="831215"/>
                  </a:lnTo>
                  <a:lnTo>
                    <a:pt x="6144006" y="843915"/>
                  </a:lnTo>
                  <a:lnTo>
                    <a:pt x="6131306" y="843915"/>
                  </a:lnTo>
                  <a:lnTo>
                    <a:pt x="6131306" y="428371"/>
                  </a:lnTo>
                  <a:cubicBezTo>
                    <a:pt x="6131306" y="206121"/>
                    <a:pt x="5946902" y="25400"/>
                    <a:pt x="5718683" y="25400"/>
                  </a:cubicBezTo>
                  <a:lnTo>
                    <a:pt x="437896" y="25400"/>
                  </a:lnTo>
                  <a:close/>
                </a:path>
              </a:pathLst>
            </a:custGeom>
            <a:solidFill>
              <a:srgbClr val="D2D6FF"/>
            </a:solidFill>
          </p:spPr>
        </p:sp>
      </p:grpSp>
      <p:sp>
        <p:nvSpPr>
          <p:cNvPr name="Freeform 13" id="13"/>
          <p:cNvSpPr/>
          <p:nvPr/>
        </p:nvSpPr>
        <p:spPr>
          <a:xfrm flipH="false" flipV="false" rot="0">
            <a:off x="1389359" y="2676455"/>
            <a:ext cx="753546" cy="164987"/>
          </a:xfrm>
          <a:custGeom>
            <a:avLst/>
            <a:gdLst/>
            <a:ahLst/>
            <a:cxnLst/>
            <a:rect r="r" b="b" t="t" l="l"/>
            <a:pathLst>
              <a:path h="164987" w="753546">
                <a:moveTo>
                  <a:pt x="0" y="0"/>
                </a:moveTo>
                <a:lnTo>
                  <a:pt x="753546" y="0"/>
                </a:lnTo>
                <a:lnTo>
                  <a:pt x="753546" y="164987"/>
                </a:lnTo>
                <a:lnTo>
                  <a:pt x="0" y="1649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159100" y="9572514"/>
            <a:ext cx="557600" cy="557600"/>
            <a:chOff x="0" y="0"/>
            <a:chExt cx="2596000" cy="2596000"/>
          </a:xfrm>
        </p:grpSpPr>
        <p:sp>
          <p:nvSpPr>
            <p:cNvPr name="Freeform 15" id="15"/>
            <p:cNvSpPr/>
            <p:nvPr/>
          </p:nvSpPr>
          <p:spPr>
            <a:xfrm flipH="false" flipV="false" rot="0">
              <a:off x="0" y="0"/>
              <a:ext cx="2595880" cy="2595880"/>
            </a:xfrm>
            <a:custGeom>
              <a:avLst/>
              <a:gdLst/>
              <a:ahLst/>
              <a:cxnLst/>
              <a:rect r="r" b="b" t="t" l="l"/>
              <a:pathLst>
                <a:path h="2595880" w="2595880">
                  <a:moveTo>
                    <a:pt x="0" y="1297940"/>
                  </a:moveTo>
                  <a:cubicBezTo>
                    <a:pt x="0" y="581152"/>
                    <a:pt x="581152" y="0"/>
                    <a:pt x="1297940" y="0"/>
                  </a:cubicBezTo>
                  <a:cubicBezTo>
                    <a:pt x="2014728" y="0"/>
                    <a:pt x="2595880" y="581152"/>
                    <a:pt x="2595880" y="1297940"/>
                  </a:cubicBezTo>
                  <a:cubicBezTo>
                    <a:pt x="2595880" y="2014728"/>
                    <a:pt x="2014728" y="2595880"/>
                    <a:pt x="1297940" y="2595880"/>
                  </a:cubicBezTo>
                  <a:cubicBezTo>
                    <a:pt x="581152" y="2595880"/>
                    <a:pt x="0" y="2014855"/>
                    <a:pt x="0" y="1297940"/>
                  </a:cubicBezTo>
                  <a:close/>
                </a:path>
              </a:pathLst>
            </a:custGeom>
            <a:solidFill>
              <a:srgbClr val="E951C2"/>
            </a:solidFill>
          </p:spPr>
        </p:sp>
      </p:grpSp>
      <p:sp>
        <p:nvSpPr>
          <p:cNvPr name="Freeform 16" id="16"/>
          <p:cNvSpPr/>
          <p:nvPr/>
        </p:nvSpPr>
        <p:spPr>
          <a:xfrm flipH="false" flipV="false" rot="0">
            <a:off x="16444414" y="9066318"/>
            <a:ext cx="1629772" cy="1063796"/>
          </a:xfrm>
          <a:custGeom>
            <a:avLst/>
            <a:gdLst/>
            <a:ahLst/>
            <a:cxnLst/>
            <a:rect r="r" b="b" t="t" l="l"/>
            <a:pathLst>
              <a:path h="1063796" w="1629772">
                <a:moveTo>
                  <a:pt x="0" y="0"/>
                </a:moveTo>
                <a:lnTo>
                  <a:pt x="1629772" y="0"/>
                </a:lnTo>
                <a:lnTo>
                  <a:pt x="1629772" y="1063796"/>
                </a:lnTo>
                <a:lnTo>
                  <a:pt x="0" y="10637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389359" y="4297572"/>
            <a:ext cx="6929039" cy="3897584"/>
          </a:xfrm>
          <a:custGeom>
            <a:avLst/>
            <a:gdLst/>
            <a:ahLst/>
            <a:cxnLst/>
            <a:rect r="r" b="b" t="t" l="l"/>
            <a:pathLst>
              <a:path h="3897584" w="6929039">
                <a:moveTo>
                  <a:pt x="0" y="0"/>
                </a:moveTo>
                <a:lnTo>
                  <a:pt x="6929039" y="0"/>
                </a:lnTo>
                <a:lnTo>
                  <a:pt x="6929039" y="3897584"/>
                </a:lnTo>
                <a:lnTo>
                  <a:pt x="0" y="3897584"/>
                </a:lnTo>
                <a:lnTo>
                  <a:pt x="0" y="0"/>
                </a:lnTo>
                <a:close/>
              </a:path>
            </a:pathLst>
          </a:custGeom>
          <a:blipFill>
            <a:blip r:embed="rId9"/>
            <a:stretch>
              <a:fillRect l="0" t="0" r="0" b="0"/>
            </a:stretch>
          </a:blipFill>
        </p:spPr>
      </p:sp>
      <p:sp>
        <p:nvSpPr>
          <p:cNvPr name="Freeform 18" id="18"/>
          <p:cNvSpPr/>
          <p:nvPr/>
        </p:nvSpPr>
        <p:spPr>
          <a:xfrm flipH="false" flipV="false" rot="0">
            <a:off x="9760623" y="3077581"/>
            <a:ext cx="6597961" cy="2954480"/>
          </a:xfrm>
          <a:custGeom>
            <a:avLst/>
            <a:gdLst/>
            <a:ahLst/>
            <a:cxnLst/>
            <a:rect r="r" b="b" t="t" l="l"/>
            <a:pathLst>
              <a:path h="2954480" w="6597961">
                <a:moveTo>
                  <a:pt x="0" y="0"/>
                </a:moveTo>
                <a:lnTo>
                  <a:pt x="6597961" y="0"/>
                </a:lnTo>
                <a:lnTo>
                  <a:pt x="6597961" y="2954480"/>
                </a:lnTo>
                <a:lnTo>
                  <a:pt x="0" y="2954480"/>
                </a:lnTo>
                <a:lnTo>
                  <a:pt x="0" y="0"/>
                </a:lnTo>
                <a:close/>
              </a:path>
            </a:pathLst>
          </a:custGeom>
          <a:blipFill>
            <a:blip r:embed="rId10"/>
            <a:stretch>
              <a:fillRect l="0" t="-16316" r="0" b="-9454"/>
            </a:stretch>
          </a:blipFill>
        </p:spPr>
      </p:sp>
      <p:sp>
        <p:nvSpPr>
          <p:cNvPr name="Freeform 19" id="19"/>
          <p:cNvSpPr/>
          <p:nvPr/>
        </p:nvSpPr>
        <p:spPr>
          <a:xfrm flipH="false" flipV="false" rot="0">
            <a:off x="9760623" y="6032061"/>
            <a:ext cx="6597961" cy="3026182"/>
          </a:xfrm>
          <a:custGeom>
            <a:avLst/>
            <a:gdLst/>
            <a:ahLst/>
            <a:cxnLst/>
            <a:rect r="r" b="b" t="t" l="l"/>
            <a:pathLst>
              <a:path h="3026182" w="6597961">
                <a:moveTo>
                  <a:pt x="0" y="0"/>
                </a:moveTo>
                <a:lnTo>
                  <a:pt x="6597961" y="0"/>
                </a:lnTo>
                <a:lnTo>
                  <a:pt x="6597961" y="3026182"/>
                </a:lnTo>
                <a:lnTo>
                  <a:pt x="0" y="3026182"/>
                </a:lnTo>
                <a:lnTo>
                  <a:pt x="0" y="0"/>
                </a:lnTo>
                <a:close/>
              </a:path>
            </a:pathLst>
          </a:custGeom>
          <a:blipFill>
            <a:blip r:embed="rId11"/>
            <a:stretch>
              <a:fillRect l="0" t="-14820" r="0" b="-7820"/>
            </a:stretch>
          </a:blipFill>
        </p:spPr>
      </p:sp>
      <p:sp>
        <p:nvSpPr>
          <p:cNvPr name="TextBox 20" id="20"/>
          <p:cNvSpPr txBox="true"/>
          <p:nvPr/>
        </p:nvSpPr>
        <p:spPr>
          <a:xfrm rot="0">
            <a:off x="1028700" y="1249916"/>
            <a:ext cx="15472164" cy="1632619"/>
          </a:xfrm>
          <a:prstGeom prst="rect">
            <a:avLst/>
          </a:prstGeom>
        </p:spPr>
        <p:txBody>
          <a:bodyPr anchor="t" rtlCol="false" tIns="0" lIns="0" bIns="0" rIns="0">
            <a:spAutoFit/>
          </a:bodyPr>
          <a:lstStyle/>
          <a:p>
            <a:pPr algn="ctr">
              <a:lnSpc>
                <a:spcPts val="6437"/>
              </a:lnSpc>
            </a:pPr>
            <a:r>
              <a:rPr lang="en-US" sz="4664" b="true">
                <a:solidFill>
                  <a:srgbClr val="17336B"/>
                </a:solidFill>
                <a:latin typeface="Arimo Bold"/>
                <a:ea typeface="Arimo Bold"/>
                <a:cs typeface="Arimo Bold"/>
                <a:sym typeface="Arimo Bold"/>
              </a:rPr>
              <a:t>Dokumentasi Proyek Pengembangan Basis Data</a:t>
            </a:r>
          </a:p>
          <a:p>
            <a:pPr algn="ctr">
              <a:lnSpc>
                <a:spcPts val="6437"/>
              </a:lnSpc>
            </a:pPr>
          </a:p>
        </p:txBody>
      </p:sp>
      <p:sp>
        <p:nvSpPr>
          <p:cNvPr name="TextBox 21" id="21"/>
          <p:cNvSpPr txBox="true"/>
          <p:nvPr/>
        </p:nvSpPr>
        <p:spPr>
          <a:xfrm rot="0">
            <a:off x="2083508" y="2460442"/>
            <a:ext cx="4498229" cy="809625"/>
          </a:xfrm>
          <a:prstGeom prst="rect">
            <a:avLst/>
          </a:prstGeom>
        </p:spPr>
        <p:txBody>
          <a:bodyPr anchor="t" rtlCol="false" tIns="0" lIns="0" bIns="0" rIns="0">
            <a:spAutoFit/>
          </a:bodyPr>
          <a:lstStyle/>
          <a:p>
            <a:pPr algn="ctr">
              <a:lnSpc>
                <a:spcPts val="3219"/>
              </a:lnSpc>
            </a:pPr>
            <a:r>
              <a:rPr lang="en-US" sz="2682" b="true">
                <a:solidFill>
                  <a:srgbClr val="17336B"/>
                </a:solidFill>
                <a:latin typeface="Quicksand Bold"/>
                <a:ea typeface="Quicksand Bold"/>
                <a:cs typeface="Quicksand Bold"/>
                <a:sym typeface="Quicksand Bold"/>
              </a:rPr>
              <a:t>Anggota 1: Composer</a:t>
            </a:r>
          </a:p>
          <a:p>
            <a:pPr algn="ctr">
              <a:lnSpc>
                <a:spcPts val="3219"/>
              </a:lnSpc>
            </a:pPr>
          </a:p>
        </p:txBody>
      </p:sp>
      <p:grpSp>
        <p:nvGrpSpPr>
          <p:cNvPr name="Group 22" id="22"/>
          <p:cNvGrpSpPr/>
          <p:nvPr/>
        </p:nvGrpSpPr>
        <p:grpSpPr>
          <a:xfrm rot="0">
            <a:off x="1430475" y="430375"/>
            <a:ext cx="15427050" cy="544050"/>
            <a:chOff x="0" y="0"/>
            <a:chExt cx="20569400" cy="725400"/>
          </a:xfrm>
        </p:grpSpPr>
        <p:grpSp>
          <p:nvGrpSpPr>
            <p:cNvPr name="Group 23" id="23"/>
            <p:cNvGrpSpPr/>
            <p:nvPr/>
          </p:nvGrpSpPr>
          <p:grpSpPr>
            <a:xfrm rot="0">
              <a:off x="0" y="0"/>
              <a:ext cx="20569400" cy="725400"/>
              <a:chOff x="0" y="0"/>
              <a:chExt cx="20569400" cy="725400"/>
            </a:xfrm>
          </p:grpSpPr>
          <p:sp>
            <p:nvSpPr>
              <p:cNvPr name="Freeform 24" id="24"/>
              <p:cNvSpPr/>
              <p:nvPr/>
            </p:nvSpPr>
            <p:spPr>
              <a:xfrm flipH="false" flipV="false" rot="0">
                <a:off x="12700" y="12700"/>
                <a:ext cx="20543901" cy="700024"/>
              </a:xfrm>
              <a:custGeom>
                <a:avLst/>
                <a:gdLst/>
                <a:ahLst/>
                <a:cxnLst/>
                <a:rect r="r" b="b" t="t" l="l"/>
                <a:pathLst>
                  <a:path h="700024" w="20543901">
                    <a:moveTo>
                      <a:pt x="0" y="350012"/>
                    </a:moveTo>
                    <a:cubicBezTo>
                      <a:pt x="0" y="156718"/>
                      <a:pt x="162179" y="0"/>
                      <a:pt x="362204" y="0"/>
                    </a:cubicBezTo>
                    <a:lnTo>
                      <a:pt x="20181697" y="0"/>
                    </a:lnTo>
                    <a:cubicBezTo>
                      <a:pt x="20381722" y="0"/>
                      <a:pt x="20543901" y="156718"/>
                      <a:pt x="20543901" y="350012"/>
                    </a:cubicBezTo>
                    <a:cubicBezTo>
                      <a:pt x="20543901" y="543306"/>
                      <a:pt x="20381722" y="700024"/>
                      <a:pt x="20181697" y="700024"/>
                    </a:cubicBezTo>
                    <a:lnTo>
                      <a:pt x="362204" y="700024"/>
                    </a:lnTo>
                    <a:cubicBezTo>
                      <a:pt x="162179" y="700024"/>
                      <a:pt x="0" y="543306"/>
                      <a:pt x="0" y="350012"/>
                    </a:cubicBezTo>
                    <a:close/>
                  </a:path>
                </a:pathLst>
              </a:custGeom>
              <a:solidFill>
                <a:srgbClr val="66BEE9"/>
              </a:solidFill>
            </p:spPr>
          </p:sp>
          <p:sp>
            <p:nvSpPr>
              <p:cNvPr name="Freeform 25" id="25"/>
              <p:cNvSpPr/>
              <p:nvPr/>
            </p:nvSpPr>
            <p:spPr>
              <a:xfrm flipH="false" flipV="false" rot="0">
                <a:off x="0" y="0"/>
                <a:ext cx="20569301" cy="725424"/>
              </a:xfrm>
              <a:custGeom>
                <a:avLst/>
                <a:gdLst/>
                <a:ahLst/>
                <a:cxnLst/>
                <a:rect r="r" b="b" t="t" l="l"/>
                <a:pathLst>
                  <a:path h="725424" w="20569301">
                    <a:moveTo>
                      <a:pt x="0" y="362712"/>
                    </a:moveTo>
                    <a:cubicBezTo>
                      <a:pt x="0" y="161925"/>
                      <a:pt x="168275" y="0"/>
                      <a:pt x="374904" y="0"/>
                    </a:cubicBezTo>
                    <a:lnTo>
                      <a:pt x="20194397" y="0"/>
                    </a:lnTo>
                    <a:lnTo>
                      <a:pt x="20194397" y="12700"/>
                    </a:lnTo>
                    <a:lnTo>
                      <a:pt x="20194397" y="0"/>
                    </a:lnTo>
                    <a:cubicBezTo>
                      <a:pt x="20401026" y="0"/>
                      <a:pt x="20569301" y="161925"/>
                      <a:pt x="20569301" y="362712"/>
                    </a:cubicBezTo>
                    <a:lnTo>
                      <a:pt x="20556601" y="362712"/>
                    </a:lnTo>
                    <a:lnTo>
                      <a:pt x="20569301" y="362712"/>
                    </a:lnTo>
                    <a:lnTo>
                      <a:pt x="20556601" y="362712"/>
                    </a:lnTo>
                    <a:lnTo>
                      <a:pt x="20569301" y="362712"/>
                    </a:lnTo>
                    <a:cubicBezTo>
                      <a:pt x="20569301" y="563372"/>
                      <a:pt x="20401026" y="725424"/>
                      <a:pt x="20194397" y="725424"/>
                    </a:cubicBezTo>
                    <a:lnTo>
                      <a:pt x="20194397" y="712724"/>
                    </a:lnTo>
                    <a:lnTo>
                      <a:pt x="20194397" y="725424"/>
                    </a:lnTo>
                    <a:lnTo>
                      <a:pt x="374904" y="725424"/>
                    </a:lnTo>
                    <a:lnTo>
                      <a:pt x="374904" y="712724"/>
                    </a:lnTo>
                    <a:lnTo>
                      <a:pt x="374904" y="725424"/>
                    </a:lnTo>
                    <a:cubicBezTo>
                      <a:pt x="168275" y="725424"/>
                      <a:pt x="0" y="563372"/>
                      <a:pt x="0" y="362712"/>
                    </a:cubicBezTo>
                    <a:lnTo>
                      <a:pt x="12700" y="362712"/>
                    </a:lnTo>
                    <a:lnTo>
                      <a:pt x="0" y="362712"/>
                    </a:lnTo>
                    <a:moveTo>
                      <a:pt x="25400" y="362712"/>
                    </a:moveTo>
                    <a:lnTo>
                      <a:pt x="12700" y="362712"/>
                    </a:lnTo>
                    <a:lnTo>
                      <a:pt x="25400" y="362712"/>
                    </a:lnTo>
                    <a:cubicBezTo>
                      <a:pt x="25400" y="548640"/>
                      <a:pt x="181483" y="700024"/>
                      <a:pt x="374904" y="700024"/>
                    </a:cubicBezTo>
                    <a:lnTo>
                      <a:pt x="20194397" y="700024"/>
                    </a:lnTo>
                    <a:cubicBezTo>
                      <a:pt x="20387818" y="700024"/>
                      <a:pt x="20543901" y="548640"/>
                      <a:pt x="20543901" y="362712"/>
                    </a:cubicBezTo>
                    <a:cubicBezTo>
                      <a:pt x="20543901" y="176784"/>
                      <a:pt x="20387945" y="25400"/>
                      <a:pt x="20194397" y="25400"/>
                    </a:cubicBezTo>
                    <a:lnTo>
                      <a:pt x="374904" y="25400"/>
                    </a:lnTo>
                    <a:lnTo>
                      <a:pt x="374904" y="12700"/>
                    </a:lnTo>
                    <a:lnTo>
                      <a:pt x="374904" y="25400"/>
                    </a:lnTo>
                    <a:cubicBezTo>
                      <a:pt x="181483" y="25400"/>
                      <a:pt x="25400" y="176784"/>
                      <a:pt x="25400" y="362712"/>
                    </a:cubicBezTo>
                    <a:close/>
                  </a:path>
                </a:pathLst>
              </a:custGeom>
              <a:solidFill>
                <a:srgbClr val="D2D6FF"/>
              </a:solidFill>
            </p:spPr>
          </p:sp>
        </p:grpSp>
        <p:sp>
          <p:nvSpPr>
            <p:cNvPr name="Freeform 26" id="26"/>
            <p:cNvSpPr/>
            <p:nvPr/>
          </p:nvSpPr>
          <p:spPr>
            <a:xfrm flipH="false" flipV="false" rot="0">
              <a:off x="306807" y="253399"/>
              <a:ext cx="1144861" cy="250664"/>
            </a:xfrm>
            <a:custGeom>
              <a:avLst/>
              <a:gdLst/>
              <a:ahLst/>
              <a:cxnLst/>
              <a:rect r="r" b="b" t="t" l="l"/>
              <a:pathLst>
                <a:path h="250664" w="1144861">
                  <a:moveTo>
                    <a:pt x="0" y="0"/>
                  </a:moveTo>
                  <a:lnTo>
                    <a:pt x="1144861" y="0"/>
                  </a:lnTo>
                  <a:lnTo>
                    <a:pt x="1144861" y="250664"/>
                  </a:lnTo>
                  <a:lnTo>
                    <a:pt x="0" y="2506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9F8FF">
                <a:alpha val="100000"/>
              </a:srgbClr>
            </a:gs>
            <a:gs pos="100000">
              <a:srgbClr val="4EB3E4">
                <a:alpha val="100000"/>
              </a:srgbClr>
            </a:gs>
          </a:gsLst>
          <a:lin ang="5400012"/>
        </a:gradFill>
      </p:bgPr>
    </p:bg>
    <p:spTree>
      <p:nvGrpSpPr>
        <p:cNvPr id="1" name=""/>
        <p:cNvGrpSpPr/>
        <p:nvPr/>
      </p:nvGrpSpPr>
      <p:grpSpPr>
        <a:xfrm>
          <a:off x="0" y="0"/>
          <a:ext cx="0" cy="0"/>
          <a:chOff x="0" y="0"/>
          <a:chExt cx="0" cy="0"/>
        </a:xfrm>
      </p:grpSpPr>
      <p:grpSp>
        <p:nvGrpSpPr>
          <p:cNvPr name="Group 2" id="2"/>
          <p:cNvGrpSpPr/>
          <p:nvPr/>
        </p:nvGrpSpPr>
        <p:grpSpPr>
          <a:xfrm rot="0">
            <a:off x="716700" y="516100"/>
            <a:ext cx="16854600" cy="9255000"/>
            <a:chOff x="0" y="0"/>
            <a:chExt cx="22472800" cy="12340000"/>
          </a:xfrm>
        </p:grpSpPr>
        <p:sp>
          <p:nvSpPr>
            <p:cNvPr name="Freeform 3" id="3"/>
            <p:cNvSpPr/>
            <p:nvPr/>
          </p:nvSpPr>
          <p:spPr>
            <a:xfrm flipH="false" flipV="false" rot="0">
              <a:off x="0" y="0"/>
              <a:ext cx="22472904" cy="12340082"/>
            </a:xfrm>
            <a:custGeom>
              <a:avLst/>
              <a:gdLst/>
              <a:ahLst/>
              <a:cxnLst/>
              <a:rect r="r" b="b" t="t" l="l"/>
              <a:pathLst>
                <a:path h="12340082" w="22472904">
                  <a:moveTo>
                    <a:pt x="0" y="685546"/>
                  </a:moveTo>
                  <a:cubicBezTo>
                    <a:pt x="0" y="306959"/>
                    <a:pt x="306959" y="0"/>
                    <a:pt x="685546" y="0"/>
                  </a:cubicBezTo>
                  <a:lnTo>
                    <a:pt x="21787358" y="0"/>
                  </a:lnTo>
                  <a:cubicBezTo>
                    <a:pt x="22165946" y="0"/>
                    <a:pt x="22472904" y="306959"/>
                    <a:pt x="22472904" y="685546"/>
                  </a:cubicBezTo>
                  <a:lnTo>
                    <a:pt x="22472904" y="11654536"/>
                  </a:lnTo>
                  <a:cubicBezTo>
                    <a:pt x="22472904" y="12033123"/>
                    <a:pt x="22165946" y="12340082"/>
                    <a:pt x="21787358" y="12340082"/>
                  </a:cubicBezTo>
                  <a:lnTo>
                    <a:pt x="685546" y="12340082"/>
                  </a:lnTo>
                  <a:cubicBezTo>
                    <a:pt x="306959" y="12339955"/>
                    <a:pt x="0" y="12033123"/>
                    <a:pt x="0" y="11654536"/>
                  </a:cubicBezTo>
                  <a:close/>
                </a:path>
              </a:pathLst>
            </a:custGeom>
            <a:solidFill>
              <a:srgbClr val="F9F8FF"/>
            </a:solidFill>
          </p:spPr>
        </p:sp>
      </p:grpSp>
      <p:grpSp>
        <p:nvGrpSpPr>
          <p:cNvPr name="Group 4" id="4"/>
          <p:cNvGrpSpPr/>
          <p:nvPr/>
        </p:nvGrpSpPr>
        <p:grpSpPr>
          <a:xfrm rot="0">
            <a:off x="720000" y="516100"/>
            <a:ext cx="16854600" cy="9255000"/>
            <a:chOff x="0" y="0"/>
            <a:chExt cx="22472800" cy="12340000"/>
          </a:xfrm>
        </p:grpSpPr>
        <p:sp>
          <p:nvSpPr>
            <p:cNvPr name="Freeform 5" id="5"/>
            <p:cNvSpPr/>
            <p:nvPr/>
          </p:nvSpPr>
          <p:spPr>
            <a:xfrm flipH="false" flipV="false" rot="0">
              <a:off x="0" y="0"/>
              <a:ext cx="22472904" cy="12340082"/>
            </a:xfrm>
            <a:custGeom>
              <a:avLst/>
              <a:gdLst/>
              <a:ahLst/>
              <a:cxnLst/>
              <a:rect r="r" b="b" t="t" l="l"/>
              <a:pathLst>
                <a:path h="12340082" w="22472904">
                  <a:moveTo>
                    <a:pt x="0" y="685546"/>
                  </a:moveTo>
                  <a:cubicBezTo>
                    <a:pt x="0" y="306959"/>
                    <a:pt x="306959" y="0"/>
                    <a:pt x="685546" y="0"/>
                  </a:cubicBezTo>
                  <a:lnTo>
                    <a:pt x="21787358" y="0"/>
                  </a:lnTo>
                  <a:cubicBezTo>
                    <a:pt x="22165946" y="0"/>
                    <a:pt x="22472904" y="306959"/>
                    <a:pt x="22472904" y="685546"/>
                  </a:cubicBezTo>
                  <a:lnTo>
                    <a:pt x="22472904" y="11654536"/>
                  </a:lnTo>
                  <a:cubicBezTo>
                    <a:pt x="22472904" y="12033123"/>
                    <a:pt x="22165946" y="12340082"/>
                    <a:pt x="21787358" y="12340082"/>
                  </a:cubicBezTo>
                  <a:lnTo>
                    <a:pt x="685546" y="12340082"/>
                  </a:lnTo>
                  <a:cubicBezTo>
                    <a:pt x="306959" y="12339955"/>
                    <a:pt x="0" y="12033123"/>
                    <a:pt x="0" y="11654536"/>
                  </a:cubicBezTo>
                  <a:close/>
                </a:path>
              </a:pathLst>
            </a:custGeom>
            <a:gradFill rotWithShape="true">
              <a:gsLst>
                <a:gs pos="0">
                  <a:srgbClr val="F9F8FF">
                    <a:alpha val="100000"/>
                  </a:srgbClr>
                </a:gs>
                <a:gs pos="100000">
                  <a:srgbClr val="66BEE9">
                    <a:alpha val="34509"/>
                  </a:srgbClr>
                </a:gs>
              </a:gsLst>
              <a:lin ang="5400012"/>
            </a:gradFill>
          </p:spPr>
        </p:sp>
      </p:grpSp>
      <p:grpSp>
        <p:nvGrpSpPr>
          <p:cNvPr name="Group 6" id="6"/>
          <p:cNvGrpSpPr/>
          <p:nvPr/>
        </p:nvGrpSpPr>
        <p:grpSpPr>
          <a:xfrm rot="0">
            <a:off x="1028700" y="2841442"/>
            <a:ext cx="16230600" cy="6397389"/>
            <a:chOff x="0" y="0"/>
            <a:chExt cx="4274726" cy="1684909"/>
          </a:xfrm>
        </p:grpSpPr>
        <p:sp>
          <p:nvSpPr>
            <p:cNvPr name="Freeform 7" id="7"/>
            <p:cNvSpPr/>
            <p:nvPr/>
          </p:nvSpPr>
          <p:spPr>
            <a:xfrm flipH="false" flipV="false" rot="0">
              <a:off x="0" y="0"/>
              <a:ext cx="4274726" cy="1684909"/>
            </a:xfrm>
            <a:custGeom>
              <a:avLst/>
              <a:gdLst/>
              <a:ahLst/>
              <a:cxnLst/>
              <a:rect r="r" b="b" t="t" l="l"/>
              <a:pathLst>
                <a:path h="1684909" w="4274726">
                  <a:moveTo>
                    <a:pt x="24327" y="0"/>
                  </a:moveTo>
                  <a:lnTo>
                    <a:pt x="4250399" y="0"/>
                  </a:lnTo>
                  <a:cubicBezTo>
                    <a:pt x="4263834" y="0"/>
                    <a:pt x="4274726" y="10891"/>
                    <a:pt x="4274726" y="24327"/>
                  </a:cubicBezTo>
                  <a:lnTo>
                    <a:pt x="4274726" y="1660582"/>
                  </a:lnTo>
                  <a:cubicBezTo>
                    <a:pt x="4274726" y="1667034"/>
                    <a:pt x="4272163" y="1673222"/>
                    <a:pt x="4267601" y="1677784"/>
                  </a:cubicBezTo>
                  <a:cubicBezTo>
                    <a:pt x="4263039" y="1682346"/>
                    <a:pt x="4256851" y="1684909"/>
                    <a:pt x="4250399" y="1684909"/>
                  </a:cubicBezTo>
                  <a:lnTo>
                    <a:pt x="24327" y="1684909"/>
                  </a:lnTo>
                  <a:cubicBezTo>
                    <a:pt x="10891" y="1684909"/>
                    <a:pt x="0" y="1674018"/>
                    <a:pt x="0" y="1660582"/>
                  </a:cubicBezTo>
                  <a:lnTo>
                    <a:pt x="0" y="24327"/>
                  </a:lnTo>
                  <a:cubicBezTo>
                    <a:pt x="0" y="10891"/>
                    <a:pt x="10891" y="0"/>
                    <a:pt x="24327" y="0"/>
                  </a:cubicBezTo>
                  <a:close/>
                </a:path>
              </a:pathLst>
            </a:custGeom>
            <a:solidFill>
              <a:srgbClr val="FFFFFF"/>
            </a:solidFill>
          </p:spPr>
        </p:sp>
        <p:sp>
          <p:nvSpPr>
            <p:cNvPr name="TextBox 8" id="8"/>
            <p:cNvSpPr txBox="true"/>
            <p:nvPr/>
          </p:nvSpPr>
          <p:spPr>
            <a:xfrm>
              <a:off x="0" y="-9525"/>
              <a:ext cx="4274726" cy="1694434"/>
            </a:xfrm>
            <a:prstGeom prst="rect">
              <a:avLst/>
            </a:prstGeom>
          </p:spPr>
          <p:txBody>
            <a:bodyPr anchor="ctr" rtlCol="false" tIns="50800" lIns="50800" bIns="50800" rIns="50800"/>
            <a:lstStyle/>
            <a:p>
              <a:pPr algn="ctr">
                <a:lnSpc>
                  <a:spcPts val="2863"/>
                </a:lnSpc>
              </a:pPr>
            </a:p>
          </p:txBody>
        </p:sp>
      </p:grpSp>
      <p:sp>
        <p:nvSpPr>
          <p:cNvPr name="Freeform 9" id="9"/>
          <p:cNvSpPr/>
          <p:nvPr/>
        </p:nvSpPr>
        <p:spPr>
          <a:xfrm flipH="false" flipV="false" rot="0">
            <a:off x="8318398" y="9314918"/>
            <a:ext cx="1651178" cy="187998"/>
          </a:xfrm>
          <a:custGeom>
            <a:avLst/>
            <a:gdLst/>
            <a:ahLst/>
            <a:cxnLst/>
            <a:rect r="r" b="b" t="t" l="l"/>
            <a:pathLst>
              <a:path h="187998" w="1651178">
                <a:moveTo>
                  <a:pt x="0" y="0"/>
                </a:moveTo>
                <a:lnTo>
                  <a:pt x="1651178" y="0"/>
                </a:lnTo>
                <a:lnTo>
                  <a:pt x="1651178" y="187998"/>
                </a:lnTo>
                <a:lnTo>
                  <a:pt x="0" y="1879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770891" y="3082798"/>
            <a:ext cx="6112364" cy="2957338"/>
          </a:xfrm>
          <a:custGeom>
            <a:avLst/>
            <a:gdLst/>
            <a:ahLst/>
            <a:cxnLst/>
            <a:rect r="r" b="b" t="t" l="l"/>
            <a:pathLst>
              <a:path h="2957338" w="6112364">
                <a:moveTo>
                  <a:pt x="0" y="0"/>
                </a:moveTo>
                <a:lnTo>
                  <a:pt x="6112364" y="0"/>
                </a:lnTo>
                <a:lnTo>
                  <a:pt x="6112364" y="2957338"/>
                </a:lnTo>
                <a:lnTo>
                  <a:pt x="0" y="2957338"/>
                </a:lnTo>
                <a:lnTo>
                  <a:pt x="0" y="0"/>
                </a:lnTo>
                <a:close/>
              </a:path>
            </a:pathLst>
          </a:custGeom>
          <a:blipFill>
            <a:blip r:embed="rId5"/>
            <a:stretch>
              <a:fillRect l="0" t="-5386" r="0" b="-10873"/>
            </a:stretch>
          </a:blipFill>
        </p:spPr>
      </p:sp>
      <p:grpSp>
        <p:nvGrpSpPr>
          <p:cNvPr name="Group 11" id="11"/>
          <p:cNvGrpSpPr/>
          <p:nvPr/>
        </p:nvGrpSpPr>
        <p:grpSpPr>
          <a:xfrm rot="0">
            <a:off x="1028700" y="2130536"/>
            <a:ext cx="7596745" cy="1053737"/>
            <a:chOff x="0" y="0"/>
            <a:chExt cx="6153555" cy="853554"/>
          </a:xfrm>
        </p:grpSpPr>
        <p:sp>
          <p:nvSpPr>
            <p:cNvPr name="Freeform 12" id="12"/>
            <p:cNvSpPr/>
            <p:nvPr/>
          </p:nvSpPr>
          <p:spPr>
            <a:xfrm flipH="false" flipV="false" rot="0">
              <a:off x="12700" y="12700"/>
              <a:ext cx="6131179" cy="831215"/>
            </a:xfrm>
            <a:custGeom>
              <a:avLst/>
              <a:gdLst/>
              <a:ahLst/>
              <a:cxnLst/>
              <a:rect r="r" b="b" t="t" l="l"/>
              <a:pathLst>
                <a:path h="831215" w="6131179">
                  <a:moveTo>
                    <a:pt x="425196" y="0"/>
                  </a:moveTo>
                  <a:lnTo>
                    <a:pt x="5705983" y="0"/>
                  </a:lnTo>
                  <a:cubicBezTo>
                    <a:pt x="5940806" y="0"/>
                    <a:pt x="6131179" y="186055"/>
                    <a:pt x="6131179" y="415671"/>
                  </a:cubicBezTo>
                  <a:lnTo>
                    <a:pt x="6131179" y="831215"/>
                  </a:lnTo>
                  <a:lnTo>
                    <a:pt x="0" y="831215"/>
                  </a:lnTo>
                  <a:lnTo>
                    <a:pt x="0" y="415671"/>
                  </a:lnTo>
                  <a:cubicBezTo>
                    <a:pt x="0" y="186055"/>
                    <a:pt x="190373" y="0"/>
                    <a:pt x="425196" y="0"/>
                  </a:cubicBezTo>
                  <a:close/>
                </a:path>
              </a:pathLst>
            </a:custGeom>
            <a:solidFill>
              <a:srgbClr val="66BEE9"/>
            </a:solidFill>
          </p:spPr>
        </p:sp>
        <p:sp>
          <p:nvSpPr>
            <p:cNvPr name="Freeform 13" id="13"/>
            <p:cNvSpPr/>
            <p:nvPr/>
          </p:nvSpPr>
          <p:spPr>
            <a:xfrm flipH="false" flipV="false" rot="0">
              <a:off x="0" y="0"/>
              <a:ext cx="6156579" cy="856615"/>
            </a:xfrm>
            <a:custGeom>
              <a:avLst/>
              <a:gdLst/>
              <a:ahLst/>
              <a:cxnLst/>
              <a:rect r="r" b="b" t="t" l="l"/>
              <a:pathLst>
                <a:path h="856615" w="6156579">
                  <a:moveTo>
                    <a:pt x="437896" y="0"/>
                  </a:moveTo>
                  <a:lnTo>
                    <a:pt x="5718683" y="0"/>
                  </a:lnTo>
                  <a:lnTo>
                    <a:pt x="5718683" y="12700"/>
                  </a:lnTo>
                  <a:lnTo>
                    <a:pt x="5718683" y="0"/>
                  </a:lnTo>
                  <a:cubicBezTo>
                    <a:pt x="5960237" y="0"/>
                    <a:pt x="6156579" y="191516"/>
                    <a:pt x="6156579" y="428371"/>
                  </a:cubicBezTo>
                  <a:lnTo>
                    <a:pt x="6143879" y="428371"/>
                  </a:lnTo>
                  <a:lnTo>
                    <a:pt x="6156579" y="428371"/>
                  </a:lnTo>
                  <a:lnTo>
                    <a:pt x="6156579" y="843915"/>
                  </a:lnTo>
                  <a:cubicBezTo>
                    <a:pt x="6156579" y="850900"/>
                    <a:pt x="6150864" y="856615"/>
                    <a:pt x="6143879" y="856615"/>
                  </a:cubicBezTo>
                  <a:lnTo>
                    <a:pt x="12700" y="856615"/>
                  </a:lnTo>
                  <a:cubicBezTo>
                    <a:pt x="5715" y="856615"/>
                    <a:pt x="0" y="850900"/>
                    <a:pt x="0" y="843915"/>
                  </a:cubicBezTo>
                  <a:lnTo>
                    <a:pt x="0" y="428371"/>
                  </a:lnTo>
                  <a:lnTo>
                    <a:pt x="12700" y="428371"/>
                  </a:lnTo>
                  <a:lnTo>
                    <a:pt x="0" y="428371"/>
                  </a:lnTo>
                  <a:cubicBezTo>
                    <a:pt x="0" y="191516"/>
                    <a:pt x="196342" y="0"/>
                    <a:pt x="437896" y="0"/>
                  </a:cubicBezTo>
                  <a:cubicBezTo>
                    <a:pt x="440309" y="0"/>
                    <a:pt x="442595" y="635"/>
                    <a:pt x="444627" y="1905"/>
                  </a:cubicBezTo>
                  <a:lnTo>
                    <a:pt x="437896" y="12700"/>
                  </a:lnTo>
                  <a:lnTo>
                    <a:pt x="437896" y="0"/>
                  </a:lnTo>
                  <a:moveTo>
                    <a:pt x="437896" y="25400"/>
                  </a:moveTo>
                  <a:cubicBezTo>
                    <a:pt x="435483" y="25400"/>
                    <a:pt x="433197" y="24765"/>
                    <a:pt x="431165" y="23495"/>
                  </a:cubicBezTo>
                  <a:lnTo>
                    <a:pt x="437896" y="12700"/>
                  </a:lnTo>
                  <a:lnTo>
                    <a:pt x="437896" y="25400"/>
                  </a:lnTo>
                  <a:cubicBezTo>
                    <a:pt x="209804" y="25400"/>
                    <a:pt x="25400" y="206121"/>
                    <a:pt x="25400" y="428371"/>
                  </a:cubicBezTo>
                  <a:lnTo>
                    <a:pt x="25400" y="843915"/>
                  </a:lnTo>
                  <a:lnTo>
                    <a:pt x="12700" y="843915"/>
                  </a:lnTo>
                  <a:lnTo>
                    <a:pt x="12700" y="831215"/>
                  </a:lnTo>
                  <a:lnTo>
                    <a:pt x="6144006" y="831215"/>
                  </a:lnTo>
                  <a:lnTo>
                    <a:pt x="6144006" y="843915"/>
                  </a:lnTo>
                  <a:lnTo>
                    <a:pt x="6131306" y="843915"/>
                  </a:lnTo>
                  <a:lnTo>
                    <a:pt x="6131306" y="428371"/>
                  </a:lnTo>
                  <a:cubicBezTo>
                    <a:pt x="6131306" y="206121"/>
                    <a:pt x="5946902" y="25400"/>
                    <a:pt x="5718683" y="25400"/>
                  </a:cubicBezTo>
                  <a:lnTo>
                    <a:pt x="437896" y="25400"/>
                  </a:lnTo>
                  <a:close/>
                </a:path>
              </a:pathLst>
            </a:custGeom>
            <a:solidFill>
              <a:srgbClr val="D2D6FF"/>
            </a:solidFill>
          </p:spPr>
        </p:sp>
      </p:grpSp>
      <p:sp>
        <p:nvSpPr>
          <p:cNvPr name="Freeform 14" id="14"/>
          <p:cNvSpPr/>
          <p:nvPr/>
        </p:nvSpPr>
        <p:spPr>
          <a:xfrm flipH="false" flipV="false" rot="0">
            <a:off x="1389359" y="2676455"/>
            <a:ext cx="753546" cy="164987"/>
          </a:xfrm>
          <a:custGeom>
            <a:avLst/>
            <a:gdLst/>
            <a:ahLst/>
            <a:cxnLst/>
            <a:rect r="r" b="b" t="t" l="l"/>
            <a:pathLst>
              <a:path h="164987" w="753546">
                <a:moveTo>
                  <a:pt x="0" y="0"/>
                </a:moveTo>
                <a:lnTo>
                  <a:pt x="753546" y="0"/>
                </a:lnTo>
                <a:lnTo>
                  <a:pt x="753546" y="164987"/>
                </a:lnTo>
                <a:lnTo>
                  <a:pt x="0" y="1649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159100" y="9572514"/>
            <a:ext cx="557600" cy="557600"/>
            <a:chOff x="0" y="0"/>
            <a:chExt cx="2596000" cy="2596000"/>
          </a:xfrm>
        </p:grpSpPr>
        <p:sp>
          <p:nvSpPr>
            <p:cNvPr name="Freeform 16" id="16"/>
            <p:cNvSpPr/>
            <p:nvPr/>
          </p:nvSpPr>
          <p:spPr>
            <a:xfrm flipH="false" flipV="false" rot="0">
              <a:off x="0" y="0"/>
              <a:ext cx="2595880" cy="2595880"/>
            </a:xfrm>
            <a:custGeom>
              <a:avLst/>
              <a:gdLst/>
              <a:ahLst/>
              <a:cxnLst/>
              <a:rect r="r" b="b" t="t" l="l"/>
              <a:pathLst>
                <a:path h="2595880" w="2595880">
                  <a:moveTo>
                    <a:pt x="0" y="1297940"/>
                  </a:moveTo>
                  <a:cubicBezTo>
                    <a:pt x="0" y="581152"/>
                    <a:pt x="581152" y="0"/>
                    <a:pt x="1297940" y="0"/>
                  </a:cubicBezTo>
                  <a:cubicBezTo>
                    <a:pt x="2014728" y="0"/>
                    <a:pt x="2595880" y="581152"/>
                    <a:pt x="2595880" y="1297940"/>
                  </a:cubicBezTo>
                  <a:cubicBezTo>
                    <a:pt x="2595880" y="2014728"/>
                    <a:pt x="2014728" y="2595880"/>
                    <a:pt x="1297940" y="2595880"/>
                  </a:cubicBezTo>
                  <a:cubicBezTo>
                    <a:pt x="581152" y="2595880"/>
                    <a:pt x="0" y="2014855"/>
                    <a:pt x="0" y="1297940"/>
                  </a:cubicBezTo>
                  <a:close/>
                </a:path>
              </a:pathLst>
            </a:custGeom>
            <a:solidFill>
              <a:srgbClr val="E951C2"/>
            </a:solidFill>
          </p:spPr>
        </p:sp>
      </p:grpSp>
      <p:sp>
        <p:nvSpPr>
          <p:cNvPr name="Freeform 17" id="17"/>
          <p:cNvSpPr/>
          <p:nvPr/>
        </p:nvSpPr>
        <p:spPr>
          <a:xfrm flipH="false" flipV="false" rot="0">
            <a:off x="16444414" y="9066318"/>
            <a:ext cx="1629772" cy="1063796"/>
          </a:xfrm>
          <a:custGeom>
            <a:avLst/>
            <a:gdLst/>
            <a:ahLst/>
            <a:cxnLst/>
            <a:rect r="r" b="b" t="t" l="l"/>
            <a:pathLst>
              <a:path h="1063796" w="1629772">
                <a:moveTo>
                  <a:pt x="0" y="0"/>
                </a:moveTo>
                <a:lnTo>
                  <a:pt x="1629772" y="0"/>
                </a:lnTo>
                <a:lnTo>
                  <a:pt x="1629772" y="1063796"/>
                </a:lnTo>
                <a:lnTo>
                  <a:pt x="0" y="10637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430475" y="430375"/>
            <a:ext cx="15427050" cy="544050"/>
            <a:chOff x="0" y="0"/>
            <a:chExt cx="20569400" cy="725400"/>
          </a:xfrm>
        </p:grpSpPr>
        <p:grpSp>
          <p:nvGrpSpPr>
            <p:cNvPr name="Group 19" id="19"/>
            <p:cNvGrpSpPr/>
            <p:nvPr/>
          </p:nvGrpSpPr>
          <p:grpSpPr>
            <a:xfrm rot="0">
              <a:off x="0" y="0"/>
              <a:ext cx="20569400" cy="725400"/>
              <a:chOff x="0" y="0"/>
              <a:chExt cx="20569400" cy="725400"/>
            </a:xfrm>
          </p:grpSpPr>
          <p:sp>
            <p:nvSpPr>
              <p:cNvPr name="Freeform 20" id="20"/>
              <p:cNvSpPr/>
              <p:nvPr/>
            </p:nvSpPr>
            <p:spPr>
              <a:xfrm flipH="false" flipV="false" rot="0">
                <a:off x="12700" y="12700"/>
                <a:ext cx="20543901" cy="700024"/>
              </a:xfrm>
              <a:custGeom>
                <a:avLst/>
                <a:gdLst/>
                <a:ahLst/>
                <a:cxnLst/>
                <a:rect r="r" b="b" t="t" l="l"/>
                <a:pathLst>
                  <a:path h="700024" w="20543901">
                    <a:moveTo>
                      <a:pt x="0" y="350012"/>
                    </a:moveTo>
                    <a:cubicBezTo>
                      <a:pt x="0" y="156718"/>
                      <a:pt x="162179" y="0"/>
                      <a:pt x="362204" y="0"/>
                    </a:cubicBezTo>
                    <a:lnTo>
                      <a:pt x="20181697" y="0"/>
                    </a:lnTo>
                    <a:cubicBezTo>
                      <a:pt x="20381722" y="0"/>
                      <a:pt x="20543901" y="156718"/>
                      <a:pt x="20543901" y="350012"/>
                    </a:cubicBezTo>
                    <a:cubicBezTo>
                      <a:pt x="20543901" y="543306"/>
                      <a:pt x="20381722" y="700024"/>
                      <a:pt x="20181697" y="700024"/>
                    </a:cubicBezTo>
                    <a:lnTo>
                      <a:pt x="362204" y="700024"/>
                    </a:lnTo>
                    <a:cubicBezTo>
                      <a:pt x="162179" y="700024"/>
                      <a:pt x="0" y="543306"/>
                      <a:pt x="0" y="350012"/>
                    </a:cubicBezTo>
                    <a:close/>
                  </a:path>
                </a:pathLst>
              </a:custGeom>
              <a:solidFill>
                <a:srgbClr val="66BEE9"/>
              </a:solidFill>
            </p:spPr>
          </p:sp>
          <p:sp>
            <p:nvSpPr>
              <p:cNvPr name="Freeform 21" id="21"/>
              <p:cNvSpPr/>
              <p:nvPr/>
            </p:nvSpPr>
            <p:spPr>
              <a:xfrm flipH="false" flipV="false" rot="0">
                <a:off x="0" y="0"/>
                <a:ext cx="20569301" cy="725424"/>
              </a:xfrm>
              <a:custGeom>
                <a:avLst/>
                <a:gdLst/>
                <a:ahLst/>
                <a:cxnLst/>
                <a:rect r="r" b="b" t="t" l="l"/>
                <a:pathLst>
                  <a:path h="725424" w="20569301">
                    <a:moveTo>
                      <a:pt x="0" y="362712"/>
                    </a:moveTo>
                    <a:cubicBezTo>
                      <a:pt x="0" y="161925"/>
                      <a:pt x="168275" y="0"/>
                      <a:pt x="374904" y="0"/>
                    </a:cubicBezTo>
                    <a:lnTo>
                      <a:pt x="20194397" y="0"/>
                    </a:lnTo>
                    <a:lnTo>
                      <a:pt x="20194397" y="12700"/>
                    </a:lnTo>
                    <a:lnTo>
                      <a:pt x="20194397" y="0"/>
                    </a:lnTo>
                    <a:cubicBezTo>
                      <a:pt x="20401026" y="0"/>
                      <a:pt x="20569301" y="161925"/>
                      <a:pt x="20569301" y="362712"/>
                    </a:cubicBezTo>
                    <a:lnTo>
                      <a:pt x="20556601" y="362712"/>
                    </a:lnTo>
                    <a:lnTo>
                      <a:pt x="20569301" y="362712"/>
                    </a:lnTo>
                    <a:lnTo>
                      <a:pt x="20556601" y="362712"/>
                    </a:lnTo>
                    <a:lnTo>
                      <a:pt x="20569301" y="362712"/>
                    </a:lnTo>
                    <a:cubicBezTo>
                      <a:pt x="20569301" y="563372"/>
                      <a:pt x="20401026" y="725424"/>
                      <a:pt x="20194397" y="725424"/>
                    </a:cubicBezTo>
                    <a:lnTo>
                      <a:pt x="20194397" y="712724"/>
                    </a:lnTo>
                    <a:lnTo>
                      <a:pt x="20194397" y="725424"/>
                    </a:lnTo>
                    <a:lnTo>
                      <a:pt x="374904" y="725424"/>
                    </a:lnTo>
                    <a:lnTo>
                      <a:pt x="374904" y="712724"/>
                    </a:lnTo>
                    <a:lnTo>
                      <a:pt x="374904" y="725424"/>
                    </a:lnTo>
                    <a:cubicBezTo>
                      <a:pt x="168275" y="725424"/>
                      <a:pt x="0" y="563372"/>
                      <a:pt x="0" y="362712"/>
                    </a:cubicBezTo>
                    <a:lnTo>
                      <a:pt x="12700" y="362712"/>
                    </a:lnTo>
                    <a:lnTo>
                      <a:pt x="0" y="362712"/>
                    </a:lnTo>
                    <a:moveTo>
                      <a:pt x="25400" y="362712"/>
                    </a:moveTo>
                    <a:lnTo>
                      <a:pt x="12700" y="362712"/>
                    </a:lnTo>
                    <a:lnTo>
                      <a:pt x="25400" y="362712"/>
                    </a:lnTo>
                    <a:cubicBezTo>
                      <a:pt x="25400" y="548640"/>
                      <a:pt x="181483" y="700024"/>
                      <a:pt x="374904" y="700024"/>
                    </a:cubicBezTo>
                    <a:lnTo>
                      <a:pt x="20194397" y="700024"/>
                    </a:lnTo>
                    <a:cubicBezTo>
                      <a:pt x="20387818" y="700024"/>
                      <a:pt x="20543901" y="548640"/>
                      <a:pt x="20543901" y="362712"/>
                    </a:cubicBezTo>
                    <a:cubicBezTo>
                      <a:pt x="20543901" y="176784"/>
                      <a:pt x="20387945" y="25400"/>
                      <a:pt x="20194397" y="25400"/>
                    </a:cubicBezTo>
                    <a:lnTo>
                      <a:pt x="374904" y="25400"/>
                    </a:lnTo>
                    <a:lnTo>
                      <a:pt x="374904" y="12700"/>
                    </a:lnTo>
                    <a:lnTo>
                      <a:pt x="374904" y="25400"/>
                    </a:lnTo>
                    <a:cubicBezTo>
                      <a:pt x="181483" y="25400"/>
                      <a:pt x="25400" y="176784"/>
                      <a:pt x="25400" y="362712"/>
                    </a:cubicBezTo>
                    <a:close/>
                  </a:path>
                </a:pathLst>
              </a:custGeom>
              <a:solidFill>
                <a:srgbClr val="D2D6FF"/>
              </a:solidFill>
            </p:spPr>
          </p:sp>
        </p:grpSp>
        <p:sp>
          <p:nvSpPr>
            <p:cNvPr name="Freeform 22" id="22"/>
            <p:cNvSpPr/>
            <p:nvPr/>
          </p:nvSpPr>
          <p:spPr>
            <a:xfrm flipH="false" flipV="false" rot="0">
              <a:off x="306807" y="253399"/>
              <a:ext cx="1144861" cy="250664"/>
            </a:xfrm>
            <a:custGeom>
              <a:avLst/>
              <a:gdLst/>
              <a:ahLst/>
              <a:cxnLst/>
              <a:rect r="r" b="b" t="t" l="l"/>
              <a:pathLst>
                <a:path h="250664" w="1144861">
                  <a:moveTo>
                    <a:pt x="0" y="0"/>
                  </a:moveTo>
                  <a:lnTo>
                    <a:pt x="1144861" y="0"/>
                  </a:lnTo>
                  <a:lnTo>
                    <a:pt x="1144861" y="250664"/>
                  </a:lnTo>
                  <a:lnTo>
                    <a:pt x="0" y="2506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TextBox 23" id="23"/>
          <p:cNvSpPr txBox="true"/>
          <p:nvPr/>
        </p:nvSpPr>
        <p:spPr>
          <a:xfrm rot="0">
            <a:off x="1028700" y="1221341"/>
            <a:ext cx="15472164" cy="1632619"/>
          </a:xfrm>
          <a:prstGeom prst="rect">
            <a:avLst/>
          </a:prstGeom>
        </p:spPr>
        <p:txBody>
          <a:bodyPr anchor="t" rtlCol="false" tIns="0" lIns="0" bIns="0" rIns="0">
            <a:spAutoFit/>
          </a:bodyPr>
          <a:lstStyle/>
          <a:p>
            <a:pPr algn="ctr">
              <a:lnSpc>
                <a:spcPts val="6437"/>
              </a:lnSpc>
            </a:pPr>
            <a:r>
              <a:rPr lang="en-US" sz="4664" b="true">
                <a:solidFill>
                  <a:srgbClr val="17336B"/>
                </a:solidFill>
                <a:latin typeface="Arimo Bold"/>
                <a:ea typeface="Arimo Bold"/>
                <a:cs typeface="Arimo Bold"/>
                <a:sym typeface="Arimo Bold"/>
              </a:rPr>
              <a:t>Dokumentasi Proyek Pengembangan Basis Data</a:t>
            </a:r>
          </a:p>
          <a:p>
            <a:pPr algn="ctr">
              <a:lnSpc>
                <a:spcPts val="6437"/>
              </a:lnSpc>
            </a:pPr>
          </a:p>
        </p:txBody>
      </p:sp>
      <p:sp>
        <p:nvSpPr>
          <p:cNvPr name="Freeform 24" id="24"/>
          <p:cNvSpPr/>
          <p:nvPr/>
        </p:nvSpPr>
        <p:spPr>
          <a:xfrm flipH="false" flipV="false" rot="0">
            <a:off x="1823282" y="6128865"/>
            <a:ext cx="6117122" cy="2959640"/>
          </a:xfrm>
          <a:custGeom>
            <a:avLst/>
            <a:gdLst/>
            <a:ahLst/>
            <a:cxnLst/>
            <a:rect r="r" b="b" t="t" l="l"/>
            <a:pathLst>
              <a:path h="2959640" w="6117122">
                <a:moveTo>
                  <a:pt x="0" y="0"/>
                </a:moveTo>
                <a:lnTo>
                  <a:pt x="6117123" y="0"/>
                </a:lnTo>
                <a:lnTo>
                  <a:pt x="6117123" y="2959641"/>
                </a:lnTo>
                <a:lnTo>
                  <a:pt x="0" y="2959641"/>
                </a:lnTo>
                <a:lnTo>
                  <a:pt x="0" y="0"/>
                </a:lnTo>
                <a:close/>
              </a:path>
            </a:pathLst>
          </a:custGeom>
          <a:blipFill>
            <a:blip r:embed="rId12"/>
            <a:stretch>
              <a:fillRect l="0" t="-7871" r="0" b="-7871"/>
            </a:stretch>
          </a:blipFill>
        </p:spPr>
      </p:sp>
      <p:grpSp>
        <p:nvGrpSpPr>
          <p:cNvPr name="Group 25" id="25"/>
          <p:cNvGrpSpPr/>
          <p:nvPr/>
        </p:nvGrpSpPr>
        <p:grpSpPr>
          <a:xfrm rot="0">
            <a:off x="9662555" y="2130536"/>
            <a:ext cx="7596745" cy="1053737"/>
            <a:chOff x="0" y="0"/>
            <a:chExt cx="6153555" cy="853554"/>
          </a:xfrm>
        </p:grpSpPr>
        <p:sp>
          <p:nvSpPr>
            <p:cNvPr name="Freeform 26" id="26"/>
            <p:cNvSpPr/>
            <p:nvPr/>
          </p:nvSpPr>
          <p:spPr>
            <a:xfrm flipH="false" flipV="false" rot="0">
              <a:off x="12700" y="12700"/>
              <a:ext cx="6131179" cy="831215"/>
            </a:xfrm>
            <a:custGeom>
              <a:avLst/>
              <a:gdLst/>
              <a:ahLst/>
              <a:cxnLst/>
              <a:rect r="r" b="b" t="t" l="l"/>
              <a:pathLst>
                <a:path h="831215" w="6131179">
                  <a:moveTo>
                    <a:pt x="425196" y="0"/>
                  </a:moveTo>
                  <a:lnTo>
                    <a:pt x="5705983" y="0"/>
                  </a:lnTo>
                  <a:cubicBezTo>
                    <a:pt x="5940806" y="0"/>
                    <a:pt x="6131179" y="186055"/>
                    <a:pt x="6131179" y="415671"/>
                  </a:cubicBezTo>
                  <a:lnTo>
                    <a:pt x="6131179" y="831215"/>
                  </a:lnTo>
                  <a:lnTo>
                    <a:pt x="0" y="831215"/>
                  </a:lnTo>
                  <a:lnTo>
                    <a:pt x="0" y="415671"/>
                  </a:lnTo>
                  <a:cubicBezTo>
                    <a:pt x="0" y="186055"/>
                    <a:pt x="190373" y="0"/>
                    <a:pt x="425196" y="0"/>
                  </a:cubicBezTo>
                  <a:close/>
                </a:path>
              </a:pathLst>
            </a:custGeom>
            <a:solidFill>
              <a:srgbClr val="66BEE9"/>
            </a:solidFill>
          </p:spPr>
        </p:sp>
        <p:sp>
          <p:nvSpPr>
            <p:cNvPr name="Freeform 27" id="27"/>
            <p:cNvSpPr/>
            <p:nvPr/>
          </p:nvSpPr>
          <p:spPr>
            <a:xfrm flipH="false" flipV="false" rot="0">
              <a:off x="0" y="0"/>
              <a:ext cx="6156579" cy="856615"/>
            </a:xfrm>
            <a:custGeom>
              <a:avLst/>
              <a:gdLst/>
              <a:ahLst/>
              <a:cxnLst/>
              <a:rect r="r" b="b" t="t" l="l"/>
              <a:pathLst>
                <a:path h="856615" w="6156579">
                  <a:moveTo>
                    <a:pt x="437896" y="0"/>
                  </a:moveTo>
                  <a:lnTo>
                    <a:pt x="5718683" y="0"/>
                  </a:lnTo>
                  <a:lnTo>
                    <a:pt x="5718683" y="12700"/>
                  </a:lnTo>
                  <a:lnTo>
                    <a:pt x="5718683" y="0"/>
                  </a:lnTo>
                  <a:cubicBezTo>
                    <a:pt x="5960237" y="0"/>
                    <a:pt x="6156579" y="191516"/>
                    <a:pt x="6156579" y="428371"/>
                  </a:cubicBezTo>
                  <a:lnTo>
                    <a:pt x="6143879" y="428371"/>
                  </a:lnTo>
                  <a:lnTo>
                    <a:pt x="6156579" y="428371"/>
                  </a:lnTo>
                  <a:lnTo>
                    <a:pt x="6156579" y="843915"/>
                  </a:lnTo>
                  <a:cubicBezTo>
                    <a:pt x="6156579" y="850900"/>
                    <a:pt x="6150864" y="856615"/>
                    <a:pt x="6143879" y="856615"/>
                  </a:cubicBezTo>
                  <a:lnTo>
                    <a:pt x="12700" y="856615"/>
                  </a:lnTo>
                  <a:cubicBezTo>
                    <a:pt x="5715" y="856615"/>
                    <a:pt x="0" y="850900"/>
                    <a:pt x="0" y="843915"/>
                  </a:cubicBezTo>
                  <a:lnTo>
                    <a:pt x="0" y="428371"/>
                  </a:lnTo>
                  <a:lnTo>
                    <a:pt x="12700" y="428371"/>
                  </a:lnTo>
                  <a:lnTo>
                    <a:pt x="0" y="428371"/>
                  </a:lnTo>
                  <a:cubicBezTo>
                    <a:pt x="0" y="191516"/>
                    <a:pt x="196342" y="0"/>
                    <a:pt x="437896" y="0"/>
                  </a:cubicBezTo>
                  <a:cubicBezTo>
                    <a:pt x="440309" y="0"/>
                    <a:pt x="442595" y="635"/>
                    <a:pt x="444627" y="1905"/>
                  </a:cubicBezTo>
                  <a:lnTo>
                    <a:pt x="437896" y="12700"/>
                  </a:lnTo>
                  <a:lnTo>
                    <a:pt x="437896" y="0"/>
                  </a:lnTo>
                  <a:moveTo>
                    <a:pt x="437896" y="25400"/>
                  </a:moveTo>
                  <a:cubicBezTo>
                    <a:pt x="435483" y="25400"/>
                    <a:pt x="433197" y="24765"/>
                    <a:pt x="431165" y="23495"/>
                  </a:cubicBezTo>
                  <a:lnTo>
                    <a:pt x="437896" y="12700"/>
                  </a:lnTo>
                  <a:lnTo>
                    <a:pt x="437896" y="25400"/>
                  </a:lnTo>
                  <a:cubicBezTo>
                    <a:pt x="209804" y="25400"/>
                    <a:pt x="25400" y="206121"/>
                    <a:pt x="25400" y="428371"/>
                  </a:cubicBezTo>
                  <a:lnTo>
                    <a:pt x="25400" y="843915"/>
                  </a:lnTo>
                  <a:lnTo>
                    <a:pt x="12700" y="843915"/>
                  </a:lnTo>
                  <a:lnTo>
                    <a:pt x="12700" y="831215"/>
                  </a:lnTo>
                  <a:lnTo>
                    <a:pt x="6144006" y="831215"/>
                  </a:lnTo>
                  <a:lnTo>
                    <a:pt x="6144006" y="843915"/>
                  </a:lnTo>
                  <a:lnTo>
                    <a:pt x="6131306" y="843915"/>
                  </a:lnTo>
                  <a:lnTo>
                    <a:pt x="6131306" y="428371"/>
                  </a:lnTo>
                  <a:cubicBezTo>
                    <a:pt x="6131306" y="206121"/>
                    <a:pt x="5946902" y="25400"/>
                    <a:pt x="5718683" y="25400"/>
                  </a:cubicBezTo>
                  <a:lnTo>
                    <a:pt x="437896" y="25400"/>
                  </a:lnTo>
                  <a:close/>
                </a:path>
              </a:pathLst>
            </a:custGeom>
            <a:solidFill>
              <a:srgbClr val="D2D6FF"/>
            </a:solidFill>
          </p:spPr>
        </p:sp>
      </p:grpSp>
      <p:sp>
        <p:nvSpPr>
          <p:cNvPr name="TextBox 28" id="28"/>
          <p:cNvSpPr txBox="true"/>
          <p:nvPr/>
        </p:nvSpPr>
        <p:spPr>
          <a:xfrm rot="0">
            <a:off x="11400869" y="2431867"/>
            <a:ext cx="4498229" cy="409575"/>
          </a:xfrm>
          <a:prstGeom prst="rect">
            <a:avLst/>
          </a:prstGeom>
        </p:spPr>
        <p:txBody>
          <a:bodyPr anchor="t" rtlCol="false" tIns="0" lIns="0" bIns="0" rIns="0">
            <a:spAutoFit/>
          </a:bodyPr>
          <a:lstStyle/>
          <a:p>
            <a:pPr algn="ctr">
              <a:lnSpc>
                <a:spcPts val="3219"/>
              </a:lnSpc>
            </a:pPr>
            <a:r>
              <a:rPr lang="en-US" b="true" sz="2682">
                <a:solidFill>
                  <a:srgbClr val="17336B"/>
                </a:solidFill>
                <a:latin typeface="Quicksand Bold"/>
                <a:ea typeface="Quicksand Bold"/>
                <a:cs typeface="Quicksand Bold"/>
                <a:sym typeface="Quicksand Bold"/>
              </a:rPr>
              <a:t>Anggota 3: Replika</a:t>
            </a:r>
          </a:p>
        </p:txBody>
      </p:sp>
      <p:sp>
        <p:nvSpPr>
          <p:cNvPr name="Freeform 29" id="29"/>
          <p:cNvSpPr/>
          <p:nvPr/>
        </p:nvSpPr>
        <p:spPr>
          <a:xfrm flipH="false" flipV="false" rot="0">
            <a:off x="10206227" y="2688973"/>
            <a:ext cx="753546" cy="164987"/>
          </a:xfrm>
          <a:custGeom>
            <a:avLst/>
            <a:gdLst/>
            <a:ahLst/>
            <a:cxnLst/>
            <a:rect r="r" b="b" t="t" l="l"/>
            <a:pathLst>
              <a:path h="164987" w="753546">
                <a:moveTo>
                  <a:pt x="0" y="0"/>
                </a:moveTo>
                <a:lnTo>
                  <a:pt x="753546" y="0"/>
                </a:lnTo>
                <a:lnTo>
                  <a:pt x="753546" y="164987"/>
                </a:lnTo>
                <a:lnTo>
                  <a:pt x="0" y="1649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0">
            <a:off x="9860385" y="4104491"/>
            <a:ext cx="7201084" cy="4041609"/>
          </a:xfrm>
          <a:custGeom>
            <a:avLst/>
            <a:gdLst/>
            <a:ahLst/>
            <a:cxnLst/>
            <a:rect r="r" b="b" t="t" l="l"/>
            <a:pathLst>
              <a:path h="4041609" w="7201084">
                <a:moveTo>
                  <a:pt x="0" y="0"/>
                </a:moveTo>
                <a:lnTo>
                  <a:pt x="7201085" y="0"/>
                </a:lnTo>
                <a:lnTo>
                  <a:pt x="7201085" y="4041609"/>
                </a:lnTo>
                <a:lnTo>
                  <a:pt x="0" y="4041609"/>
                </a:lnTo>
                <a:lnTo>
                  <a:pt x="0" y="0"/>
                </a:lnTo>
                <a:close/>
              </a:path>
            </a:pathLst>
          </a:custGeom>
          <a:blipFill>
            <a:blip r:embed="rId13"/>
            <a:stretch>
              <a:fillRect l="0" t="0" r="0" b="0"/>
            </a:stretch>
          </a:blipFill>
        </p:spPr>
      </p:sp>
      <p:sp>
        <p:nvSpPr>
          <p:cNvPr name="TextBox 31" id="31"/>
          <p:cNvSpPr txBox="true"/>
          <p:nvPr/>
        </p:nvSpPr>
        <p:spPr>
          <a:xfrm rot="0">
            <a:off x="2083508" y="2273173"/>
            <a:ext cx="4498229" cy="809625"/>
          </a:xfrm>
          <a:prstGeom prst="rect">
            <a:avLst/>
          </a:prstGeom>
        </p:spPr>
        <p:txBody>
          <a:bodyPr anchor="t" rtlCol="false" tIns="0" lIns="0" bIns="0" rIns="0">
            <a:spAutoFit/>
          </a:bodyPr>
          <a:lstStyle/>
          <a:p>
            <a:pPr algn="ctr">
              <a:lnSpc>
                <a:spcPts val="3219"/>
              </a:lnSpc>
            </a:pPr>
            <a:r>
              <a:rPr lang="en-US" b="true" sz="2682">
                <a:solidFill>
                  <a:srgbClr val="17336B"/>
                </a:solidFill>
                <a:latin typeface="Quicksand Bold"/>
                <a:ea typeface="Quicksand Bold"/>
                <a:cs typeface="Quicksand Bold"/>
                <a:sym typeface="Quicksand Bold"/>
              </a:rPr>
              <a:t>Anggota 2 : Database Administrator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DAGZdXYvL2Y</dc:identifier>
  <dcterms:modified xsi:type="dcterms:W3CDTF">2011-08-01T06:04:30Z</dcterms:modified>
  <cp:revision>1</cp:revision>
  <dc:title>Dokumentasi Awal Proyek Pengembangan </dc:title>
</cp:coreProperties>
</file>