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8C"/>
    <a:srgbClr val="FF4DA6"/>
    <a:srgbClr val="FF80BF"/>
    <a:srgbClr val="FFB3D9"/>
    <a:srgbClr val="FFE6F2"/>
    <a:srgbClr val="FFB31A"/>
    <a:srgbClr val="FFC34D"/>
    <a:srgbClr val="FFD480"/>
    <a:srgbClr val="FFE6B3"/>
    <a:srgbClr val="FFF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09315" y="815988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515" y="3625850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Positif (jiwa)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9419" y="815988"/>
            <a:ext cx="3138805" cy="2608580"/>
            <a:chOff x="3409315" y="794385"/>
            <a:chExt cx="3138805" cy="2608580"/>
          </a:xfrm>
        </p:grpSpPr>
        <p:sp>
          <p:nvSpPr>
            <p:cNvPr id="12" name="TextBox 11"/>
            <p:cNvSpPr txBox="1"/>
            <p:nvPr/>
          </p:nvSpPr>
          <p:spPr>
            <a:xfrm>
              <a:off x="3409315" y="794385"/>
              <a:ext cx="27260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Fasilitas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Kesehatan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085850"/>
              <a:ext cx="375920" cy="3740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2539365"/>
              <a:ext cx="375920" cy="3740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2056765"/>
              <a:ext cx="375920" cy="37401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574800"/>
              <a:ext cx="375920" cy="3740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035425" y="1107440"/>
              <a:ext cx="25126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Rujukan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C19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5425" y="1597025"/>
              <a:ext cx="21742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5425" y="2079625"/>
              <a:ext cx="21723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Puskesmas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5425" y="2541270"/>
              <a:ext cx="217106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Praktek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Dokter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Bidan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3028950"/>
              <a:ext cx="375920" cy="37401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035425" y="3023235"/>
              <a:ext cx="217043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Apotek</a:t>
              </a: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373380" y="4141470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373380" y="4623435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373380" y="5104765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373380" y="5587365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373380" y="6069330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873125" y="42100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873125" y="4660265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873125" y="5201920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873125" y="566293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873125" y="6154420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43" name="Rectangles 42"/>
          <p:cNvSpPr/>
          <p:nvPr/>
        </p:nvSpPr>
        <p:spPr>
          <a:xfrm>
            <a:off x="3472815" y="4120515"/>
            <a:ext cx="484505" cy="48196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s 43"/>
          <p:cNvSpPr/>
          <p:nvPr/>
        </p:nvSpPr>
        <p:spPr>
          <a:xfrm>
            <a:off x="3472815" y="4599940"/>
            <a:ext cx="484505" cy="48196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s 44"/>
          <p:cNvSpPr/>
          <p:nvPr/>
        </p:nvSpPr>
        <p:spPr>
          <a:xfrm>
            <a:off x="3472815" y="5063490"/>
            <a:ext cx="484505" cy="48196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s 45"/>
          <p:cNvSpPr/>
          <p:nvPr/>
        </p:nvSpPr>
        <p:spPr>
          <a:xfrm>
            <a:off x="3472815" y="5545455"/>
            <a:ext cx="484505" cy="48196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s 46"/>
          <p:cNvSpPr/>
          <p:nvPr/>
        </p:nvSpPr>
        <p:spPr>
          <a:xfrm>
            <a:off x="3472815" y="6028055"/>
            <a:ext cx="484505" cy="48196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TextBox 10"/>
          <p:cNvSpPr txBox="1"/>
          <p:nvPr/>
        </p:nvSpPr>
        <p:spPr>
          <a:xfrm>
            <a:off x="3409315" y="3646805"/>
            <a:ext cx="1951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49" name="TextBox 25"/>
          <p:cNvSpPr txBox="1"/>
          <p:nvPr/>
        </p:nvSpPr>
        <p:spPr>
          <a:xfrm>
            <a:off x="4035425" y="4210050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&lt;1.000</a:t>
            </a:r>
          </a:p>
        </p:txBody>
      </p:sp>
      <p:sp>
        <p:nvSpPr>
          <p:cNvPr id="50" name="TextBox 26"/>
          <p:cNvSpPr txBox="1"/>
          <p:nvPr/>
        </p:nvSpPr>
        <p:spPr>
          <a:xfrm>
            <a:off x="4035425" y="466026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1.000-1.500</a:t>
            </a:r>
          </a:p>
        </p:txBody>
      </p:sp>
      <p:sp>
        <p:nvSpPr>
          <p:cNvPr id="51" name="TextBox 27"/>
          <p:cNvSpPr txBox="1"/>
          <p:nvPr/>
        </p:nvSpPr>
        <p:spPr>
          <a:xfrm>
            <a:off x="4035425" y="5201920"/>
            <a:ext cx="123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1.500-2.000</a:t>
            </a:r>
          </a:p>
        </p:txBody>
      </p:sp>
      <p:sp>
        <p:nvSpPr>
          <p:cNvPr id="52" name="TextBox 28"/>
          <p:cNvSpPr txBox="1"/>
          <p:nvPr/>
        </p:nvSpPr>
        <p:spPr>
          <a:xfrm>
            <a:off x="4035425" y="5662930"/>
            <a:ext cx="1239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2.000-2.500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035425" y="6154420"/>
            <a:ext cx="1239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&gt;2.500</a:t>
            </a:r>
          </a:p>
        </p:txBody>
      </p:sp>
      <p:sp>
        <p:nvSpPr>
          <p:cNvPr id="59" name="TextBox 10"/>
          <p:cNvSpPr txBox="1"/>
          <p:nvPr/>
        </p:nvSpPr>
        <p:spPr>
          <a:xfrm>
            <a:off x="310515" y="6848475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60" name="TextBox 25"/>
          <p:cNvSpPr txBox="1"/>
          <p:nvPr/>
        </p:nvSpPr>
        <p:spPr>
          <a:xfrm>
            <a:off x="873125" y="7411720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&lt;40.000</a:t>
            </a:r>
          </a:p>
        </p:txBody>
      </p:sp>
      <p:sp>
        <p:nvSpPr>
          <p:cNvPr id="61" name="TextBox 26"/>
          <p:cNvSpPr txBox="1"/>
          <p:nvPr/>
        </p:nvSpPr>
        <p:spPr>
          <a:xfrm>
            <a:off x="873125" y="7861935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40.000-60.000</a:t>
            </a:r>
          </a:p>
        </p:txBody>
      </p:sp>
      <p:sp>
        <p:nvSpPr>
          <p:cNvPr id="62" name="TextBox 27"/>
          <p:cNvSpPr txBox="1"/>
          <p:nvPr/>
        </p:nvSpPr>
        <p:spPr>
          <a:xfrm>
            <a:off x="873125" y="8402955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60.000-80.000</a:t>
            </a:r>
          </a:p>
        </p:txBody>
      </p:sp>
      <p:sp>
        <p:nvSpPr>
          <p:cNvPr id="63" name="TextBox 28"/>
          <p:cNvSpPr txBox="1"/>
          <p:nvPr/>
        </p:nvSpPr>
        <p:spPr>
          <a:xfrm>
            <a:off x="873125" y="8864600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80.000-100.000</a:t>
            </a:r>
          </a:p>
        </p:txBody>
      </p:sp>
      <p:sp>
        <p:nvSpPr>
          <p:cNvPr id="64" name="TextBox 31"/>
          <p:cNvSpPr txBox="1"/>
          <p:nvPr/>
        </p:nvSpPr>
        <p:spPr>
          <a:xfrm>
            <a:off x="873125" y="9356090"/>
            <a:ext cx="172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&gt;100.000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373380" y="7320280"/>
            <a:ext cx="484505" cy="48196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s 65"/>
          <p:cNvSpPr/>
          <p:nvPr/>
        </p:nvSpPr>
        <p:spPr>
          <a:xfrm>
            <a:off x="373380" y="7802880"/>
            <a:ext cx="484505" cy="48196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s 66"/>
          <p:cNvSpPr/>
          <p:nvPr/>
        </p:nvSpPr>
        <p:spPr>
          <a:xfrm>
            <a:off x="373380" y="8284845"/>
            <a:ext cx="484505" cy="48196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s 67"/>
          <p:cNvSpPr/>
          <p:nvPr/>
        </p:nvSpPr>
        <p:spPr>
          <a:xfrm>
            <a:off x="373380" y="8768080"/>
            <a:ext cx="484505" cy="48196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s 68"/>
          <p:cNvSpPr/>
          <p:nvPr/>
        </p:nvSpPr>
        <p:spPr>
          <a:xfrm>
            <a:off x="373380" y="9250045"/>
            <a:ext cx="484505" cy="48196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2815" y="1118995"/>
            <a:ext cx="2423795" cy="1695664"/>
            <a:chOff x="388620" y="1157605"/>
            <a:chExt cx="2423795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26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Lufti Gita Iriani</cp:lastModifiedBy>
  <cp:revision>27</cp:revision>
  <dcterms:created xsi:type="dcterms:W3CDTF">2020-09-29T08:15:00Z</dcterms:created>
  <dcterms:modified xsi:type="dcterms:W3CDTF">2021-09-30T18:01:35Z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