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ea2bfdfa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ea2bfdfa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ea2bfdf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ea2bfdf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ea2bfdfa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ea2bfdfa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ea2bfdfa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ea2bfdfa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ea2bfdfa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ea2bfdfa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ea2bfdfa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ea2bfdfa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Classifying Songs Into Genres by Lyrics</a:t>
            </a:r>
            <a:endParaRPr/>
          </a:p>
        </p:txBody>
      </p:sp>
      <p:sp>
        <p:nvSpPr>
          <p:cNvPr id="135" name="Google Shape;135;p13"/>
          <p:cNvSpPr txBox="1"/>
          <p:nvPr>
            <p:ph idx="1" type="subTitle"/>
          </p:nvPr>
        </p:nvSpPr>
        <p:spPr>
          <a:xfrm>
            <a:off x="5083950" y="3924925"/>
            <a:ext cx="38520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Sebastien Perre and Opara Anita</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Problem we are trying to solve</a:t>
            </a:r>
            <a:endParaRPr sz="2300"/>
          </a:p>
        </p:txBody>
      </p:sp>
      <p:sp>
        <p:nvSpPr>
          <p:cNvPr id="141" name="Google Shape;141;p14"/>
          <p:cNvSpPr txBox="1"/>
          <p:nvPr>
            <p:ph idx="1" type="body"/>
          </p:nvPr>
        </p:nvSpPr>
        <p:spPr>
          <a:xfrm>
            <a:off x="1195825" y="1226025"/>
            <a:ext cx="7038900" cy="112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problem we are trying to solve is classifying songs into different genres based on lyrics.</a:t>
            </a:r>
            <a:endParaRPr sz="1700"/>
          </a:p>
        </p:txBody>
      </p:sp>
      <p:pic>
        <p:nvPicPr>
          <p:cNvPr id="142" name="Google Shape;142;p14"/>
          <p:cNvPicPr preferRelativeResize="0"/>
          <p:nvPr/>
        </p:nvPicPr>
        <p:blipFill>
          <a:blip r:embed="rId3">
            <a:alphaModFix/>
          </a:blip>
          <a:stretch>
            <a:fillRect/>
          </a:stretch>
        </p:blipFill>
        <p:spPr>
          <a:xfrm>
            <a:off x="1065325" y="2881175"/>
            <a:ext cx="2978176" cy="1638350"/>
          </a:xfrm>
          <a:prstGeom prst="rect">
            <a:avLst/>
          </a:prstGeom>
          <a:noFill/>
          <a:ln>
            <a:noFill/>
          </a:ln>
        </p:spPr>
      </p:pic>
      <p:sp>
        <p:nvSpPr>
          <p:cNvPr id="143" name="Google Shape;143;p14"/>
          <p:cNvSpPr txBox="1"/>
          <p:nvPr/>
        </p:nvSpPr>
        <p:spPr>
          <a:xfrm>
            <a:off x="913724" y="2204075"/>
            <a:ext cx="309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Lato"/>
                <a:ea typeface="Lato"/>
                <a:cs typeface="Lato"/>
                <a:sym typeface="Lato"/>
              </a:rPr>
              <a:t>Just Wanna Rock - Lil Uzi Vert - Rap</a:t>
            </a:r>
            <a:endParaRPr sz="1600">
              <a:solidFill>
                <a:schemeClr val="lt1"/>
              </a:solidFill>
              <a:latin typeface="Lato"/>
              <a:ea typeface="Lato"/>
              <a:cs typeface="Lato"/>
              <a:sym typeface="Lato"/>
            </a:endParaRPr>
          </a:p>
        </p:txBody>
      </p:sp>
      <p:sp>
        <p:nvSpPr>
          <p:cNvPr id="144" name="Google Shape;144;p14"/>
          <p:cNvSpPr txBox="1"/>
          <p:nvPr/>
        </p:nvSpPr>
        <p:spPr>
          <a:xfrm>
            <a:off x="1095225" y="4519525"/>
            <a:ext cx="2918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Lato"/>
                <a:ea typeface="Lato"/>
                <a:cs typeface="Lato"/>
                <a:sym typeface="Lato"/>
              </a:rPr>
              <a:t>Courtesy: https://genius.com/Lil-uzi-vert-just-wanna-rock-lyrics</a:t>
            </a:r>
            <a:endParaRPr sz="900">
              <a:solidFill>
                <a:schemeClr val="lt1"/>
              </a:solidFill>
              <a:latin typeface="Lato"/>
              <a:ea typeface="Lato"/>
              <a:cs typeface="Lato"/>
              <a:sym typeface="Lato"/>
            </a:endParaRPr>
          </a:p>
        </p:txBody>
      </p:sp>
      <p:sp>
        <p:nvSpPr>
          <p:cNvPr id="145" name="Google Shape;145;p14"/>
          <p:cNvSpPr txBox="1"/>
          <p:nvPr/>
        </p:nvSpPr>
        <p:spPr>
          <a:xfrm>
            <a:off x="4752325" y="2204075"/>
            <a:ext cx="3942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Achy Breaky Heart - Billy Ray Cyrus - Country</a:t>
            </a:r>
            <a:endParaRPr sz="1600">
              <a:solidFill>
                <a:schemeClr val="lt1"/>
              </a:solidFill>
              <a:latin typeface="Lato"/>
              <a:ea typeface="Lato"/>
              <a:cs typeface="Lato"/>
              <a:sym typeface="Lato"/>
            </a:endParaRPr>
          </a:p>
        </p:txBody>
      </p:sp>
      <p:pic>
        <p:nvPicPr>
          <p:cNvPr id="146" name="Google Shape;146;p14"/>
          <p:cNvPicPr preferRelativeResize="0"/>
          <p:nvPr/>
        </p:nvPicPr>
        <p:blipFill>
          <a:blip r:embed="rId4">
            <a:alphaModFix/>
          </a:blip>
          <a:stretch>
            <a:fillRect/>
          </a:stretch>
        </p:blipFill>
        <p:spPr>
          <a:xfrm>
            <a:off x="5396000" y="2913625"/>
            <a:ext cx="2759045" cy="1573450"/>
          </a:xfrm>
          <a:prstGeom prst="rect">
            <a:avLst/>
          </a:prstGeom>
          <a:noFill/>
          <a:ln>
            <a:noFill/>
          </a:ln>
        </p:spPr>
      </p:pic>
      <p:sp>
        <p:nvSpPr>
          <p:cNvPr id="147" name="Google Shape;147;p14"/>
          <p:cNvSpPr txBox="1"/>
          <p:nvPr/>
        </p:nvSpPr>
        <p:spPr>
          <a:xfrm>
            <a:off x="5316325" y="4519525"/>
            <a:ext cx="29184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Lato"/>
                <a:ea typeface="Lato"/>
                <a:cs typeface="Lato"/>
                <a:sym typeface="Lato"/>
              </a:rPr>
              <a:t>Courtesy: </a:t>
            </a:r>
            <a:r>
              <a:rPr lang="en" sz="900">
                <a:solidFill>
                  <a:schemeClr val="lt1"/>
                </a:solidFill>
                <a:latin typeface="Lato"/>
                <a:ea typeface="Lato"/>
                <a:cs typeface="Lato"/>
                <a:sym typeface="Lato"/>
              </a:rPr>
              <a:t>https://genius.com/Billy-ray-cyrus-achy-breaky-heart-lyrics</a:t>
            </a:r>
            <a:endParaRPr sz="9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 Insights about the data</a:t>
            </a:r>
            <a:endParaRPr/>
          </a:p>
        </p:txBody>
      </p:sp>
      <p:sp>
        <p:nvSpPr>
          <p:cNvPr id="153" name="Google Shape;153;p15"/>
          <p:cNvSpPr txBox="1"/>
          <p:nvPr>
            <p:ph idx="1" type="body"/>
          </p:nvPr>
        </p:nvSpPr>
        <p:spPr>
          <a:xfrm>
            <a:off x="221175" y="1391625"/>
            <a:ext cx="4023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have 250 country songs and 250 rap songs to train from, gathered from the genius api charts and manually entered song names.</a:t>
            </a:r>
            <a:endParaRPr sz="1700"/>
          </a:p>
          <a:p>
            <a:pPr indent="0" lvl="0" marL="0" rtl="0" algn="l">
              <a:spcBef>
                <a:spcPts val="1200"/>
              </a:spcBef>
              <a:spcAft>
                <a:spcPts val="0"/>
              </a:spcAft>
              <a:buNone/>
            </a:pPr>
            <a:r>
              <a:rPr lang="en" sz="1700"/>
              <a:t>The data song lyrics followed by the genre of the song</a:t>
            </a:r>
            <a:endParaRPr sz="1700"/>
          </a:p>
          <a:p>
            <a:pPr indent="0" lvl="0" marL="0" rtl="0" algn="l">
              <a:spcBef>
                <a:spcPts val="1200"/>
              </a:spcBef>
              <a:spcAft>
                <a:spcPts val="1200"/>
              </a:spcAft>
              <a:buNone/>
            </a:pPr>
            <a:r>
              <a:rPr lang="en" sz="1700"/>
              <a:t>The data.csv file generated contains 2 columns: Lyrics  and Genre</a:t>
            </a:r>
            <a:endParaRPr sz="1700"/>
          </a:p>
        </p:txBody>
      </p:sp>
      <p:pic>
        <p:nvPicPr>
          <p:cNvPr id="154" name="Google Shape;154;p15"/>
          <p:cNvPicPr preferRelativeResize="0"/>
          <p:nvPr/>
        </p:nvPicPr>
        <p:blipFill>
          <a:blip r:embed="rId3">
            <a:alphaModFix/>
          </a:blip>
          <a:stretch>
            <a:fillRect/>
          </a:stretch>
        </p:blipFill>
        <p:spPr>
          <a:xfrm>
            <a:off x="4335650" y="960100"/>
            <a:ext cx="4473500" cy="398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625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Sentimental</a:t>
            </a:r>
            <a:r>
              <a:rPr lang="en"/>
              <a:t> Differences in Country and Rap</a:t>
            </a:r>
            <a:endParaRPr/>
          </a:p>
        </p:txBody>
      </p:sp>
      <p:sp>
        <p:nvSpPr>
          <p:cNvPr id="160" name="Google Shape;160;p16"/>
          <p:cNvSpPr txBox="1"/>
          <p:nvPr>
            <p:ph idx="1" type="body"/>
          </p:nvPr>
        </p:nvSpPr>
        <p:spPr>
          <a:xfrm>
            <a:off x="1297500" y="1461850"/>
            <a:ext cx="7186500" cy="335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 </a:t>
            </a:r>
            <a:r>
              <a:rPr lang="en" sz="1800"/>
              <a:t>sentimental score of the country songs was  0.110879</a:t>
            </a:r>
            <a:endParaRPr sz="1800"/>
          </a:p>
          <a:p>
            <a:pPr indent="-342900" lvl="0" marL="457200" rtl="0" algn="l">
              <a:spcBef>
                <a:spcPts val="0"/>
              </a:spcBef>
              <a:spcAft>
                <a:spcPts val="0"/>
              </a:spcAft>
              <a:buSzPts val="1800"/>
              <a:buChar char="●"/>
            </a:pPr>
            <a:r>
              <a:rPr lang="en" sz="1800"/>
              <a:t>The sentimental score of the rap songs was  0.00409</a:t>
            </a:r>
            <a:endParaRPr sz="1800"/>
          </a:p>
          <a:p>
            <a:pPr indent="-342900" lvl="0" marL="457200" rtl="0" algn="l">
              <a:spcBef>
                <a:spcPts val="0"/>
              </a:spcBef>
              <a:spcAft>
                <a:spcPts val="0"/>
              </a:spcAft>
              <a:buSzPts val="1800"/>
              <a:buChar char="●"/>
            </a:pPr>
            <a:r>
              <a:rPr lang="en" sz="1800"/>
              <a:t>As we can see, the country song sentimental score is around 27 times larger than the rap score. This makes sense since rap songs have more vulgar language such as swear words while country has more nuance language.</a:t>
            </a:r>
            <a:endParaRPr sz="1800"/>
          </a:p>
          <a:p>
            <a:pPr indent="0" lvl="0" marL="0" rtl="0" algn="l">
              <a:spcBef>
                <a:spcPts val="1200"/>
              </a:spcBef>
              <a:spcAft>
                <a:spcPts val="1200"/>
              </a:spcAft>
              <a:buNone/>
            </a:pPr>
            <a:r>
              <a:rPr lang="en" sz="1400">
                <a:solidFill>
                  <a:srgbClr val="222222"/>
                </a:solidFill>
                <a:latin typeface="Times New Roman"/>
                <a:ea typeface="Times New Roman"/>
                <a:cs typeface="Times New Roman"/>
                <a:sym typeface="Times New Roman"/>
              </a:rPr>
              <a:t>9779951127.109779951127.1097799511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Model</a:t>
            </a:r>
            <a:endParaRPr/>
          </a:p>
        </p:txBody>
      </p:sp>
      <p:sp>
        <p:nvSpPr>
          <p:cNvPr id="166" name="Google Shape;166;p17"/>
          <p:cNvSpPr txBox="1"/>
          <p:nvPr>
            <p:ph idx="1" type="body"/>
          </p:nvPr>
        </p:nvSpPr>
        <p:spPr>
          <a:xfrm>
            <a:off x="975225" y="1010650"/>
            <a:ext cx="7038900" cy="340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Our model uses Multinomial Naive Bayes with alpha = 0.01 and fit_prior = True which gives us around 92% accuracy in identifying country and rap songs. The learning curve is not overfitting since we have a good accuracy.</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7" name="Google Shape;167;p17"/>
          <p:cNvPicPr preferRelativeResize="0"/>
          <p:nvPr/>
        </p:nvPicPr>
        <p:blipFill>
          <a:blip r:embed="rId3">
            <a:alphaModFix/>
          </a:blip>
          <a:stretch>
            <a:fillRect/>
          </a:stretch>
        </p:blipFill>
        <p:spPr>
          <a:xfrm>
            <a:off x="1768649" y="2152550"/>
            <a:ext cx="5439975" cy="270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Problems we encountered</a:t>
            </a:r>
            <a:endParaRPr/>
          </a:p>
        </p:txBody>
      </p:sp>
      <p:sp>
        <p:nvSpPr>
          <p:cNvPr id="173" name="Google Shape;173;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Problems with virtual machines and genius’s API</a:t>
            </a:r>
            <a:endParaRPr sz="1800"/>
          </a:p>
          <a:p>
            <a:pPr indent="-342900" lvl="0" marL="457200" rtl="0" algn="l">
              <a:spcBef>
                <a:spcPts val="0"/>
              </a:spcBef>
              <a:spcAft>
                <a:spcPts val="0"/>
              </a:spcAft>
              <a:buSzPts val="1800"/>
              <a:buChar char="●"/>
            </a:pPr>
            <a:r>
              <a:rPr lang="en" sz="1800"/>
              <a:t>Timeout issues with API Requests</a:t>
            </a:r>
            <a:endParaRPr sz="1800"/>
          </a:p>
          <a:p>
            <a:pPr indent="-342900" lvl="0" marL="457200" rtl="0" algn="l">
              <a:spcBef>
                <a:spcPts val="0"/>
              </a:spcBef>
              <a:spcAft>
                <a:spcPts val="0"/>
              </a:spcAft>
              <a:buSzPts val="1800"/>
              <a:buChar char="●"/>
            </a:pPr>
            <a:r>
              <a:rPr lang="en" sz="1800"/>
              <a:t>Not enough songs on the chart so we had to manually input song names</a:t>
            </a:r>
            <a:endParaRPr sz="1800"/>
          </a:p>
          <a:p>
            <a:pPr indent="-342900" lvl="0" marL="457200" rtl="0" algn="l">
              <a:spcBef>
                <a:spcPts val="0"/>
              </a:spcBef>
              <a:spcAft>
                <a:spcPts val="0"/>
              </a:spcAft>
              <a:buSzPts val="1800"/>
              <a:buChar char="●"/>
            </a:pPr>
            <a:r>
              <a:rPr lang="en" sz="1800"/>
              <a:t>Artifacts in the data such as contributors and embeds</a:t>
            </a:r>
            <a:endParaRPr sz="1800"/>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Improvements to our Model</a:t>
            </a:r>
            <a:endParaRPr/>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Remove artifacts (remove contributions and embeds in the lyrics data), which might help improve accuracy</a:t>
            </a:r>
            <a:endParaRPr sz="1900"/>
          </a:p>
          <a:p>
            <a:pPr indent="-349250" lvl="0" marL="457200" rtl="0" algn="l">
              <a:spcBef>
                <a:spcPts val="0"/>
              </a:spcBef>
              <a:spcAft>
                <a:spcPts val="0"/>
              </a:spcAft>
              <a:buSzPts val="1900"/>
              <a:buChar char="●"/>
            </a:pPr>
            <a:r>
              <a:rPr lang="en" sz="1900"/>
              <a:t>Create a multilabel classification model since most songs have more than 1 genre associated </a:t>
            </a:r>
            <a:r>
              <a:rPr lang="en" sz="1900"/>
              <a:t>with</a:t>
            </a:r>
            <a:r>
              <a:rPr lang="en" sz="1900"/>
              <a:t> them</a:t>
            </a:r>
            <a:endParaRPr sz="1900"/>
          </a:p>
          <a:p>
            <a:pPr indent="-349250" lvl="0" marL="457200" rtl="0" algn="l">
              <a:spcBef>
                <a:spcPts val="0"/>
              </a:spcBef>
              <a:spcAft>
                <a:spcPts val="0"/>
              </a:spcAft>
              <a:buSzPts val="1900"/>
              <a:buChar char="●"/>
            </a:pPr>
            <a:r>
              <a:rPr lang="en" sz="1900"/>
              <a:t>Instead of a binary model create a multi-classification model with rap, rock and country since they don’t have much overlap with each other</a:t>
            </a:r>
            <a:endParaRPr sz="19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