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7D63-C608-3A44-B314-EA47E69BE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8C355-696B-C243-BE6F-B49324CD3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Lin</dc:creator>
  <cp:lastModifiedBy>Anita Lin</cp:lastModifiedBy>
  <cp:revision>1</cp:revision>
  <dcterms:created xsi:type="dcterms:W3CDTF">2019-12-12T01:17:59Z</dcterms:created>
  <dcterms:modified xsi:type="dcterms:W3CDTF">2019-12-12T01:19:39Z</dcterms:modified>
</cp:coreProperties>
</file>