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7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8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11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24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05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24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7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4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5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1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2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4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82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7D63-C608-3A44-B314-EA47E69BE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&amp; Csound Granularizer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8C355-696B-C243-BE6F-B49324CD3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EP 353 Final Project</a:t>
            </a:r>
          </a:p>
          <a:p>
            <a:pPr>
              <a:lnSpc>
                <a:spcPct val="100000"/>
              </a:lnSpc>
            </a:pPr>
            <a:r>
              <a:rPr lang="en-US" dirty="0"/>
              <a:t>By: Anita lin</a:t>
            </a:r>
          </a:p>
          <a:p>
            <a:pPr>
              <a:lnSpc>
                <a:spcPct val="100000"/>
              </a:lnSpc>
            </a:pPr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340111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E28F-8871-284E-ABA7-06B1C339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33547-B68E-5142-A01B-D96DCDB0A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0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1E7B-C8C8-9345-B369-FF7121D2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066C-8401-AC41-8247-2B8E4445E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love granular synthesis!</a:t>
            </a:r>
          </a:p>
          <a:p>
            <a:r>
              <a:rPr lang="en-US" dirty="0"/>
              <a:t>I took Csound in the summer</a:t>
            </a:r>
          </a:p>
          <a:p>
            <a:r>
              <a:rPr lang="en-US" dirty="0"/>
              <a:t>And so I wanted to try to make my own granular synthesizer.</a:t>
            </a:r>
          </a:p>
        </p:txBody>
      </p:sp>
    </p:spTree>
    <p:extLst>
      <p:ext uri="{BB962C8B-B14F-4D97-AF65-F5344CB8AC3E}">
        <p14:creationId xmlns:p14="http://schemas.microsoft.com/office/powerpoint/2010/main" val="110439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A6D6-D79C-224F-8D11-B707FB72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875E-D40A-5C4C-B585-3DAD9111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F50A-4B57-6E4F-98B8-17724D6A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814" y="2249215"/>
            <a:ext cx="4418558" cy="1949942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Demo</a:t>
            </a:r>
            <a:r>
              <a:rPr lang="en-US" sz="6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9264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8DF6-9556-E547-B54F-DC6ED1BC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E5061-CA5E-A342-AF4A-203CB7AB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8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362D-D526-ED4C-9B88-9EE27E77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doesn’t work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49C29-C616-8C48-8374-0AB88B860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3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B90A-888D-764E-948C-EFE635AD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DBAC-2DD8-BE40-814F-A48F8CEAF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0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40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{BD707D12-A0CF-AE4B-A52E-93BDAF537D56}tf10001122</Template>
  <TotalTime>37</TotalTime>
  <Words>64</Words>
  <Application>Microsoft Macintosh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C &amp; Csound Granularizer</vt:lpstr>
      <vt:lpstr>What is the project?</vt:lpstr>
      <vt:lpstr>Why this project?</vt:lpstr>
      <vt:lpstr>How does it work?</vt:lpstr>
      <vt:lpstr>Demo!</vt:lpstr>
      <vt:lpstr>What Works?</vt:lpstr>
      <vt:lpstr>What doesn’t work yet?</vt:lpstr>
      <vt:lpstr>Future implementation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Lin</dc:creator>
  <cp:lastModifiedBy>Anita Lin</cp:lastModifiedBy>
  <cp:revision>4</cp:revision>
  <dcterms:created xsi:type="dcterms:W3CDTF">2019-12-12T01:17:59Z</dcterms:created>
  <dcterms:modified xsi:type="dcterms:W3CDTF">2019-12-12T01:55:42Z</dcterms:modified>
</cp:coreProperties>
</file>