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09A"/>
    <a:srgbClr val="748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482B2-DBA9-454C-89E9-DE852B53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6D0B64-1504-4A4C-B635-2C644F45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DDA4A-C623-4711-9C80-DE5838D9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1CACE-CE8B-4E41-9055-BD767D54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B5D4A-F40C-4468-BE02-6AD78B3A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4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6B3B3-FEE9-4301-A498-6CB8C133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7F1C1E-E910-48DA-A2B0-EEDD9BD84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CB0CB-7C9A-487B-A790-1689652E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12B5F-2027-4C50-A90F-60BF4384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BED352-9ED7-4DCF-A22D-9CB0F76D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9FC877-5422-4A7C-8CC3-5FC76BB53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F12699-9A61-4C03-84DC-7C5C967D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D6C41-C73F-4204-8BDD-7A2FDA1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483B4-75DC-4DA9-8925-AA20795A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931461-0156-40D8-A18B-B03DE68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24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424AD-AABC-4ADE-A912-3E1E834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D72B7-15BD-423B-8966-D032C5C5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C5757-982C-487D-B216-6BF34CFC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C1F39A-4DAE-4564-9F36-A3483E1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90994-C43A-4ED4-B521-22A0260A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5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8D3D3-D128-4304-B964-264AF771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3F4A90-480D-4DBB-A56D-2B6BC862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555F2-07F0-4202-85B5-B28525E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F06157-7B53-4057-BB68-B5EBD178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6EFFAA-7F36-4452-923F-2254FC31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6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1BACD-63A9-4BD8-A80E-B0965CE2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AF293-F7CF-4C86-9F4A-DF4DAEF0C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413740-CB50-40A6-85A5-7DE875325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B69309-D8BE-4093-96D6-E5097D90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55403-B174-433D-8C33-00EB73F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DA7E9B-ACF4-402C-8B03-58E41054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2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26B25-52E2-4F44-AF35-E6D37B25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713796-392A-49BB-80A9-34BD5472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3E68AB-23FE-4E62-84E6-FCFECAED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6DD0C8-4E74-4040-B77A-98EFEA2E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9F0E71-21AD-4DD0-B726-05AD7FAF8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0340F3-BA18-47CB-AB9B-CF92427A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E3FFF3-08CD-443C-B07A-5C5A935B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0E3B7F-C9DD-4A92-ADF8-9B0B5310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2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6EB9-9DA8-4A7A-8B57-889AB039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0A1002-4DF3-46A0-8B76-26C4F979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6B24B4-B758-42FD-AE29-AFBB2A1E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6F61F6-AAA4-4ACB-A35A-69A4AE9F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5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7BAE55-5AA3-41D7-B6C6-CABB80D7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D16877-743B-4BEF-8B6D-0EAB1022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120502-00D6-4C5A-B344-141DBBF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00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BA12E-8D21-4573-970D-C1D070F6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52DE0-60B7-49D0-B2DD-4CEEC4EE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2153B8-9E32-4F39-AF63-4F83E3C34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F863C-68BE-4A84-8816-B033DAB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E135B-7511-432C-B56D-77750CC4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7AB98C-7B4A-4318-9521-B8D511C4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09F85-7DD6-4AA4-A671-1BE405B3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E49D8D-3F9A-4E16-9703-5CD79653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B2E11-0A63-4E63-BA44-E0C1A64A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0286E6-FF9C-43AD-A14F-2ECDB0A1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8B85E2-E511-4DDA-A88D-F569A6EC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6573B2-E073-4A7A-8955-60BB1B0A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4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6725A2-B65A-4EAA-9F0E-A496A0FD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65D631-AC20-4B68-B6A4-887803451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629EEA-2998-4B08-A6BF-74398D7A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FFC9-6858-4CA3-868A-A5EDFEB6D2B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816DF-6EFF-47E5-B184-C8738085E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B06A1A-AC33-494D-A912-DF4DDB35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E1ED-8B72-47B0-B8A0-159020B27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1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727380-D97F-4D98-BFEF-2140F89388C6}"/>
              </a:ext>
            </a:extLst>
          </p:cNvPr>
          <p:cNvSpPr/>
          <p:nvPr/>
        </p:nvSpPr>
        <p:spPr>
          <a:xfrm rot="5400000">
            <a:off x="2483141" y="1837189"/>
            <a:ext cx="402672" cy="302004"/>
          </a:xfrm>
          <a:prstGeom prst="triangle">
            <a:avLst/>
          </a:prstGeom>
          <a:solidFill>
            <a:srgbClr val="6A8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EC048E5-3E69-424D-B4A8-DFD4F132F109}"/>
              </a:ext>
            </a:extLst>
          </p:cNvPr>
          <p:cNvGrpSpPr/>
          <p:nvPr/>
        </p:nvGrpSpPr>
        <p:grpSpPr>
          <a:xfrm>
            <a:off x="4891088" y="1614211"/>
            <a:ext cx="604837" cy="584842"/>
            <a:chOff x="4891088" y="1604685"/>
            <a:chExt cx="604837" cy="5848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F5FCF4-CD67-40D0-9D40-18A527FBC2A7}"/>
                </a:ext>
              </a:extLst>
            </p:cNvPr>
            <p:cNvSpPr/>
            <p:nvPr/>
          </p:nvSpPr>
          <p:spPr>
            <a:xfrm>
              <a:off x="4891088" y="1748754"/>
              <a:ext cx="236916" cy="279517"/>
            </a:xfrm>
            <a:prstGeom prst="rect">
              <a:avLst/>
            </a:prstGeom>
            <a:solidFill>
              <a:srgbClr val="6A8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F5F47CE-77BD-405E-AF5C-D61F9513A81E}"/>
                </a:ext>
              </a:extLst>
            </p:cNvPr>
            <p:cNvSpPr/>
            <p:nvPr/>
          </p:nvSpPr>
          <p:spPr>
            <a:xfrm rot="16200000">
              <a:off x="4797483" y="1746103"/>
              <a:ext cx="584842" cy="302006"/>
            </a:xfrm>
            <a:prstGeom prst="triangle">
              <a:avLst/>
            </a:prstGeom>
            <a:solidFill>
              <a:srgbClr val="6A8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867C1E4A-2988-4ABD-87F0-C6ABF4DB470C}"/>
                </a:ext>
              </a:extLst>
            </p:cNvPr>
            <p:cNvSpPr/>
            <p:nvPr/>
          </p:nvSpPr>
          <p:spPr>
            <a:xfrm>
              <a:off x="5195509" y="1753863"/>
              <a:ext cx="213002" cy="318129"/>
            </a:xfrm>
            <a:prstGeom prst="arc">
              <a:avLst>
                <a:gd name="adj1" fmla="val 16200000"/>
                <a:gd name="adj2" fmla="val 5434725"/>
              </a:avLst>
            </a:prstGeom>
            <a:solidFill>
              <a:srgbClr val="6A809A"/>
            </a:solidFill>
            <a:ln w="76200">
              <a:noFill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50B34803-CE6D-44EC-99E0-30BF4F344711}"/>
                </a:ext>
              </a:extLst>
            </p:cNvPr>
            <p:cNvSpPr/>
            <p:nvPr/>
          </p:nvSpPr>
          <p:spPr>
            <a:xfrm>
              <a:off x="5095439" y="1656971"/>
              <a:ext cx="400486" cy="500137"/>
            </a:xfrm>
            <a:prstGeom prst="arc">
              <a:avLst>
                <a:gd name="adj1" fmla="val 16200000"/>
                <a:gd name="adj2" fmla="val 5396469"/>
              </a:avLst>
            </a:prstGeom>
            <a:noFill/>
            <a:ln w="76200">
              <a:solidFill>
                <a:srgbClr val="6A809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B7046B0-9015-458B-9A95-C1D36372E798}"/>
              </a:ext>
            </a:extLst>
          </p:cNvPr>
          <p:cNvGrpSpPr/>
          <p:nvPr/>
        </p:nvGrpSpPr>
        <p:grpSpPr>
          <a:xfrm>
            <a:off x="2463952" y="1314107"/>
            <a:ext cx="308895" cy="300104"/>
            <a:chOff x="2463952" y="1314107"/>
            <a:chExt cx="308895" cy="300104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68654F4C-AE83-42B7-B502-791524CBCA95}"/>
                </a:ext>
              </a:extLst>
            </p:cNvPr>
            <p:cNvSpPr/>
            <p:nvPr/>
          </p:nvSpPr>
          <p:spPr>
            <a:xfrm>
              <a:off x="2463952" y="1314108"/>
              <a:ext cx="120460" cy="300103"/>
            </a:xfrm>
            <a:prstGeom prst="roundRect">
              <a:avLst/>
            </a:prstGeom>
            <a:solidFill>
              <a:srgbClr val="6A8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C67B151-D391-4820-ABB1-28271335E45F}"/>
                </a:ext>
              </a:extLst>
            </p:cNvPr>
            <p:cNvSpPr/>
            <p:nvPr/>
          </p:nvSpPr>
          <p:spPr>
            <a:xfrm>
              <a:off x="2652387" y="1314107"/>
              <a:ext cx="120460" cy="300103"/>
            </a:xfrm>
            <a:prstGeom prst="roundRect">
              <a:avLst/>
            </a:prstGeom>
            <a:solidFill>
              <a:srgbClr val="6A8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98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育甄 張</dc:creator>
  <cp:lastModifiedBy>育甄 張</cp:lastModifiedBy>
  <cp:revision>5</cp:revision>
  <dcterms:created xsi:type="dcterms:W3CDTF">2021-04-11T15:46:57Z</dcterms:created>
  <dcterms:modified xsi:type="dcterms:W3CDTF">2021-04-12T03:21:51Z</dcterms:modified>
</cp:coreProperties>
</file>