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5339A5-15B7-4231-B216-766A88F34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E519BF-DB18-4A61-AA6A-989773191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7009A8-57CB-49EB-B21E-F309A125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886C-853B-4848-B8EE-238BE0979A82}" type="datetimeFigureOut">
              <a:rPr lang="zh-TW" altLang="en-US" smtClean="0"/>
              <a:t>2021/2/6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EE23E4-00B2-4489-A72C-3F2EB0075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1054AD-C6BB-456D-809F-2FE6FD456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87B8-C79E-43AF-BCFA-738AEB456F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38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4D0AA6-899F-4BB8-B50A-72371BAD4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6CD5A78-9FBF-4113-AA91-AD0529D8C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F2E992-41AF-4F47-9410-0AA5ED78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886C-853B-4848-B8EE-238BE0979A82}" type="datetimeFigureOut">
              <a:rPr lang="zh-TW" altLang="en-US" smtClean="0"/>
              <a:t>2021/2/6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B478B0-1CA5-4957-B8D9-7F0BACCE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42AA32-319D-4B5A-9A9C-ECE8F532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87B8-C79E-43AF-BCFA-738AEB456F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25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F56D4F3-8165-4C1D-BA62-50D8A6D27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4537CC-780B-4904-90DA-53255BD77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72DFC2-BDCF-4FE1-9ACE-543B0F42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886C-853B-4848-B8EE-238BE0979A82}" type="datetimeFigureOut">
              <a:rPr lang="zh-TW" altLang="en-US" smtClean="0"/>
              <a:t>2021/2/6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067516-7F2B-41CC-8E01-B21C27C0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29525D-B02D-4D49-9F15-A511BE00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87B8-C79E-43AF-BCFA-738AEB456F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27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AEC4D6-D7D0-4459-8649-C91FBC20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7F247D-721E-4E2B-A89C-BC57B75EC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C7757F-B004-493E-8721-D74F2C29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886C-853B-4848-B8EE-238BE0979A82}" type="datetimeFigureOut">
              <a:rPr lang="zh-TW" altLang="en-US" smtClean="0"/>
              <a:t>2021/2/6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AE9D76-C7FA-453C-A417-BF2D7E9F2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C12F49-54F2-445D-B02C-3E6F7057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87B8-C79E-43AF-BCFA-738AEB456F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13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95E51D-EA52-443F-9E10-416B2C65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EE81F4-6F5E-4556-9C1E-868A05CCB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B055E0-1433-4DD4-BD9C-BD2E221E5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886C-853B-4848-B8EE-238BE0979A82}" type="datetimeFigureOut">
              <a:rPr lang="zh-TW" altLang="en-US" smtClean="0"/>
              <a:t>2021/2/6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C00740-3FD2-4DC5-B296-9846377C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1DE29B-1D53-43EB-890A-9E1F13D7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87B8-C79E-43AF-BCFA-738AEB456F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22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78F66-4F1C-454F-B20A-6090419CB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3ED57B-4428-4F22-B765-EE21335E6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77C1207-3448-424D-AF46-EE87A5C9D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A960938-E93E-4CE5-BB9E-12011CEC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886C-853B-4848-B8EE-238BE0979A82}" type="datetimeFigureOut">
              <a:rPr lang="zh-TW" altLang="en-US" smtClean="0"/>
              <a:t>2021/2/6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A77C2A-FE3C-4DD6-91A3-C1AF97B8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FD5596-AFAC-4EF4-BC28-1EA7EA7C1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87B8-C79E-43AF-BCFA-738AEB456F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75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504AF8-D09C-4818-8954-604CE6E4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B97A4B-3522-4F84-83DC-6557BB407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48E602A-6112-4400-BA84-56A5850DC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7D2BF06-E778-45A0-AF2F-EFECE7C67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2D52540-8E2F-48D6-B0A2-DE73C591E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0874343-1480-4F7F-A373-22B0E9F5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886C-853B-4848-B8EE-238BE0979A82}" type="datetimeFigureOut">
              <a:rPr lang="zh-TW" altLang="en-US" smtClean="0"/>
              <a:t>2021/2/6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A214400-98D6-400B-9319-0B57F93FD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91E1ACF-CA59-4F45-88FC-1E113496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87B8-C79E-43AF-BCFA-738AEB456F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73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6059D5-D364-49E7-8BD0-12296E3F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AA7026F-F378-4EDD-804A-67D4BD8C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886C-853B-4848-B8EE-238BE0979A82}" type="datetimeFigureOut">
              <a:rPr lang="zh-TW" altLang="en-US" smtClean="0"/>
              <a:t>2021/2/6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7761A02-22E2-41B4-A88F-152AD0AB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D9AE16-E554-4D55-B0AE-CDEC1A9BD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87B8-C79E-43AF-BCFA-738AEB456F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12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DFF01AD-3EE2-43CC-872A-E00182618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886C-853B-4848-B8EE-238BE0979A82}" type="datetimeFigureOut">
              <a:rPr lang="zh-TW" altLang="en-US" smtClean="0"/>
              <a:t>2021/2/6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38084CB-8AFF-4EDC-9886-F38DE21D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88ED88-CABB-4835-98C7-03984DFD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87B8-C79E-43AF-BCFA-738AEB456F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15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094139-1171-4B89-B1DA-029D536BE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BC4EBE-BAB5-469C-99E8-65011369C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F1223D7-E38E-441F-8902-BB9244EC1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1E5392-87A5-446E-9BD3-5654D8B1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886C-853B-4848-B8EE-238BE0979A82}" type="datetimeFigureOut">
              <a:rPr lang="zh-TW" altLang="en-US" smtClean="0"/>
              <a:t>2021/2/6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25CBA0-CA90-445C-8ECB-6AEA0EA67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B0CEDC-E258-4B4D-8451-622293B1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87B8-C79E-43AF-BCFA-738AEB456F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03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F7835D-C1A6-4131-B255-34E7D778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D2A1CC-BCDF-4AE5-AFC7-D3C3DD64A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78924A-3715-42F4-8036-2BB5E1286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FB8C2A-C8C8-4048-8FED-88AD9E110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886C-853B-4848-B8EE-238BE0979A82}" type="datetimeFigureOut">
              <a:rPr lang="zh-TW" altLang="en-US" smtClean="0"/>
              <a:t>2021/2/6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8E5700-4621-4202-BB93-D0231EA1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A95243-16F6-48C7-8582-53A9442E9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87B8-C79E-43AF-BCFA-738AEB456F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65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E684115-C4EA-4B52-9ADC-C0FE4E45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2DCC75-D616-40C4-A7E3-B574926CA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2E0BC7-FE6A-4AA8-965A-EE9B39847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6886C-853B-4848-B8EE-238BE0979A82}" type="datetimeFigureOut">
              <a:rPr lang="zh-TW" altLang="en-US" smtClean="0"/>
              <a:t>2021/2/6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D5BF6F-2DE8-43AF-B40A-ECC2788AC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4749A7-B17F-40F4-875B-66E73C076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C87B8-C79E-43AF-BCFA-738AEB456F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00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B5F4230D-17DA-4452-B5B8-875CA99A0604}"/>
              </a:ext>
            </a:extLst>
          </p:cNvPr>
          <p:cNvGrpSpPr/>
          <p:nvPr/>
        </p:nvGrpSpPr>
        <p:grpSpPr>
          <a:xfrm>
            <a:off x="1043709" y="923636"/>
            <a:ext cx="1985818" cy="1985818"/>
            <a:chOff x="1043709" y="923636"/>
            <a:chExt cx="1985818" cy="1985818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1A5BB159-A03A-4BFB-8180-E19E0E7F3925}"/>
                </a:ext>
              </a:extLst>
            </p:cNvPr>
            <p:cNvSpPr/>
            <p:nvPr/>
          </p:nvSpPr>
          <p:spPr>
            <a:xfrm rot="10800000">
              <a:off x="1043709" y="923636"/>
              <a:ext cx="1985818" cy="1985818"/>
            </a:xfrm>
            <a:prstGeom prst="ellipse">
              <a:avLst/>
            </a:prstGeom>
            <a:noFill/>
            <a:ln w="1905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570F7017-1A02-491C-B688-DC41DBD95E04}"/>
                </a:ext>
              </a:extLst>
            </p:cNvPr>
            <p:cNvGrpSpPr/>
            <p:nvPr/>
          </p:nvGrpSpPr>
          <p:grpSpPr>
            <a:xfrm>
              <a:off x="1599161" y="1459345"/>
              <a:ext cx="874912" cy="914399"/>
              <a:chOff x="1617168" y="1468073"/>
              <a:chExt cx="874912" cy="914399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BEE5938-5A7B-4A7E-A530-3EC1875F1617}"/>
                  </a:ext>
                </a:extLst>
              </p:cNvPr>
              <p:cNvSpPr/>
              <p:nvPr/>
            </p:nvSpPr>
            <p:spPr>
              <a:xfrm>
                <a:off x="1617168" y="1468073"/>
                <a:ext cx="337467" cy="91439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AD93751-C3CA-44EC-9F21-A264175F23C0}"/>
                  </a:ext>
                </a:extLst>
              </p:cNvPr>
              <p:cNvSpPr/>
              <p:nvPr/>
            </p:nvSpPr>
            <p:spPr>
              <a:xfrm>
                <a:off x="2154613" y="1468073"/>
                <a:ext cx="337467" cy="91439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B493AEB6-825D-4901-8EFA-187E3DB58BE5}"/>
              </a:ext>
            </a:extLst>
          </p:cNvPr>
          <p:cNvGrpSpPr/>
          <p:nvPr/>
        </p:nvGrpSpPr>
        <p:grpSpPr>
          <a:xfrm>
            <a:off x="3628026" y="923635"/>
            <a:ext cx="1985818" cy="1985818"/>
            <a:chOff x="3628026" y="923635"/>
            <a:chExt cx="1985818" cy="1985818"/>
          </a:xfrm>
        </p:grpSpPr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E9960717-15E3-4567-B72D-CCE7B5982EA7}"/>
                </a:ext>
              </a:extLst>
            </p:cNvPr>
            <p:cNvSpPr/>
            <p:nvPr/>
          </p:nvSpPr>
          <p:spPr>
            <a:xfrm rot="10800000">
              <a:off x="3628026" y="923635"/>
              <a:ext cx="1985818" cy="1985818"/>
            </a:xfrm>
            <a:prstGeom prst="ellipse">
              <a:avLst/>
            </a:prstGeom>
            <a:noFill/>
            <a:ln w="1905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3A5C393F-4408-41AA-A25F-8ECEB6749459}"/>
                </a:ext>
              </a:extLst>
            </p:cNvPr>
            <p:cNvSpPr/>
            <p:nvPr/>
          </p:nvSpPr>
          <p:spPr>
            <a:xfrm rot="5400000">
              <a:off x="4221761" y="1605983"/>
              <a:ext cx="985704" cy="692432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140F7F8E-68AF-4562-BA82-97DB8849E281}"/>
              </a:ext>
            </a:extLst>
          </p:cNvPr>
          <p:cNvGrpSpPr/>
          <p:nvPr/>
        </p:nvGrpSpPr>
        <p:grpSpPr>
          <a:xfrm>
            <a:off x="1043708" y="3777290"/>
            <a:ext cx="1985818" cy="1985818"/>
            <a:chOff x="1043708" y="3777290"/>
            <a:chExt cx="1985818" cy="1985818"/>
          </a:xfrm>
        </p:grpSpPr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BBED5271-EB6D-41CA-BFFF-5A170C0DAB5B}"/>
                </a:ext>
              </a:extLst>
            </p:cNvPr>
            <p:cNvSpPr/>
            <p:nvPr/>
          </p:nvSpPr>
          <p:spPr>
            <a:xfrm rot="10800000">
              <a:off x="1043708" y="3777290"/>
              <a:ext cx="1985818" cy="1985818"/>
            </a:xfrm>
            <a:prstGeom prst="ellipse">
              <a:avLst/>
            </a:prstGeom>
            <a:noFill/>
            <a:ln w="1905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箭號: 向右 30">
              <a:extLst>
                <a:ext uri="{FF2B5EF4-FFF2-40B4-BE49-F238E27FC236}">
                  <a16:creationId xmlns:a16="http://schemas.microsoft.com/office/drawing/2014/main" id="{591BFC38-7C78-40E8-9C82-99CB1C159B22}"/>
                </a:ext>
              </a:extLst>
            </p:cNvPr>
            <p:cNvSpPr/>
            <p:nvPr/>
          </p:nvSpPr>
          <p:spPr>
            <a:xfrm>
              <a:off x="1509443" y="4368056"/>
              <a:ext cx="1054347" cy="804285"/>
            </a:xfrm>
            <a:prstGeom prst="rightArrow">
              <a:avLst>
                <a:gd name="adj1" fmla="val 29412"/>
                <a:gd name="adj2" fmla="val 78565"/>
              </a:avLst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6ADA2C68-408B-4F42-B1F9-6AA808643F58}"/>
              </a:ext>
            </a:extLst>
          </p:cNvPr>
          <p:cNvGrpSpPr/>
          <p:nvPr/>
        </p:nvGrpSpPr>
        <p:grpSpPr>
          <a:xfrm rot="10800000">
            <a:off x="3628026" y="3777290"/>
            <a:ext cx="1985818" cy="1985818"/>
            <a:chOff x="1043708" y="3777290"/>
            <a:chExt cx="1985818" cy="1985818"/>
          </a:xfrm>
        </p:grpSpPr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96709067-CAD2-4EAA-8E11-A289F0B74D1F}"/>
                </a:ext>
              </a:extLst>
            </p:cNvPr>
            <p:cNvSpPr/>
            <p:nvPr/>
          </p:nvSpPr>
          <p:spPr>
            <a:xfrm rot="10800000">
              <a:off x="1043708" y="3777290"/>
              <a:ext cx="1985818" cy="1985818"/>
            </a:xfrm>
            <a:prstGeom prst="ellipse">
              <a:avLst/>
            </a:prstGeom>
            <a:noFill/>
            <a:ln w="1905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箭號: 向右 34">
              <a:extLst>
                <a:ext uri="{FF2B5EF4-FFF2-40B4-BE49-F238E27FC236}">
                  <a16:creationId xmlns:a16="http://schemas.microsoft.com/office/drawing/2014/main" id="{50871BDB-9160-4733-A11B-801CFF17762E}"/>
                </a:ext>
              </a:extLst>
            </p:cNvPr>
            <p:cNvSpPr/>
            <p:nvPr/>
          </p:nvSpPr>
          <p:spPr>
            <a:xfrm>
              <a:off x="1509443" y="4368056"/>
              <a:ext cx="1054347" cy="804285"/>
            </a:xfrm>
            <a:prstGeom prst="rightArrow">
              <a:avLst>
                <a:gd name="adj1" fmla="val 29412"/>
                <a:gd name="adj2" fmla="val 78565"/>
              </a:avLst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550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C3A70C37-8B29-473F-A3D8-2A1B0A0175F5}"/>
              </a:ext>
            </a:extLst>
          </p:cNvPr>
          <p:cNvGrpSpPr/>
          <p:nvPr/>
        </p:nvGrpSpPr>
        <p:grpSpPr>
          <a:xfrm>
            <a:off x="2358704" y="823798"/>
            <a:ext cx="1431723" cy="1354655"/>
            <a:chOff x="848686" y="1001186"/>
            <a:chExt cx="1431723" cy="1251258"/>
          </a:xfrm>
        </p:grpSpPr>
        <p:sp>
          <p:nvSpPr>
            <p:cNvPr id="7" name="L 圖案 6">
              <a:extLst>
                <a:ext uri="{FF2B5EF4-FFF2-40B4-BE49-F238E27FC236}">
                  <a16:creationId xmlns:a16="http://schemas.microsoft.com/office/drawing/2014/main" id="{FEB1D4E7-7F3B-4976-AD8E-16F407433257}"/>
                </a:ext>
              </a:extLst>
            </p:cNvPr>
            <p:cNvSpPr/>
            <p:nvPr/>
          </p:nvSpPr>
          <p:spPr>
            <a:xfrm>
              <a:off x="848686" y="1791050"/>
              <a:ext cx="469783" cy="461394"/>
            </a:xfrm>
            <a:prstGeom prst="corner">
              <a:avLst>
                <a:gd name="adj1" fmla="val 31818"/>
                <a:gd name="adj2" fmla="val 35455"/>
              </a:avLst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L 圖案 7">
              <a:extLst>
                <a:ext uri="{FF2B5EF4-FFF2-40B4-BE49-F238E27FC236}">
                  <a16:creationId xmlns:a16="http://schemas.microsoft.com/office/drawing/2014/main" id="{A61444BE-C777-4558-9A13-E5F1D8EE8D35}"/>
                </a:ext>
              </a:extLst>
            </p:cNvPr>
            <p:cNvSpPr/>
            <p:nvPr/>
          </p:nvSpPr>
          <p:spPr>
            <a:xfrm rot="5400000">
              <a:off x="852880" y="1008078"/>
              <a:ext cx="469783" cy="461394"/>
            </a:xfrm>
            <a:prstGeom prst="corner">
              <a:avLst>
                <a:gd name="adj1" fmla="val 31818"/>
                <a:gd name="adj2" fmla="val 35455"/>
              </a:avLst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L 圖案 8">
              <a:extLst>
                <a:ext uri="{FF2B5EF4-FFF2-40B4-BE49-F238E27FC236}">
                  <a16:creationId xmlns:a16="http://schemas.microsoft.com/office/drawing/2014/main" id="{3B367EC6-F657-4B86-B1E7-B79A86D0A1B9}"/>
                </a:ext>
              </a:extLst>
            </p:cNvPr>
            <p:cNvSpPr/>
            <p:nvPr/>
          </p:nvSpPr>
          <p:spPr>
            <a:xfrm rot="16200000">
              <a:off x="1806432" y="1786855"/>
              <a:ext cx="469783" cy="461394"/>
            </a:xfrm>
            <a:prstGeom prst="corner">
              <a:avLst>
                <a:gd name="adj1" fmla="val 31818"/>
                <a:gd name="adj2" fmla="val 35455"/>
              </a:avLst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L 圖案 9">
              <a:extLst>
                <a:ext uri="{FF2B5EF4-FFF2-40B4-BE49-F238E27FC236}">
                  <a16:creationId xmlns:a16="http://schemas.microsoft.com/office/drawing/2014/main" id="{150D8FE2-41D3-4DA3-9A69-62207A2E6930}"/>
                </a:ext>
              </a:extLst>
            </p:cNvPr>
            <p:cNvSpPr/>
            <p:nvPr/>
          </p:nvSpPr>
          <p:spPr>
            <a:xfrm rot="10800000">
              <a:off x="1810626" y="1003883"/>
              <a:ext cx="469783" cy="461394"/>
            </a:xfrm>
            <a:prstGeom prst="corner">
              <a:avLst>
                <a:gd name="adj1" fmla="val 31818"/>
                <a:gd name="adj2" fmla="val 35455"/>
              </a:avLst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73318CA-4861-460F-AFED-BCA9A83EDB2A}"/>
                </a:ext>
              </a:extLst>
            </p:cNvPr>
            <p:cNvSpPr txBox="1"/>
            <p:nvPr/>
          </p:nvSpPr>
          <p:spPr>
            <a:xfrm>
              <a:off x="1185786" y="1001186"/>
              <a:ext cx="757523" cy="1222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rlin Sans FB Demi" panose="020E0802020502020306" pitchFamily="34" charset="0"/>
                </a:rPr>
                <a:t>T</a:t>
              </a:r>
              <a:endParaRPr lang="zh-TW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endParaRPr>
            </a:p>
          </p:txBody>
        </p:sp>
      </p:grpSp>
      <p:sp>
        <p:nvSpPr>
          <p:cNvPr id="3" name="橢圓 2">
            <a:extLst>
              <a:ext uri="{FF2B5EF4-FFF2-40B4-BE49-F238E27FC236}">
                <a16:creationId xmlns:a16="http://schemas.microsoft.com/office/drawing/2014/main" id="{CD7506D5-A4EA-420A-A0BC-C9B503779C2B}"/>
              </a:ext>
            </a:extLst>
          </p:cNvPr>
          <p:cNvSpPr/>
          <p:nvPr/>
        </p:nvSpPr>
        <p:spPr>
          <a:xfrm>
            <a:off x="3884103" y="3112316"/>
            <a:ext cx="327170" cy="316684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D2AE3E83-7841-44A5-9317-4C4ECDE7EF3F}"/>
              </a:ext>
            </a:extLst>
          </p:cNvPr>
          <p:cNvGrpSpPr/>
          <p:nvPr/>
        </p:nvGrpSpPr>
        <p:grpSpPr>
          <a:xfrm>
            <a:off x="7290026" y="1126466"/>
            <a:ext cx="1080000" cy="1080000"/>
            <a:chOff x="5708426" y="1343078"/>
            <a:chExt cx="1119937" cy="1007873"/>
          </a:xfrm>
        </p:grpSpPr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A7AD659E-9E73-477F-B7EB-12F9F6DA5780}"/>
                </a:ext>
              </a:extLst>
            </p:cNvPr>
            <p:cNvSpPr/>
            <p:nvPr/>
          </p:nvSpPr>
          <p:spPr>
            <a:xfrm>
              <a:off x="5708426" y="1343078"/>
              <a:ext cx="547943" cy="49952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454AD849-0C6F-4178-AC12-8E6CC3E3FC4B}"/>
                </a:ext>
              </a:extLst>
            </p:cNvPr>
            <p:cNvSpPr/>
            <p:nvPr/>
          </p:nvSpPr>
          <p:spPr>
            <a:xfrm>
              <a:off x="6280420" y="1851429"/>
              <a:ext cx="547943" cy="49952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38A4A04C-FB8B-4B92-9C2F-B4C7EDE6C4B6}"/>
                </a:ext>
              </a:extLst>
            </p:cNvPr>
            <p:cNvSpPr/>
            <p:nvPr/>
          </p:nvSpPr>
          <p:spPr>
            <a:xfrm>
              <a:off x="5904455" y="1469239"/>
              <a:ext cx="757523" cy="71228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39B4E154-BDA1-434A-86DC-82B2000D1794}"/>
              </a:ext>
            </a:extLst>
          </p:cNvPr>
          <p:cNvGrpSpPr/>
          <p:nvPr/>
        </p:nvGrpSpPr>
        <p:grpSpPr>
          <a:xfrm>
            <a:off x="5636007" y="2671783"/>
            <a:ext cx="1080000" cy="1080000"/>
            <a:chOff x="5708426" y="1343078"/>
            <a:chExt cx="953552" cy="838447"/>
          </a:xfrm>
        </p:grpSpPr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00880BDA-D5CF-4A2B-8970-A382CA4E9AA3}"/>
                </a:ext>
              </a:extLst>
            </p:cNvPr>
            <p:cNvSpPr/>
            <p:nvPr/>
          </p:nvSpPr>
          <p:spPr>
            <a:xfrm>
              <a:off x="5904455" y="1469239"/>
              <a:ext cx="757523" cy="71228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03CD207E-AD35-485C-A175-542F343B2724}"/>
                </a:ext>
              </a:extLst>
            </p:cNvPr>
            <p:cNvSpPr/>
            <p:nvPr/>
          </p:nvSpPr>
          <p:spPr>
            <a:xfrm>
              <a:off x="5708426" y="1343078"/>
              <a:ext cx="547943" cy="49952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F6176878-F45D-45AF-8E58-4B4EB44B4B92}"/>
              </a:ext>
            </a:extLst>
          </p:cNvPr>
          <p:cNvGrpSpPr/>
          <p:nvPr/>
        </p:nvGrpSpPr>
        <p:grpSpPr>
          <a:xfrm>
            <a:off x="7456411" y="2693091"/>
            <a:ext cx="1080000" cy="1080000"/>
            <a:chOff x="5708426" y="1343078"/>
            <a:chExt cx="953552" cy="838447"/>
          </a:xfrm>
        </p:grpSpPr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FBCF9C39-AD1B-461B-8F96-DCC887DAE38A}"/>
                </a:ext>
              </a:extLst>
            </p:cNvPr>
            <p:cNvSpPr/>
            <p:nvPr/>
          </p:nvSpPr>
          <p:spPr>
            <a:xfrm>
              <a:off x="5708426" y="1343078"/>
              <a:ext cx="547943" cy="49952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D7D8C8CE-EFD7-4B67-90CD-D841F8C2821D}"/>
                </a:ext>
              </a:extLst>
            </p:cNvPr>
            <p:cNvSpPr/>
            <p:nvPr/>
          </p:nvSpPr>
          <p:spPr>
            <a:xfrm>
              <a:off x="5904455" y="1469239"/>
              <a:ext cx="757523" cy="71228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DC7F997F-41B0-44E4-BD34-5E457B6A6788}"/>
              </a:ext>
            </a:extLst>
          </p:cNvPr>
          <p:cNvGrpSpPr/>
          <p:nvPr/>
        </p:nvGrpSpPr>
        <p:grpSpPr>
          <a:xfrm>
            <a:off x="4881516" y="734256"/>
            <a:ext cx="813600" cy="1054800"/>
            <a:chOff x="4881516" y="734256"/>
            <a:chExt cx="813600" cy="1054800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FD918EA3-0C4A-4689-932E-ED3937A9E12E}"/>
                </a:ext>
              </a:extLst>
            </p:cNvPr>
            <p:cNvGrpSpPr/>
            <p:nvPr/>
          </p:nvGrpSpPr>
          <p:grpSpPr>
            <a:xfrm>
              <a:off x="5007605" y="894125"/>
              <a:ext cx="480336" cy="522233"/>
              <a:chOff x="5740036" y="1365645"/>
              <a:chExt cx="661193" cy="499000"/>
            </a:xfrm>
          </p:grpSpPr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625BE28E-D23F-42B2-B6EA-D892F742244B}"/>
                  </a:ext>
                </a:extLst>
              </p:cNvPr>
              <p:cNvSpPr/>
              <p:nvPr/>
            </p:nvSpPr>
            <p:spPr>
              <a:xfrm>
                <a:off x="5904455" y="1469239"/>
                <a:ext cx="496774" cy="39540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矩形: 圓角 4">
                <a:extLst>
                  <a:ext uri="{FF2B5EF4-FFF2-40B4-BE49-F238E27FC236}">
                    <a16:creationId xmlns:a16="http://schemas.microsoft.com/office/drawing/2014/main" id="{6CC170F7-ED7B-4F5A-8768-E2324605FD8F}"/>
                  </a:ext>
                </a:extLst>
              </p:cNvPr>
              <p:cNvSpPr/>
              <p:nvPr/>
            </p:nvSpPr>
            <p:spPr>
              <a:xfrm>
                <a:off x="5740036" y="1365645"/>
                <a:ext cx="386405" cy="28040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49C714-F574-4B44-BA5B-FAB73B78347C}"/>
                </a:ext>
              </a:extLst>
            </p:cNvPr>
            <p:cNvSpPr/>
            <p:nvPr/>
          </p:nvSpPr>
          <p:spPr>
            <a:xfrm>
              <a:off x="4881516" y="734256"/>
              <a:ext cx="813600" cy="105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7261B174-C81D-45EF-BD22-B5D8516B7944}"/>
                </a:ext>
              </a:extLst>
            </p:cNvPr>
            <p:cNvSpPr/>
            <p:nvPr/>
          </p:nvSpPr>
          <p:spPr>
            <a:xfrm>
              <a:off x="5307495" y="1210166"/>
              <a:ext cx="280711" cy="2934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C0BEF678-08BF-451A-9B34-C39FE35ECFB6}"/>
              </a:ext>
            </a:extLst>
          </p:cNvPr>
          <p:cNvGrpSpPr/>
          <p:nvPr/>
        </p:nvGrpSpPr>
        <p:grpSpPr>
          <a:xfrm>
            <a:off x="786334" y="2734722"/>
            <a:ext cx="813600" cy="1054800"/>
            <a:chOff x="1304146" y="2946506"/>
            <a:chExt cx="813600" cy="1054800"/>
          </a:xfrm>
        </p:grpSpPr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5044270D-BA6F-464D-83E9-5BCFF6E82E32}"/>
                </a:ext>
              </a:extLst>
            </p:cNvPr>
            <p:cNvGrpSpPr/>
            <p:nvPr/>
          </p:nvGrpSpPr>
          <p:grpSpPr>
            <a:xfrm>
              <a:off x="1371861" y="3115601"/>
              <a:ext cx="680615" cy="673921"/>
              <a:chOff x="1430235" y="3106375"/>
              <a:chExt cx="580601" cy="609506"/>
            </a:xfrm>
          </p:grpSpPr>
          <p:grpSp>
            <p:nvGrpSpPr>
              <p:cNvPr id="31" name="群組 30">
                <a:extLst>
                  <a:ext uri="{FF2B5EF4-FFF2-40B4-BE49-F238E27FC236}">
                    <a16:creationId xmlns:a16="http://schemas.microsoft.com/office/drawing/2014/main" id="{8304DE28-4077-41E1-8453-7B879A48ED4D}"/>
                  </a:ext>
                </a:extLst>
              </p:cNvPr>
              <p:cNvGrpSpPr/>
              <p:nvPr/>
            </p:nvGrpSpPr>
            <p:grpSpPr>
              <a:xfrm>
                <a:off x="1430235" y="3106375"/>
                <a:ext cx="480336" cy="522233"/>
                <a:chOff x="5740036" y="1365645"/>
                <a:chExt cx="661193" cy="499000"/>
              </a:xfrm>
            </p:grpSpPr>
            <p:sp>
              <p:nvSpPr>
                <p:cNvPr id="34" name="矩形: 圓角 33">
                  <a:extLst>
                    <a:ext uri="{FF2B5EF4-FFF2-40B4-BE49-F238E27FC236}">
                      <a16:creationId xmlns:a16="http://schemas.microsoft.com/office/drawing/2014/main" id="{70411779-7B08-4FD6-B91D-653B4168EB16}"/>
                    </a:ext>
                  </a:extLst>
                </p:cNvPr>
                <p:cNvSpPr/>
                <p:nvPr/>
              </p:nvSpPr>
              <p:spPr>
                <a:xfrm>
                  <a:off x="5904455" y="1469239"/>
                  <a:ext cx="496774" cy="395406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5" name="矩形: 圓角 34">
                  <a:extLst>
                    <a:ext uri="{FF2B5EF4-FFF2-40B4-BE49-F238E27FC236}">
                      <a16:creationId xmlns:a16="http://schemas.microsoft.com/office/drawing/2014/main" id="{E160D328-251D-4858-8A13-3B5667579BF8}"/>
                    </a:ext>
                  </a:extLst>
                </p:cNvPr>
                <p:cNvSpPr/>
                <p:nvPr/>
              </p:nvSpPr>
              <p:spPr>
                <a:xfrm>
                  <a:off x="5740036" y="1365645"/>
                  <a:ext cx="386405" cy="280409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33" name="矩形: 圓角 32">
                <a:extLst>
                  <a:ext uri="{FF2B5EF4-FFF2-40B4-BE49-F238E27FC236}">
                    <a16:creationId xmlns:a16="http://schemas.microsoft.com/office/drawing/2014/main" id="{2E45C632-C8C5-40C9-AC73-F332B32D8D11}"/>
                  </a:ext>
                </a:extLst>
              </p:cNvPr>
              <p:cNvSpPr/>
              <p:nvPr/>
            </p:nvSpPr>
            <p:spPr>
              <a:xfrm>
                <a:off x="1730125" y="3422416"/>
                <a:ext cx="280711" cy="29346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DBDDB9D-E768-47A4-8E6E-C16DCFC63C38}"/>
                </a:ext>
              </a:extLst>
            </p:cNvPr>
            <p:cNvSpPr/>
            <p:nvPr/>
          </p:nvSpPr>
          <p:spPr>
            <a:xfrm>
              <a:off x="1304146" y="2946506"/>
              <a:ext cx="813600" cy="105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A84AC7A7-4285-4A15-8F13-326ED8A226C1}"/>
              </a:ext>
            </a:extLst>
          </p:cNvPr>
          <p:cNvGrpSpPr/>
          <p:nvPr/>
        </p:nvGrpSpPr>
        <p:grpSpPr>
          <a:xfrm>
            <a:off x="2423313" y="3014807"/>
            <a:ext cx="813600" cy="1054800"/>
            <a:chOff x="2423313" y="3014807"/>
            <a:chExt cx="813600" cy="1054800"/>
          </a:xfrm>
        </p:grpSpPr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A0E160C7-F063-4D84-B2F6-4CFFD83A5E0E}"/>
                </a:ext>
              </a:extLst>
            </p:cNvPr>
            <p:cNvGrpSpPr/>
            <p:nvPr/>
          </p:nvGrpSpPr>
          <p:grpSpPr>
            <a:xfrm>
              <a:off x="2482349" y="3228297"/>
              <a:ext cx="661352" cy="664195"/>
              <a:chOff x="5636462" y="1299719"/>
              <a:chExt cx="1111815" cy="729623"/>
            </a:xfrm>
          </p:grpSpPr>
          <p:sp>
            <p:nvSpPr>
              <p:cNvPr id="41" name="矩形: 圓角 40">
                <a:extLst>
                  <a:ext uri="{FF2B5EF4-FFF2-40B4-BE49-F238E27FC236}">
                    <a16:creationId xmlns:a16="http://schemas.microsoft.com/office/drawing/2014/main" id="{9CAEB1E2-A44B-4DDB-A783-2F4CDF2685A9}"/>
                  </a:ext>
                </a:extLst>
              </p:cNvPr>
              <p:cNvSpPr/>
              <p:nvPr/>
            </p:nvSpPr>
            <p:spPr>
              <a:xfrm>
                <a:off x="5636462" y="1299719"/>
                <a:ext cx="777192" cy="51027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EF792A1E-C582-4FEE-A237-3C30783A0786}"/>
                  </a:ext>
                </a:extLst>
              </p:cNvPr>
              <p:cNvSpPr/>
              <p:nvPr/>
            </p:nvSpPr>
            <p:spPr>
              <a:xfrm>
                <a:off x="5862708" y="1418607"/>
                <a:ext cx="885569" cy="61073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ACCF556-E1C7-438C-846A-8D694B1633B7}"/>
                </a:ext>
              </a:extLst>
            </p:cNvPr>
            <p:cNvSpPr/>
            <p:nvPr/>
          </p:nvSpPr>
          <p:spPr>
            <a:xfrm>
              <a:off x="2423313" y="3014807"/>
              <a:ext cx="813600" cy="105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FAB1C558-DC5A-4F37-9328-3BFCDA721F6A}"/>
              </a:ext>
            </a:extLst>
          </p:cNvPr>
          <p:cNvGrpSpPr/>
          <p:nvPr/>
        </p:nvGrpSpPr>
        <p:grpSpPr>
          <a:xfrm>
            <a:off x="1824651" y="4477216"/>
            <a:ext cx="813600" cy="1054800"/>
            <a:chOff x="2423313" y="3014807"/>
            <a:chExt cx="813600" cy="1054800"/>
          </a:xfrm>
        </p:grpSpPr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2B7E7AA0-3860-48A2-A1C9-5DE7D1522F27}"/>
                </a:ext>
              </a:extLst>
            </p:cNvPr>
            <p:cNvGrpSpPr/>
            <p:nvPr/>
          </p:nvGrpSpPr>
          <p:grpSpPr>
            <a:xfrm>
              <a:off x="2563926" y="3235409"/>
              <a:ext cx="500015" cy="554113"/>
              <a:chOff x="5773600" y="1307531"/>
              <a:chExt cx="840587" cy="608697"/>
            </a:xfrm>
          </p:grpSpPr>
          <p:sp>
            <p:nvSpPr>
              <p:cNvPr id="54" name="矩形: 圓角 53">
                <a:extLst>
                  <a:ext uri="{FF2B5EF4-FFF2-40B4-BE49-F238E27FC236}">
                    <a16:creationId xmlns:a16="http://schemas.microsoft.com/office/drawing/2014/main" id="{28A7AEEA-7B09-4F6D-A0C3-5EC213073452}"/>
                  </a:ext>
                </a:extLst>
              </p:cNvPr>
              <p:cNvSpPr/>
              <p:nvPr/>
            </p:nvSpPr>
            <p:spPr>
              <a:xfrm>
                <a:off x="5773600" y="1307531"/>
                <a:ext cx="533572" cy="36638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" name="矩形: 圓角 52">
                <a:extLst>
                  <a:ext uri="{FF2B5EF4-FFF2-40B4-BE49-F238E27FC236}">
                    <a16:creationId xmlns:a16="http://schemas.microsoft.com/office/drawing/2014/main" id="{0AD38C2C-A6CF-4861-A9A7-F5C9DC9E6983}"/>
                  </a:ext>
                </a:extLst>
              </p:cNvPr>
              <p:cNvSpPr/>
              <p:nvPr/>
            </p:nvSpPr>
            <p:spPr>
              <a:xfrm>
                <a:off x="5904455" y="1469238"/>
                <a:ext cx="709732" cy="44699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D04CF1F-8370-443F-9AA2-0F973CD92A45}"/>
                </a:ext>
              </a:extLst>
            </p:cNvPr>
            <p:cNvSpPr/>
            <p:nvPr/>
          </p:nvSpPr>
          <p:spPr>
            <a:xfrm>
              <a:off x="2423313" y="3014807"/>
              <a:ext cx="813600" cy="105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十字形 1">
            <a:extLst>
              <a:ext uri="{FF2B5EF4-FFF2-40B4-BE49-F238E27FC236}">
                <a16:creationId xmlns:a16="http://schemas.microsoft.com/office/drawing/2014/main" id="{E7BBB5D1-105F-4CFA-A2A4-37036B865B6A}"/>
              </a:ext>
            </a:extLst>
          </p:cNvPr>
          <p:cNvSpPr/>
          <p:nvPr/>
        </p:nvSpPr>
        <p:spPr>
          <a:xfrm>
            <a:off x="5127050" y="4477217"/>
            <a:ext cx="568066" cy="554132"/>
          </a:xfrm>
          <a:prstGeom prst="plus">
            <a:avLst>
              <a:gd name="adj" fmla="val 3691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182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1</Words>
  <Application>Microsoft Office PowerPoint</Application>
  <PresentationFormat>寬螢幕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Berlin Sans FB Demi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育甄 張</dc:creator>
  <cp:lastModifiedBy>育甄 張</cp:lastModifiedBy>
  <cp:revision>16</cp:revision>
  <dcterms:created xsi:type="dcterms:W3CDTF">2020-12-20T05:33:49Z</dcterms:created>
  <dcterms:modified xsi:type="dcterms:W3CDTF">2021-02-06T12:29:36Z</dcterms:modified>
</cp:coreProperties>
</file>