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47E-3E79-4E6E-B829-719225F5FFFF}" type="datetimeFigureOut">
              <a:rPr lang="hu-HU" smtClean="0"/>
              <a:t>2018.05.21.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C93-FB6B-4467-A619-EE4B5D4A94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356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47E-3E79-4E6E-B829-719225F5FFFF}" type="datetimeFigureOut">
              <a:rPr lang="hu-HU" smtClean="0"/>
              <a:t>2018.05.21.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C93-FB6B-4467-A619-EE4B5D4A94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643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47E-3E79-4E6E-B829-719225F5FFFF}" type="datetimeFigureOut">
              <a:rPr lang="hu-HU" smtClean="0"/>
              <a:t>2018.05.21.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C93-FB6B-4467-A619-EE4B5D4A94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263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47E-3E79-4E6E-B829-719225F5FFFF}" type="datetimeFigureOut">
              <a:rPr lang="hu-HU" smtClean="0"/>
              <a:t>2018.05.21.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C93-FB6B-4467-A619-EE4B5D4A94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082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47E-3E79-4E6E-B829-719225F5FFFF}" type="datetimeFigureOut">
              <a:rPr lang="hu-HU" smtClean="0"/>
              <a:t>2018.05.21.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C93-FB6B-4467-A619-EE4B5D4A94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514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47E-3E79-4E6E-B829-719225F5FFFF}" type="datetimeFigureOut">
              <a:rPr lang="hu-HU" smtClean="0"/>
              <a:t>2018.05.21.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C93-FB6B-4467-A619-EE4B5D4A94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654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47E-3E79-4E6E-B829-719225F5FFFF}" type="datetimeFigureOut">
              <a:rPr lang="hu-HU" smtClean="0"/>
              <a:t>2018.05.21.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C93-FB6B-4467-A619-EE4B5D4A94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27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47E-3E79-4E6E-B829-719225F5FFFF}" type="datetimeFigureOut">
              <a:rPr lang="hu-HU" smtClean="0"/>
              <a:t>2018.05.21.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C93-FB6B-4467-A619-EE4B5D4A94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66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47E-3E79-4E6E-B829-719225F5FFFF}" type="datetimeFigureOut">
              <a:rPr lang="hu-HU" smtClean="0"/>
              <a:t>2018.05.21.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C93-FB6B-4467-A619-EE4B5D4A94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265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47E-3E79-4E6E-B829-719225F5FFFF}" type="datetimeFigureOut">
              <a:rPr lang="hu-HU" smtClean="0"/>
              <a:t>2018.05.21.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C93-FB6B-4467-A619-EE4B5D4A94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648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47E-3E79-4E6E-B829-719225F5FFFF}" type="datetimeFigureOut">
              <a:rPr lang="hu-HU" smtClean="0"/>
              <a:t>2018.05.21.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C93-FB6B-4467-A619-EE4B5D4A94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52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B947E-3E79-4E6E-B829-719225F5FFFF}" type="datetimeFigureOut">
              <a:rPr lang="hu-HU" smtClean="0"/>
              <a:t>2018.05.21.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56C93-FB6B-4467-A619-EE4B5D4A94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547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JSON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221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JSON: </a:t>
            </a:r>
            <a:r>
              <a:rPr lang="hu-HU" dirty="0" err="1"/>
              <a:t>Javascript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Notation</a:t>
            </a:r>
            <a:endParaRPr lang="hu-HU" dirty="0"/>
          </a:p>
          <a:p>
            <a:r>
              <a:rPr lang="hu-HU" dirty="0"/>
              <a:t>könnyen olvasható és írható még emberek számára is</a:t>
            </a:r>
          </a:p>
          <a:p>
            <a:r>
              <a:rPr lang="hu-HU" dirty="0"/>
              <a:t>programnak könnyű értelmezni/elemezni és generálni</a:t>
            </a:r>
          </a:p>
          <a:p>
            <a:r>
              <a:rPr lang="hu-HU" dirty="0"/>
              <a:t>szöveges formátumú </a:t>
            </a:r>
            <a:r>
              <a:rPr lang="hu-HU" b="1" dirty="0"/>
              <a:t>(text alapú)</a:t>
            </a:r>
            <a:r>
              <a:rPr lang="hu-HU" dirty="0"/>
              <a:t> és teljesen </a:t>
            </a:r>
            <a:r>
              <a:rPr lang="hu-HU" b="1" dirty="0"/>
              <a:t>nyelv </a:t>
            </a:r>
            <a:r>
              <a:rPr lang="hu-HU" b="1" dirty="0" smtClean="0"/>
              <a:t>független</a:t>
            </a:r>
          </a:p>
          <a:p>
            <a:r>
              <a:rPr lang="hu-HU" dirty="0"/>
              <a:t>Két </a:t>
            </a:r>
            <a:r>
              <a:rPr lang="hu-HU" dirty="0" err="1"/>
              <a:t>két</a:t>
            </a:r>
            <a:r>
              <a:rPr lang="hu-HU" dirty="0"/>
              <a:t> féle szerkezetre épít:</a:t>
            </a:r>
          </a:p>
          <a:p>
            <a:pPr lvl="1"/>
            <a:r>
              <a:rPr lang="hu-HU" dirty="0"/>
              <a:t>név/érték párok gyűjteménye. Számos nyelvben, név/érték pár gyűjtemények megvalósításaként tekinthető egy objektum, egy rekord, egy struktúra, </a:t>
            </a:r>
            <a:r>
              <a:rPr lang="hu-HU" dirty="0" err="1"/>
              <a:t>dictionary</a:t>
            </a:r>
            <a:r>
              <a:rPr lang="hu-HU" dirty="0"/>
              <a:t> (vagy map), hasító tábla, kulccsal indexelhető (~nem csak számmal) lista, vagy </a:t>
            </a:r>
            <a:r>
              <a:rPr lang="hu-HU" dirty="0" smtClean="0"/>
              <a:t>asszociatív </a:t>
            </a:r>
            <a:r>
              <a:rPr lang="hu-HU" dirty="0"/>
              <a:t>tömbök</a:t>
            </a:r>
          </a:p>
          <a:p>
            <a:pPr lvl="1"/>
            <a:r>
              <a:rPr lang="hu-HU" dirty="0"/>
              <a:t>értékek rendezett listája. Legtöbb nyelvben ennek a realizációja tömb, vektor, lista vagy sorozat.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579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i="1" dirty="0"/>
              <a:t>objektum</a:t>
            </a:r>
            <a:r>
              <a:rPr lang="hu-HU" b="1" dirty="0"/>
              <a:t>: </a:t>
            </a:r>
            <a:r>
              <a:rPr lang="hu-HU" dirty="0"/>
              <a:t>név érték párok rendezetlen halmaza Egy objektum { </a:t>
            </a:r>
            <a:r>
              <a:rPr lang="hu-HU" dirty="0" err="1"/>
              <a:t>-el</a:t>
            </a:r>
            <a:r>
              <a:rPr lang="hu-HU" dirty="0"/>
              <a:t> kezdődik és } jellel végződik. Minden nevet egy : (kettőspont) követ és a név/érték párokat vessző (,) választja el</a:t>
            </a:r>
            <a:r>
              <a:rPr lang="hu-HU" dirty="0" smtClean="0"/>
              <a:t>.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err="1"/>
              <a:t>JSON-be</a:t>
            </a:r>
            <a:r>
              <a:rPr lang="hu-HU" dirty="0"/>
              <a:t> meglehet adni akár üres objektumot is. Ilyenkor a {</a:t>
            </a:r>
            <a:r>
              <a:rPr lang="hu-HU" dirty="0" err="1"/>
              <a:t>-ből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 }</a:t>
            </a:r>
            <a:r>
              <a:rPr lang="hu-HU" dirty="0" err="1"/>
              <a:t>-ba</a:t>
            </a:r>
            <a:r>
              <a:rPr lang="hu-HU" dirty="0"/>
              <a:t> jutunk rögtön, és vezet is közötte vonal, tehát szabályos.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6" name="Kép 5" descr="http://json.org/object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3259326"/>
            <a:ext cx="5695950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920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i="1" dirty="0"/>
              <a:t>tömb: </a:t>
            </a:r>
            <a:r>
              <a:rPr lang="hu-HU" dirty="0"/>
              <a:t>a tömb értékek rendezett gyűjteménye. Tömb nyitó szögletes zárójellel kezdődik ([) és záró szögletes zárójellel (]) végződik. Az értékek vesszővel vannak elválasztva.</a:t>
            </a:r>
          </a:p>
          <a:p>
            <a:endParaRPr lang="hu-HU" dirty="0"/>
          </a:p>
        </p:txBody>
      </p:sp>
      <p:pic>
        <p:nvPicPr>
          <p:cNvPr id="4" name="Kép 3" descr="http://json.org/array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591" y="3764293"/>
            <a:ext cx="7042387" cy="1844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588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i="1" dirty="0" err="1"/>
              <a:t>value</a:t>
            </a:r>
            <a:r>
              <a:rPr lang="hu-HU" b="1" dirty="0"/>
              <a:t>: </a:t>
            </a:r>
            <a:r>
              <a:rPr lang="hu-HU" dirty="0"/>
              <a:t>ez lehet </a:t>
            </a:r>
            <a:r>
              <a:rPr lang="hu-HU" dirty="0" err="1"/>
              <a:t>string</a:t>
            </a:r>
            <a:r>
              <a:rPr lang="hu-HU" dirty="0"/>
              <a:t> dupla idézőjelek között, vagy egy szám, vagy </a:t>
            </a:r>
            <a:r>
              <a:rPr lang="hu-HU" dirty="0" err="1"/>
              <a:t>true</a:t>
            </a:r>
            <a:r>
              <a:rPr lang="hu-HU" dirty="0"/>
              <a:t> </a:t>
            </a:r>
            <a:r>
              <a:rPr lang="hu-HU" dirty="0" err="1"/>
              <a:t>vagy</a:t>
            </a:r>
            <a:r>
              <a:rPr lang="hu-HU" dirty="0"/>
              <a:t> </a:t>
            </a:r>
            <a:r>
              <a:rPr lang="hu-HU" dirty="0" err="1"/>
              <a:t>false</a:t>
            </a:r>
            <a:r>
              <a:rPr lang="hu-HU" dirty="0"/>
              <a:t> </a:t>
            </a:r>
            <a:r>
              <a:rPr lang="hu-HU" dirty="0" err="1"/>
              <a:t>vagy</a:t>
            </a:r>
            <a:r>
              <a:rPr lang="hu-HU" dirty="0"/>
              <a:t> null, de akár egy objektum vagy egy tömb is</a:t>
            </a:r>
          </a:p>
          <a:p>
            <a:endParaRPr lang="hu-HU" dirty="0"/>
          </a:p>
        </p:txBody>
      </p:sp>
      <p:pic>
        <p:nvPicPr>
          <p:cNvPr id="4" name="Kép 3" descr="http://json.org/value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830" y="3128606"/>
            <a:ext cx="6264465" cy="3183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213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Típusok</a:t>
            </a:r>
            <a:endParaRPr lang="hu-HU" dirty="0"/>
          </a:p>
        </p:txBody>
      </p:sp>
      <p:pic>
        <p:nvPicPr>
          <p:cNvPr id="4" name="Tartalom helye 3" descr="http://json.org/string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49" y="1938846"/>
            <a:ext cx="6264465" cy="4216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655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Típusok</a:t>
            </a:r>
            <a:endParaRPr lang="hu-HU" dirty="0"/>
          </a:p>
        </p:txBody>
      </p:sp>
      <p:pic>
        <p:nvPicPr>
          <p:cNvPr id="4" name="Tartalom helye 3" descr="http://json.org/number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18" y="3444152"/>
            <a:ext cx="6578363" cy="32978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églalap 4"/>
          <p:cNvSpPr/>
          <p:nvPr/>
        </p:nvSpPr>
        <p:spPr>
          <a:xfrm>
            <a:off x="838200" y="1759075"/>
            <a:ext cx="10972799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Tehát a számokat 10-es alapú számrendszerben adhatjuk meg. Kezdődhet – jellel is (látható hogy vezet kezdőállapotból oda is út). A törtrészt „.” előzi meg. Lehet 10  kitevőjét is megadni (exponenciális jelölés) az e vagy E-vel és ezután opcionálisan lehet egy – vagy egy + is.</a:t>
            </a:r>
            <a:b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Olyan numerikus értékeket, amik számjegyek sorozatával nem ábrázolhatóak (pl.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Infinity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nem engedélyezettek.</a:t>
            </a:r>
            <a:endParaRPr lang="hu-H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72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267</Words>
  <Application>Microsoft Office PowerPoint</Application>
  <PresentationFormat>Szélesvásznú</PresentationFormat>
  <Paragraphs>21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Office-téma</vt:lpstr>
      <vt:lpstr>JSON</vt:lpstr>
      <vt:lpstr>PowerPoint bemutató</vt:lpstr>
      <vt:lpstr>Típusok</vt:lpstr>
      <vt:lpstr>Típusok</vt:lpstr>
      <vt:lpstr>Típusok</vt:lpstr>
      <vt:lpstr>Típusok</vt:lpstr>
      <vt:lpstr>Típusok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User</dc:creator>
  <cp:lastModifiedBy>User</cp:lastModifiedBy>
  <cp:revision>8</cp:revision>
  <dcterms:created xsi:type="dcterms:W3CDTF">2018-03-17T14:03:23Z</dcterms:created>
  <dcterms:modified xsi:type="dcterms:W3CDTF">2018-05-21T21:22:31Z</dcterms:modified>
</cp:coreProperties>
</file>