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58" r:id="rId6"/>
    <p:sldId id="259" r:id="rId7"/>
    <p:sldId id="260" r:id="rId8"/>
    <p:sldId id="261" r:id="rId9"/>
    <p:sldId id="262" r:id="rId10"/>
    <p:sldId id="275" r:id="rId11"/>
    <p:sldId id="274" r:id="rId12"/>
    <p:sldId id="277" r:id="rId13"/>
    <p:sldId id="276" r:id="rId14"/>
    <p:sldId id="265" r:id="rId15"/>
    <p:sldId id="264" r:id="rId16"/>
    <p:sldId id="271" r:id="rId17"/>
    <p:sldId id="266" r:id="rId18"/>
    <p:sldId id="267" r:id="rId19"/>
    <p:sldId id="278" r:id="rId20"/>
    <p:sldId id="279" r:id="rId21"/>
    <p:sldId id="272" r:id="rId22"/>
    <p:sldId id="273" r:id="rId23"/>
    <p:sldId id="282" r:id="rId24"/>
    <p:sldId id="284" r:id="rId25"/>
    <p:sldId id="285" r:id="rId26"/>
    <p:sldId id="283" r:id="rId27"/>
    <p:sldId id="268" r:id="rId28"/>
    <p:sldId id="269" r:id="rId29"/>
    <p:sldId id="270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728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69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443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10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72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73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65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82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21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99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37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50CA-70B9-4EF2-87E6-0D254328020F}" type="datetimeFigureOut">
              <a:rPr lang="hu-HU" smtClean="0"/>
              <a:t>2018.09.27.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8007-D1BA-4F59-9E6A-768D20AF3E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2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HTML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87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763" y="2275135"/>
            <a:ext cx="2533422" cy="164177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96" y="2275135"/>
            <a:ext cx="1743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5424"/>
            <a:ext cx="5095875" cy="4000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43" y="2245424"/>
            <a:ext cx="3562350" cy="61912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" y="3234850"/>
            <a:ext cx="5781675" cy="40005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2675" y="3271647"/>
            <a:ext cx="6029325" cy="29527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36" y="3976626"/>
            <a:ext cx="5457825" cy="495300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919" y="3795651"/>
            <a:ext cx="3562350" cy="428625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185" y="5513553"/>
            <a:ext cx="5114925" cy="361950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049" y="5513553"/>
            <a:ext cx="36480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3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&lt;p&gt; bekezdés. Új sorba írja a tartalmat + sortávolság</a:t>
            </a:r>
          </a:p>
          <a:p>
            <a:pPr algn="just"/>
            <a:r>
              <a:rPr lang="hu-HU" dirty="0" smtClean="0"/>
              <a:t>&lt;</a:t>
            </a:r>
            <a:r>
              <a:rPr lang="hu-HU" dirty="0" err="1" smtClean="0"/>
              <a:t>span</a:t>
            </a:r>
            <a:r>
              <a:rPr lang="hu-HU" dirty="0" smtClean="0"/>
              <a:t>&gt; nem írja új sorba a tartalmat</a:t>
            </a:r>
          </a:p>
          <a:p>
            <a:pPr algn="just"/>
            <a:r>
              <a:rPr lang="hu-HU" dirty="0" smtClean="0"/>
              <a:t>&lt;</a:t>
            </a:r>
            <a:r>
              <a:rPr lang="hu-HU" dirty="0" err="1" smtClean="0"/>
              <a:t>div</a:t>
            </a:r>
            <a:r>
              <a:rPr lang="hu-HU" dirty="0" smtClean="0"/>
              <a:t>&gt; új sorba írja a tartalmat, de nincs sortávolság</a:t>
            </a:r>
          </a:p>
          <a:p>
            <a:pPr algn="just"/>
            <a:r>
              <a:rPr lang="hu-HU" dirty="0" smtClean="0"/>
              <a:t>&lt;</a:t>
            </a:r>
            <a:r>
              <a:rPr lang="hu-HU" dirty="0" err="1" smtClean="0"/>
              <a:t>br</a:t>
            </a:r>
            <a:r>
              <a:rPr lang="hu-HU" dirty="0" smtClean="0"/>
              <a:t>/&gt; sortörés</a:t>
            </a:r>
          </a:p>
          <a:p>
            <a:pPr algn="just"/>
            <a:r>
              <a:rPr lang="hu-HU" dirty="0" smtClean="0"/>
              <a:t>&lt;p&gt; &lt;</a:t>
            </a:r>
            <a:r>
              <a:rPr lang="hu-HU" dirty="0" err="1" smtClean="0"/>
              <a:t>span</a:t>
            </a:r>
            <a:r>
              <a:rPr lang="hu-HU" dirty="0" smtClean="0"/>
              <a:t>&gt; &lt;</a:t>
            </a:r>
            <a:r>
              <a:rPr lang="hu-HU" dirty="0" err="1" smtClean="0"/>
              <a:t>div</a:t>
            </a:r>
            <a:r>
              <a:rPr lang="hu-HU" dirty="0" smtClean="0"/>
              <a:t>&gt; </a:t>
            </a:r>
            <a:r>
              <a:rPr lang="hu-HU" dirty="0" err="1" smtClean="0"/>
              <a:t>-nek</a:t>
            </a:r>
            <a:r>
              <a:rPr lang="hu-HU" dirty="0" smtClean="0"/>
              <a:t> lehet attribútuma is (pl. </a:t>
            </a:r>
            <a:r>
              <a:rPr lang="hu-HU" dirty="0" err="1" smtClean="0"/>
              <a:t>id</a:t>
            </a:r>
            <a:r>
              <a:rPr lang="hu-HU" dirty="0" smtClean="0"/>
              <a:t>, </a:t>
            </a:r>
            <a:r>
              <a:rPr lang="hu-HU" dirty="0" err="1" smtClean="0"/>
              <a:t>class</a:t>
            </a:r>
            <a:r>
              <a:rPr lang="hu-HU" dirty="0" smtClean="0"/>
              <a:t>) így </a:t>
            </a:r>
            <a:r>
              <a:rPr lang="hu-HU" dirty="0" err="1" smtClean="0"/>
              <a:t>css-t</a:t>
            </a:r>
            <a:r>
              <a:rPr lang="hu-HU" dirty="0" smtClean="0"/>
              <a:t> </a:t>
            </a:r>
            <a:r>
              <a:rPr lang="hu-HU" dirty="0" err="1" smtClean="0"/>
              <a:t>javascriptet</a:t>
            </a:r>
            <a:r>
              <a:rPr lang="hu-HU" dirty="0" smtClean="0"/>
              <a:t> lehet használni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354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Kép: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="img_girl.jpg" alt="Girl in a jacket" width="500</a:t>
            </a:r>
            <a:r>
              <a:rPr lang="hu-HU" dirty="0" smtClean="0"/>
              <a:t>” </a:t>
            </a:r>
            <a:r>
              <a:rPr lang="en-US" dirty="0" smtClean="0"/>
              <a:t>height="600"&gt;</a:t>
            </a:r>
            <a:endParaRPr lang="hu-HU" dirty="0" smtClean="0"/>
          </a:p>
          <a:p>
            <a:r>
              <a:rPr lang="hu-HU" dirty="0" smtClean="0"/>
              <a:t>Link</a:t>
            </a:r>
          </a:p>
          <a:p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 smtClean="0"/>
              <a:t>="https</a:t>
            </a:r>
            <a:r>
              <a:rPr lang="en-US" dirty="0"/>
              <a:t>://www.w3schools.com/html</a:t>
            </a:r>
            <a:r>
              <a:rPr lang="en-US" dirty="0" smtClean="0"/>
              <a:t>/"&gt;</a:t>
            </a:r>
            <a:r>
              <a:rPr lang="en-US" dirty="0"/>
              <a:t>Visit our HTML tutorial&lt;/a</a:t>
            </a:r>
            <a:r>
              <a:rPr lang="en-US" dirty="0" smtClean="0"/>
              <a:t>&gt;</a:t>
            </a:r>
            <a:endParaRPr lang="hu-HU" dirty="0" smtClean="0"/>
          </a:p>
          <a:p>
            <a:r>
              <a:rPr lang="hu-HU" dirty="0" smtClean="0"/>
              <a:t>Komment</a:t>
            </a:r>
          </a:p>
          <a:p>
            <a:r>
              <a:rPr lang="hu-HU" dirty="0"/>
              <a:t>&lt;!-- </a:t>
            </a:r>
            <a:r>
              <a:rPr lang="hu-HU" dirty="0" err="1" smtClean="0"/>
              <a:t>comment--</a:t>
            </a:r>
            <a:r>
              <a:rPr lang="hu-HU" dirty="0" smtClean="0"/>
              <a:t>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850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Form</a:t>
            </a:r>
            <a:r>
              <a:rPr lang="hu-HU" dirty="0" smtClean="0"/>
              <a:t>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t"/>
            <a:r>
              <a:rPr lang="hu-HU" b="1" dirty="0" smtClean="0"/>
              <a:t>Nyomógomb &lt;input </a:t>
            </a:r>
            <a:r>
              <a:rPr lang="hu-HU" b="1" dirty="0" err="1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button</a:t>
            </a:r>
            <a:r>
              <a:rPr lang="hu-HU" b="1" dirty="0" smtClean="0"/>
              <a:t>"&gt;</a:t>
            </a:r>
            <a:endParaRPr lang="hu-HU" dirty="0"/>
          </a:p>
          <a:p>
            <a:pPr algn="just" fontAlgn="t"/>
            <a:r>
              <a:rPr lang="hu-HU" b="1" dirty="0" err="1" smtClean="0"/>
              <a:t>Checkbox</a:t>
            </a:r>
            <a:r>
              <a:rPr lang="hu-HU" b="1" dirty="0" smtClean="0"/>
              <a:t> &lt;input </a:t>
            </a:r>
            <a:r>
              <a:rPr lang="hu-HU" b="1" dirty="0" err="1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checkbox</a:t>
            </a:r>
            <a:r>
              <a:rPr lang="hu-HU" b="1" dirty="0" smtClean="0"/>
              <a:t>"&gt;</a:t>
            </a:r>
            <a:endParaRPr lang="hu-HU" dirty="0"/>
          </a:p>
          <a:p>
            <a:pPr algn="just" fontAlgn="t"/>
            <a:r>
              <a:rPr lang="hu-HU" b="1" dirty="0" smtClean="0"/>
              <a:t>File &lt;input </a:t>
            </a:r>
            <a:r>
              <a:rPr lang="hu-HU" b="1" dirty="0" err="1"/>
              <a:t>type</a:t>
            </a:r>
            <a:r>
              <a:rPr lang="hu-HU" b="1" dirty="0" smtClean="0"/>
              <a:t>="file"&gt;</a:t>
            </a:r>
            <a:endParaRPr lang="hu-HU" dirty="0"/>
          </a:p>
          <a:p>
            <a:pPr algn="just" fontAlgn="t"/>
            <a:r>
              <a:rPr lang="hu-HU" dirty="0"/>
              <a:t>input mező fájl nevének </a:t>
            </a:r>
            <a:r>
              <a:rPr lang="hu-HU" dirty="0" err="1"/>
              <a:t>magádására</a:t>
            </a:r>
            <a:r>
              <a:rPr lang="hu-HU" dirty="0"/>
              <a:t>, amit a szerverre szeretnénk tölteni. A </a:t>
            </a:r>
            <a:r>
              <a:rPr lang="hu-HU" dirty="0" err="1"/>
              <a:t>value</a:t>
            </a:r>
            <a:r>
              <a:rPr lang="hu-HU" dirty="0"/>
              <a:t> értéke csak </a:t>
            </a:r>
            <a:r>
              <a:rPr lang="hu-HU" dirty="0" err="1"/>
              <a:t>read-only</a:t>
            </a:r>
            <a:r>
              <a:rPr lang="hu-HU" dirty="0"/>
              <a:t>! (tehát </a:t>
            </a:r>
            <a:r>
              <a:rPr lang="hu-HU" dirty="0" err="1"/>
              <a:t>javascript</a:t>
            </a:r>
            <a:r>
              <a:rPr lang="hu-HU" dirty="0"/>
              <a:t> kóddal nem tudunk </a:t>
            </a:r>
            <a:r>
              <a:rPr lang="hu-HU" dirty="0" err="1"/>
              <a:t>value</a:t>
            </a:r>
            <a:r>
              <a:rPr lang="hu-HU" dirty="0"/>
              <a:t> mezejébe írni)</a:t>
            </a:r>
          </a:p>
          <a:p>
            <a:pPr algn="just" fontAlgn="t"/>
            <a:r>
              <a:rPr lang="hu-HU" b="1" dirty="0"/>
              <a:t>&lt;input </a:t>
            </a:r>
            <a:r>
              <a:rPr lang="hu-HU" b="1" dirty="0" err="1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hidden</a:t>
            </a:r>
            <a:r>
              <a:rPr lang="hu-HU" b="1" dirty="0" smtClean="0"/>
              <a:t>"&gt;</a:t>
            </a:r>
            <a:endParaRPr lang="hu-HU" dirty="0"/>
          </a:p>
          <a:p>
            <a:pPr algn="just" fontAlgn="t"/>
            <a:r>
              <a:rPr lang="hu-HU" dirty="0"/>
              <a:t>Nem látható a felhasználó számára egy ilyen elem tartalma, de amikor a </a:t>
            </a:r>
            <a:r>
              <a:rPr lang="hu-HU" dirty="0" err="1"/>
              <a:t>formot</a:t>
            </a:r>
            <a:r>
              <a:rPr lang="hu-HU" dirty="0"/>
              <a:t> elküldjük a szervernek, akkor ennek az értéke is elküldődik.</a:t>
            </a:r>
          </a:p>
          <a:p>
            <a:pPr algn="just" fontAlgn="t"/>
            <a:r>
              <a:rPr lang="hu-HU" b="1" dirty="0"/>
              <a:t>&lt;</a:t>
            </a:r>
            <a:r>
              <a:rPr lang="hu-HU" b="1" dirty="0" err="1"/>
              <a:t>option</a:t>
            </a:r>
            <a:r>
              <a:rPr lang="hu-HU" b="1" dirty="0"/>
              <a:t>&gt;</a:t>
            </a:r>
            <a:endParaRPr lang="hu-HU" dirty="0"/>
          </a:p>
          <a:p>
            <a:pPr algn="just" fontAlgn="t"/>
            <a:r>
              <a:rPr lang="hu-HU" dirty="0" smtClean="0"/>
              <a:t>&lt;</a:t>
            </a:r>
            <a:r>
              <a:rPr lang="hu-HU" dirty="0" err="1" smtClean="0"/>
              <a:t>select</a:t>
            </a:r>
            <a:r>
              <a:rPr lang="hu-HU" dirty="0" smtClean="0"/>
              <a:t>&gt; </a:t>
            </a:r>
            <a:r>
              <a:rPr lang="hu-HU" dirty="0"/>
              <a:t>objektumban egy </a:t>
            </a:r>
            <a:r>
              <a:rPr lang="hu-HU" dirty="0" smtClean="0"/>
              <a:t>elem (lenyíló lista)</a:t>
            </a:r>
            <a:endParaRPr lang="hu-HU" dirty="0"/>
          </a:p>
          <a:p>
            <a:pPr algn="just" fontAlgn="t"/>
            <a:r>
              <a:rPr lang="hu-HU" b="1" dirty="0"/>
              <a:t>&lt;input </a:t>
            </a:r>
            <a:r>
              <a:rPr lang="hu-HU" b="1" dirty="0" err="1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password</a:t>
            </a:r>
            <a:r>
              <a:rPr lang="hu-HU" b="1" dirty="0" smtClean="0"/>
              <a:t>"&gt;</a:t>
            </a:r>
            <a:r>
              <a:rPr lang="hu-HU" dirty="0"/>
              <a:t> </a:t>
            </a:r>
            <a:r>
              <a:rPr lang="hu-HU" dirty="0" smtClean="0"/>
              <a:t>jelszó </a:t>
            </a:r>
            <a:r>
              <a:rPr lang="hu-HU" dirty="0"/>
              <a:t>bejegyzéseknek input mező. beütött karakterek nem látszódnak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680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Form</a:t>
            </a:r>
            <a:r>
              <a:rPr lang="hu-HU" dirty="0" smtClean="0"/>
              <a:t>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fontAlgn="t"/>
            <a:r>
              <a:rPr lang="hu-HU" b="1" dirty="0"/>
              <a:t>&lt;</a:t>
            </a:r>
            <a:r>
              <a:rPr lang="hu-HU" b="1" dirty="0" err="1"/>
              <a:t>select</a:t>
            </a:r>
            <a:r>
              <a:rPr lang="hu-HU" b="1" dirty="0"/>
              <a:t>&gt;</a:t>
            </a:r>
            <a:endParaRPr lang="hu-HU" dirty="0"/>
          </a:p>
          <a:p>
            <a:pPr fontAlgn="t"/>
            <a:r>
              <a:rPr lang="hu-HU" b="1" dirty="0"/>
              <a:t>olyan lenyíló lista egy elemét jelenti, amiből csak egy választható ki</a:t>
            </a:r>
            <a:endParaRPr lang="hu-HU" dirty="0"/>
          </a:p>
          <a:p>
            <a:pPr fontAlgn="t"/>
            <a:r>
              <a:rPr lang="hu-HU" b="1" dirty="0"/>
              <a:t>&lt;</a:t>
            </a:r>
            <a:r>
              <a:rPr lang="hu-HU" b="1" dirty="0" err="1"/>
              <a:t>select</a:t>
            </a:r>
            <a:r>
              <a:rPr lang="hu-HU" b="1" dirty="0"/>
              <a:t> </a:t>
            </a:r>
            <a:r>
              <a:rPr lang="hu-HU" b="1" dirty="0" err="1"/>
              <a:t>multiple</a:t>
            </a:r>
            <a:r>
              <a:rPr lang="hu-HU" b="1" dirty="0"/>
              <a:t>&gt;</a:t>
            </a:r>
            <a:endParaRPr lang="hu-HU" dirty="0"/>
          </a:p>
          <a:p>
            <a:pPr fontAlgn="t"/>
            <a:r>
              <a:rPr lang="hu-HU" dirty="0"/>
              <a:t>olyan lenyíló lista egy elemét jelenti, amiből több elem választható ki</a:t>
            </a:r>
          </a:p>
          <a:p>
            <a:pPr fontAlgn="t"/>
            <a:r>
              <a:rPr lang="hu-HU" b="1" dirty="0"/>
              <a:t>&lt;input </a:t>
            </a:r>
            <a:r>
              <a:rPr lang="hu-HU" b="1" dirty="0" err="1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submit</a:t>
            </a:r>
            <a:r>
              <a:rPr lang="hu-HU" b="1" dirty="0" smtClean="0"/>
              <a:t>"&gt;</a:t>
            </a:r>
            <a:endParaRPr lang="hu-HU" dirty="0"/>
          </a:p>
          <a:p>
            <a:pPr fontAlgn="t"/>
            <a:r>
              <a:rPr lang="hu-HU" dirty="0"/>
              <a:t>nyomógomb, amely az űrlap adatait a </a:t>
            </a:r>
            <a:r>
              <a:rPr lang="hu-HU" dirty="0" err="1"/>
              <a:t>form</a:t>
            </a:r>
            <a:r>
              <a:rPr lang="hu-HU" dirty="0"/>
              <a:t> mező </a:t>
            </a:r>
            <a:r>
              <a:rPr lang="hu-HU" dirty="0" err="1"/>
              <a:t>action</a:t>
            </a:r>
            <a:r>
              <a:rPr lang="hu-HU" dirty="0"/>
              <a:t> attribútumába megadott címre küldi (a szerveren egy php oldal pl.)</a:t>
            </a:r>
          </a:p>
          <a:p>
            <a:pPr fontAlgn="t"/>
            <a:r>
              <a:rPr lang="hu-HU" b="1" dirty="0"/>
              <a:t>&lt;input </a:t>
            </a:r>
            <a:r>
              <a:rPr lang="hu-HU" b="1" dirty="0" err="1"/>
              <a:t>type</a:t>
            </a:r>
            <a:r>
              <a:rPr lang="hu-HU" b="1" dirty="0" smtClean="0"/>
              <a:t>="text"&gt;</a:t>
            </a:r>
            <a:endParaRPr lang="hu-HU" dirty="0"/>
          </a:p>
          <a:p>
            <a:pPr fontAlgn="t"/>
            <a:r>
              <a:rPr lang="hu-HU" dirty="0"/>
              <a:t>egy soros szöveg beviteli mező</a:t>
            </a:r>
          </a:p>
          <a:p>
            <a:pPr fontAlgn="t"/>
            <a:r>
              <a:rPr lang="hu-HU" b="1" dirty="0"/>
              <a:t>&lt;</a:t>
            </a:r>
            <a:r>
              <a:rPr lang="hu-HU" b="1" dirty="0" err="1"/>
              <a:t>textarea</a:t>
            </a:r>
            <a:r>
              <a:rPr lang="hu-HU" b="1" dirty="0"/>
              <a:t>&gt;</a:t>
            </a:r>
            <a:endParaRPr lang="hu-HU" dirty="0"/>
          </a:p>
          <a:p>
            <a:pPr fontAlgn="t"/>
            <a:r>
              <a:rPr lang="hu-HU" dirty="0"/>
              <a:t>több soros szöveg beviteli </a:t>
            </a:r>
            <a:r>
              <a:rPr lang="hu-HU" dirty="0" smtClean="0"/>
              <a:t>mező</a:t>
            </a:r>
          </a:p>
          <a:p>
            <a:pPr fontAlgn="t"/>
            <a:r>
              <a:rPr lang="hu-HU" b="1" dirty="0" smtClean="0"/>
              <a:t>&lt;input </a:t>
            </a:r>
            <a:r>
              <a:rPr lang="hu-HU" b="1" dirty="0" err="1" smtClean="0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radio</a:t>
            </a:r>
            <a:r>
              <a:rPr lang="hu-HU" b="1" dirty="0" smtClean="0"/>
              <a:t>"&gt;</a:t>
            </a:r>
            <a:endParaRPr lang="hu-HU" dirty="0" smtClean="0"/>
          </a:p>
          <a:p>
            <a:pPr fontAlgn="t"/>
            <a:r>
              <a:rPr lang="hu-HU" dirty="0" smtClean="0"/>
              <a:t>Rádió gomb</a:t>
            </a:r>
          </a:p>
          <a:p>
            <a:pPr fontAlgn="t"/>
            <a:r>
              <a:rPr lang="hu-HU" b="1" dirty="0" smtClean="0"/>
              <a:t>&lt;input </a:t>
            </a:r>
            <a:r>
              <a:rPr lang="hu-HU" b="1" dirty="0" err="1" smtClean="0"/>
              <a:t>type</a:t>
            </a:r>
            <a:r>
              <a:rPr lang="hu-HU" b="1" dirty="0" smtClean="0"/>
              <a:t>="</a:t>
            </a:r>
            <a:r>
              <a:rPr lang="hu-HU" b="1" dirty="0" err="1" smtClean="0"/>
              <a:t>reset</a:t>
            </a:r>
            <a:r>
              <a:rPr lang="hu-HU" b="1" dirty="0" smtClean="0"/>
              <a:t>"&gt;</a:t>
            </a:r>
            <a:endParaRPr lang="hu-HU" dirty="0" smtClean="0"/>
          </a:p>
          <a:p>
            <a:pPr fontAlgn="t"/>
            <a:r>
              <a:rPr lang="hu-HU" dirty="0" smtClean="0"/>
              <a:t>nyomó gomb </a:t>
            </a:r>
            <a:r>
              <a:rPr lang="hu-HU" dirty="0" err="1" smtClean="0"/>
              <a:t>form</a:t>
            </a:r>
            <a:r>
              <a:rPr lang="hu-HU" dirty="0" smtClean="0"/>
              <a:t> kezdeti állapotba vivéséhez</a:t>
            </a:r>
          </a:p>
          <a:p>
            <a:pPr fontAlgn="t"/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445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Form</a:t>
            </a:r>
            <a:r>
              <a:rPr lang="hu-HU" dirty="0" smtClean="0"/>
              <a:t> elemek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több lehetőség közül csak egyet kell kiválasztani (</a:t>
            </a:r>
            <a:r>
              <a:rPr lang="hu-HU" dirty="0" err="1" smtClean="0"/>
              <a:t>name</a:t>
            </a:r>
            <a:r>
              <a:rPr lang="hu-HU" dirty="0" smtClean="0"/>
              <a:t> attribútum megegyezik)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Lenyíló lista: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33" y="2873422"/>
            <a:ext cx="4077170" cy="113901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05" y="4881562"/>
            <a:ext cx="5255759" cy="17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0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Táblázat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&lt;</a:t>
            </a:r>
            <a:r>
              <a:rPr lang="hu-HU" dirty="0" err="1"/>
              <a:t>table</a:t>
            </a:r>
            <a:r>
              <a:rPr lang="hu-HU" dirty="0"/>
              <a:t>&gt; elem</a:t>
            </a:r>
          </a:p>
          <a:p>
            <a:r>
              <a:rPr lang="hu-HU" dirty="0"/>
              <a:t>Tartalmazza az összes többi táblázatra vonatkozó elemet</a:t>
            </a:r>
          </a:p>
          <a:p>
            <a:r>
              <a:rPr lang="hu-HU" dirty="0"/>
              <a:t>Attribútumok:</a:t>
            </a:r>
          </a:p>
          <a:p>
            <a:r>
              <a:rPr lang="hu-HU" dirty="0"/>
              <a:t>WIDTH=HOSSZ</a:t>
            </a:r>
          </a:p>
          <a:p>
            <a:r>
              <a:rPr lang="hu-HU" dirty="0"/>
              <a:t> – A táblázat kívánt szélessége. </a:t>
            </a:r>
          </a:p>
          <a:p>
            <a:r>
              <a:rPr lang="hu-HU" dirty="0" smtClean="0"/>
              <a:t>&lt;</a:t>
            </a:r>
            <a:r>
              <a:rPr lang="hu-HU" dirty="0"/>
              <a:t>THEAD</a:t>
            </a:r>
            <a:r>
              <a:rPr lang="hu-HU" dirty="0" smtClean="0"/>
              <a:t>&gt;– </a:t>
            </a:r>
            <a:r>
              <a:rPr lang="hu-HU" dirty="0"/>
              <a:t>Táblázat fejlécét jelöli ki </a:t>
            </a:r>
          </a:p>
          <a:p>
            <a:r>
              <a:rPr lang="hu-HU" dirty="0"/>
              <a:t>&lt;TBODY</a:t>
            </a:r>
            <a:r>
              <a:rPr lang="hu-HU" dirty="0" smtClean="0"/>
              <a:t>&gt; – A táblázat törzsrésze </a:t>
            </a:r>
            <a:endParaRPr lang="hu-HU" dirty="0"/>
          </a:p>
          <a:p>
            <a:r>
              <a:rPr lang="hu-HU" dirty="0" smtClean="0"/>
              <a:t>&lt;</a:t>
            </a:r>
            <a:r>
              <a:rPr lang="hu-HU" dirty="0"/>
              <a:t>TFOOT</a:t>
            </a:r>
            <a:r>
              <a:rPr lang="hu-HU" dirty="0" smtClean="0"/>
              <a:t>&gt; – Táblázat láblécét jelöli ki 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935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Táblázat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&lt;</a:t>
            </a:r>
            <a:r>
              <a:rPr lang="hu-HU" dirty="0" err="1"/>
              <a:t>tr</a:t>
            </a:r>
            <a:r>
              <a:rPr lang="hu-HU" dirty="0"/>
              <a:t>&gt; elem: a táblázat egy sorát írja le</a:t>
            </a:r>
          </a:p>
          <a:p>
            <a:pPr algn="just"/>
            <a:r>
              <a:rPr lang="hu-HU" dirty="0"/>
              <a:t>&lt;th&gt; elem: </a:t>
            </a:r>
            <a:r>
              <a:rPr lang="hu-HU" dirty="0" smtClean="0"/>
              <a:t>Fejléc információt </a:t>
            </a:r>
            <a:r>
              <a:rPr lang="hu-HU" dirty="0"/>
              <a:t>tartalmazó cella definiálása</a:t>
            </a:r>
          </a:p>
          <a:p>
            <a:pPr algn="just"/>
            <a:r>
              <a:rPr lang="hu-HU" dirty="0"/>
              <a:t>&lt;</a:t>
            </a:r>
            <a:r>
              <a:rPr lang="hu-HU" dirty="0" err="1"/>
              <a:t>td</a:t>
            </a:r>
            <a:r>
              <a:rPr lang="hu-HU" dirty="0"/>
              <a:t>&gt; elem: Cella, amelyben adatok vannak</a:t>
            </a:r>
          </a:p>
          <a:p>
            <a:pPr algn="just"/>
            <a:r>
              <a:rPr lang="hu-HU" dirty="0"/>
              <a:t>Cella egyesítés:</a:t>
            </a:r>
          </a:p>
          <a:p>
            <a:pPr algn="just"/>
            <a:r>
              <a:rPr lang="hu-HU" dirty="0"/>
              <a:t>th vagy </a:t>
            </a:r>
            <a:r>
              <a:rPr lang="hu-HU" dirty="0" err="1"/>
              <a:t>td</a:t>
            </a:r>
            <a:r>
              <a:rPr lang="hu-HU" dirty="0"/>
              <a:t> attribútumaival érhető el, a </a:t>
            </a:r>
            <a:r>
              <a:rPr lang="hu-HU" dirty="0" err="1"/>
              <a:t>colspan</a:t>
            </a:r>
            <a:r>
              <a:rPr lang="hu-HU" dirty="0"/>
              <a:t> és </a:t>
            </a:r>
            <a:r>
              <a:rPr lang="hu-HU" dirty="0" err="1"/>
              <a:t>rowspan</a:t>
            </a:r>
            <a:r>
              <a:rPr lang="hu-HU" dirty="0"/>
              <a:t> attribútumokkal.</a:t>
            </a:r>
          </a:p>
        </p:txBody>
      </p:sp>
    </p:spTree>
    <p:extLst>
      <p:ext uri="{BB962C8B-B14F-4D97-AF65-F5344CB8AC3E}">
        <p14:creationId xmlns:p14="http://schemas.microsoft.com/office/powerpoint/2010/main" val="164304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Táblázat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384" y="2112927"/>
            <a:ext cx="3956287" cy="381414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35" y="2690883"/>
            <a:ext cx="2194934" cy="14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3484" y="277789"/>
            <a:ext cx="10515600" cy="1325563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409434" y="2059911"/>
            <a:ext cx="5131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Van egy alapvető struktúra és </a:t>
            </a:r>
            <a:r>
              <a:rPr lang="hu-HU" dirty="0" smtClean="0"/>
              <a:t>hierarchia</a:t>
            </a:r>
            <a:r>
              <a:rPr lang="hu-HU" dirty="0"/>
              <a:t>, amit minden HTML dokumentum követ.</a:t>
            </a:r>
          </a:p>
          <a:p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650" y="2517882"/>
            <a:ext cx="3832744" cy="23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Táblázat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392" y="1929819"/>
            <a:ext cx="4247557" cy="385683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45" y="2413521"/>
            <a:ext cx="3970349" cy="12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&lt;</a:t>
            </a:r>
            <a:r>
              <a:rPr lang="hu-HU" dirty="0" err="1" smtClean="0"/>
              <a:t>ol</a:t>
            </a:r>
            <a:r>
              <a:rPr lang="hu-HU" dirty="0" smtClean="0"/>
              <a:t>&gt; </a:t>
            </a:r>
            <a:r>
              <a:rPr lang="hu-HU" dirty="0" err="1" smtClean="0"/>
              <a:t>ordered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 smtClean="0"/>
          </a:p>
          <a:p>
            <a:r>
              <a:rPr lang="hu-HU" dirty="0" smtClean="0"/>
              <a:t>&lt;</a:t>
            </a:r>
            <a:r>
              <a:rPr lang="hu-HU" dirty="0" err="1" smtClean="0"/>
              <a:t>ul</a:t>
            </a:r>
            <a:r>
              <a:rPr lang="hu-HU" dirty="0" smtClean="0"/>
              <a:t>&gt; </a:t>
            </a:r>
            <a:r>
              <a:rPr lang="hu-HU" dirty="0" err="1" smtClean="0"/>
              <a:t>unordered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 smtClean="0"/>
          </a:p>
          <a:p>
            <a:r>
              <a:rPr lang="hu-HU" dirty="0" smtClean="0"/>
              <a:t>&lt;</a:t>
            </a:r>
            <a:r>
              <a:rPr lang="hu-HU" dirty="0" err="1" smtClean="0"/>
              <a:t>li</a:t>
            </a:r>
            <a:r>
              <a:rPr lang="hu-HU" dirty="0" smtClean="0"/>
              <a:t>&gt; </a:t>
            </a:r>
            <a:r>
              <a:rPr lang="hu-HU" dirty="0" err="1" smtClean="0"/>
              <a:t>list</a:t>
            </a:r>
            <a:r>
              <a:rPr lang="hu-HU" dirty="0" smtClean="0"/>
              <a:t> </a:t>
            </a:r>
            <a:r>
              <a:rPr lang="hu-HU" dirty="0" err="1" smtClean="0"/>
              <a:t>item</a:t>
            </a:r>
            <a:endParaRPr lang="hu-HU" dirty="0" smtClean="0"/>
          </a:p>
          <a:p>
            <a:r>
              <a:rPr lang="hu-HU" dirty="0" err="1" smtClean="0"/>
              <a:t>Pl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r>
              <a:rPr lang="it-IT" dirty="0" smtClean="0"/>
              <a:t>&lt;ul&gt;</a:t>
            </a:r>
          </a:p>
          <a:p>
            <a:pPr marL="0" indent="0">
              <a:buNone/>
            </a:pPr>
            <a:r>
              <a:rPr lang="it-IT" dirty="0" smtClean="0"/>
              <a:t>  &lt;li&gt;Coffee&lt;/li&gt;</a:t>
            </a:r>
          </a:p>
          <a:p>
            <a:pPr marL="0" indent="0">
              <a:buNone/>
            </a:pPr>
            <a:r>
              <a:rPr lang="it-IT" dirty="0" smtClean="0"/>
              <a:t>  &lt;li&gt;Tea&lt;/li&gt;</a:t>
            </a:r>
          </a:p>
          <a:p>
            <a:pPr marL="0" indent="0">
              <a:buNone/>
            </a:pPr>
            <a:r>
              <a:rPr lang="it-IT" dirty="0" smtClean="0"/>
              <a:t>  &lt;li&gt;Milk&lt;/li&gt;</a:t>
            </a:r>
          </a:p>
          <a:p>
            <a:pPr marL="0" indent="0">
              <a:buNone/>
            </a:pPr>
            <a:r>
              <a:rPr lang="it-IT" dirty="0" smtClean="0"/>
              <a:t>&lt;/ul&gt;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088" y="3996376"/>
            <a:ext cx="2174046" cy="18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&lt;ol&gt;</a:t>
            </a:r>
          </a:p>
          <a:p>
            <a:pPr marL="0" indent="0">
              <a:buNone/>
            </a:pPr>
            <a:r>
              <a:rPr lang="it-IT" dirty="0" smtClean="0"/>
              <a:t>  &lt;li&gt;Coffee&lt;/li&gt;</a:t>
            </a:r>
          </a:p>
          <a:p>
            <a:pPr marL="0" indent="0">
              <a:buNone/>
            </a:pPr>
            <a:r>
              <a:rPr lang="it-IT" dirty="0" smtClean="0"/>
              <a:t>  &lt;li&gt;Tea&lt;/li&gt;</a:t>
            </a:r>
          </a:p>
          <a:p>
            <a:pPr marL="0" indent="0">
              <a:buNone/>
            </a:pPr>
            <a:r>
              <a:rPr lang="it-IT" dirty="0" smtClean="0"/>
              <a:t>  &lt;li&gt;Milk&lt;/li&gt;</a:t>
            </a:r>
          </a:p>
          <a:p>
            <a:pPr marL="0" indent="0">
              <a:buNone/>
            </a:pPr>
            <a:r>
              <a:rPr lang="it-IT" dirty="0" smtClean="0"/>
              <a:t>&lt;/ol&gt; 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492" y="2074885"/>
            <a:ext cx="1947436" cy="174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6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Szöveg formázása: </a:t>
            </a:r>
          </a:p>
          <a:p>
            <a:r>
              <a:rPr lang="hu-HU" b="1" dirty="0"/>
              <a:t>kiemelések:</a:t>
            </a:r>
          </a:p>
          <a:p>
            <a:r>
              <a:rPr lang="hu-HU" dirty="0" err="1"/>
              <a:t>em</a:t>
            </a:r>
            <a:r>
              <a:rPr lang="hu-HU" dirty="0"/>
              <a:t>: adott szövegrészlet kiemelése</a:t>
            </a:r>
          </a:p>
          <a:p>
            <a:r>
              <a:rPr lang="hu-HU" dirty="0" err="1"/>
              <a:t>strong</a:t>
            </a:r>
            <a:r>
              <a:rPr lang="hu-HU" dirty="0"/>
              <a:t>: erősebb kiemelés</a:t>
            </a:r>
          </a:p>
          <a:p>
            <a:r>
              <a:rPr lang="hu-HU" dirty="0" err="1"/>
              <a:t>cite</a:t>
            </a:r>
            <a:r>
              <a:rPr lang="hu-HU" dirty="0"/>
              <a:t>:idézetet vagy referenciát tartalmaz más forrásoktól</a:t>
            </a:r>
          </a:p>
          <a:p>
            <a:r>
              <a:rPr lang="hu-HU" dirty="0"/>
              <a:t>DFN : definíció megadását jelöli </a:t>
            </a:r>
          </a:p>
          <a:p>
            <a:r>
              <a:rPr lang="hu-HU" dirty="0"/>
              <a:t> CODE : tartalma egy számítógépes </a:t>
            </a:r>
            <a:r>
              <a:rPr lang="hu-HU" dirty="0" err="1"/>
              <a:t>forráskódrészlet</a:t>
            </a:r>
            <a:r>
              <a:rPr lang="hu-HU" dirty="0"/>
              <a:t> •</a:t>
            </a:r>
          </a:p>
          <a:p>
            <a:r>
              <a:rPr lang="hu-HU" dirty="0"/>
              <a:t>SAMP : tartalma egy program, script, stb. Szöveges kimenete </a:t>
            </a:r>
          </a:p>
          <a:p>
            <a:r>
              <a:rPr lang="hu-HU" dirty="0"/>
              <a:t> KBD : olyan szöveget jelöl, amelyet a felhasználónak kell beírni •</a:t>
            </a:r>
          </a:p>
          <a:p>
            <a:r>
              <a:rPr lang="hu-HU" dirty="0"/>
              <a:t>VAR : egy változót vagy program argumentumot jelöl </a:t>
            </a:r>
          </a:p>
          <a:p>
            <a:r>
              <a:rPr lang="hu-HU" dirty="0" smtClean="0"/>
              <a:t>ABBR </a:t>
            </a:r>
            <a:r>
              <a:rPr lang="hu-HU" dirty="0"/>
              <a:t>: rövidített formát jelöl, pl. WWW, HTTP, ... </a:t>
            </a:r>
            <a:r>
              <a:rPr lang="hu-HU" dirty="0" smtClean="0"/>
              <a:t>•</a:t>
            </a:r>
          </a:p>
          <a:p>
            <a:r>
              <a:rPr lang="hu-HU" dirty="0" smtClean="0"/>
              <a:t> </a:t>
            </a:r>
            <a:r>
              <a:rPr lang="hu-HU" dirty="0"/>
              <a:t>ACRONYM : a  </a:t>
            </a:r>
            <a:r>
              <a:rPr lang="hu-HU" dirty="0" smtClean="0"/>
              <a:t>tartalom </a:t>
            </a:r>
            <a:r>
              <a:rPr lang="hu-HU" dirty="0"/>
              <a:t>egy mozaikszó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815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Sorok és paragrafusok</a:t>
            </a:r>
          </a:p>
          <a:p>
            <a:r>
              <a:rPr lang="hu-HU" dirty="0"/>
              <a:t>P elem :</a:t>
            </a:r>
          </a:p>
          <a:p>
            <a:r>
              <a:rPr lang="hu-HU" dirty="0" smtClean="0"/>
              <a:t>egy </a:t>
            </a:r>
            <a:r>
              <a:rPr lang="hu-HU" dirty="0"/>
              <a:t>paragrafust jelöl a szövegben </a:t>
            </a:r>
          </a:p>
          <a:p>
            <a:r>
              <a:rPr lang="hu-HU" dirty="0" smtClean="0"/>
              <a:t>a </a:t>
            </a:r>
            <a:r>
              <a:rPr lang="hu-HU" dirty="0"/>
              <a:t>befejező tag kiírása nem kötelező</a:t>
            </a:r>
          </a:p>
          <a:p>
            <a:r>
              <a:rPr lang="hu-HU" dirty="0"/>
              <a:t>A HTML dokumentumot paragrafusokra oszthatjuk a segítségükkel.</a:t>
            </a:r>
          </a:p>
          <a:p>
            <a:r>
              <a:rPr lang="hu-HU" dirty="0"/>
              <a:t>BR elem : </a:t>
            </a:r>
          </a:p>
          <a:p>
            <a:r>
              <a:rPr lang="hu-HU" dirty="0" smtClean="0"/>
              <a:t>Sortörést </a:t>
            </a:r>
            <a:r>
              <a:rPr lang="hu-HU" dirty="0"/>
              <a:t>idéz elő a szövegben</a:t>
            </a:r>
          </a:p>
          <a:p>
            <a:r>
              <a:rPr lang="hu-HU" dirty="0" smtClean="0"/>
              <a:t>Sortörés </a:t>
            </a:r>
            <a:r>
              <a:rPr lang="hu-HU" dirty="0"/>
              <a:t>megtiltása : </a:t>
            </a:r>
            <a:r>
              <a:rPr lang="hu-HU" dirty="0" err="1"/>
              <a:t>&amp;</a:t>
            </a:r>
            <a:r>
              <a:rPr lang="hu-HU" dirty="0" err="1" smtClean="0"/>
              <a:t>nbsp</a:t>
            </a:r>
            <a:r>
              <a:rPr lang="hu-HU" dirty="0"/>
              <a:t> </a:t>
            </a:r>
            <a:r>
              <a:rPr lang="hu-HU" dirty="0" smtClean="0"/>
              <a:t>Két </a:t>
            </a:r>
            <a:r>
              <a:rPr lang="hu-HU" dirty="0"/>
              <a:t>szó között ne legyen sortörés </a:t>
            </a:r>
          </a:p>
          <a:p>
            <a:r>
              <a:rPr lang="hu-HU" dirty="0" smtClean="0"/>
              <a:t>A </a:t>
            </a:r>
            <a:r>
              <a:rPr lang="hu-HU" dirty="0"/>
              <a:t>böngésző az ablak szélén automatikusan sort tör</a:t>
            </a:r>
          </a:p>
          <a:p>
            <a:r>
              <a:rPr lang="hu-HU" dirty="0"/>
              <a:t>&lt;</a:t>
            </a:r>
            <a:r>
              <a:rPr lang="hu-HU" dirty="0" err="1"/>
              <a:t>br</a:t>
            </a:r>
            <a:r>
              <a:rPr lang="hu-HU" dirty="0"/>
              <a:t>&gt;</a:t>
            </a:r>
            <a:r>
              <a:rPr lang="hu-HU" dirty="0" err="1"/>
              <a:t>-el</a:t>
            </a:r>
            <a:r>
              <a:rPr lang="hu-HU" dirty="0"/>
              <a:t> megtörve a sort, nem fog új bekezdést jelenteni.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6242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PRE elem </a:t>
            </a:r>
            <a:r>
              <a:rPr lang="hu-HU" b="1" dirty="0" smtClean="0"/>
              <a:t>:</a:t>
            </a:r>
          </a:p>
          <a:p>
            <a:r>
              <a:rPr lang="hu-HU" dirty="0" smtClean="0"/>
              <a:t>előformázott </a:t>
            </a:r>
            <a:r>
              <a:rPr lang="hu-HU" dirty="0"/>
              <a:t>szöveg</a:t>
            </a:r>
          </a:p>
          <a:p>
            <a:r>
              <a:rPr lang="hu-HU" dirty="0" smtClean="0"/>
              <a:t>Tartalma </a:t>
            </a:r>
            <a:r>
              <a:rPr lang="hu-HU" dirty="0"/>
              <a:t>ugyanúgy jelenik meg, mint ahogyan a dokumentumban szerepel</a:t>
            </a:r>
          </a:p>
          <a:p>
            <a:r>
              <a:rPr lang="hu-HU" dirty="0"/>
              <a:t>Tehát ha a pl. a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pre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/>
              <a:t>Ez egy</a:t>
            </a:r>
          </a:p>
          <a:p>
            <a:pPr marL="0" indent="0">
              <a:buNone/>
            </a:pPr>
            <a:r>
              <a:rPr lang="hu-HU" dirty="0"/>
              <a:t> </a:t>
            </a:r>
          </a:p>
          <a:p>
            <a:pPr marL="0" indent="0">
              <a:buNone/>
            </a:pPr>
            <a:r>
              <a:rPr lang="hu-HU" dirty="0"/>
              <a:t>két soros szöveg nagy enterrel</a:t>
            </a:r>
          </a:p>
          <a:p>
            <a:pPr marL="0" indent="0">
              <a:buNone/>
            </a:pPr>
            <a:r>
              <a:rPr lang="hu-HU" dirty="0"/>
              <a:t>&lt;/</a:t>
            </a:r>
            <a:r>
              <a:rPr lang="hu-HU" dirty="0" err="1"/>
              <a:t>pre</a:t>
            </a:r>
            <a:r>
              <a:rPr lang="hu-HU" dirty="0" smtClean="0"/>
              <a:t>&gt;</a:t>
            </a:r>
            <a:endParaRPr lang="hu-HU" dirty="0"/>
          </a:p>
          <a:p>
            <a:r>
              <a:rPr lang="hu-HU" dirty="0"/>
              <a:t>akkor ez a böngészőben is így fog megjelenni (nem kellett &lt;</a:t>
            </a:r>
            <a:r>
              <a:rPr lang="hu-HU" dirty="0" err="1"/>
              <a:t>br</a:t>
            </a:r>
            <a:r>
              <a:rPr lang="hu-HU" dirty="0"/>
              <a:t>&gt;</a:t>
            </a:r>
            <a:r>
              <a:rPr lang="hu-HU" dirty="0" err="1"/>
              <a:t>-el</a:t>
            </a:r>
            <a:r>
              <a:rPr lang="hu-HU" dirty="0"/>
              <a:t> jelölni a sortörést meg ilyenek)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050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b="1" dirty="0"/>
              <a:t>Alsó és felső index:</a:t>
            </a:r>
          </a:p>
          <a:p>
            <a:r>
              <a:rPr lang="hu-HU" dirty="0"/>
              <a:t>SUB : alsóindexként jelenik meg a tartalmat </a:t>
            </a:r>
          </a:p>
          <a:p>
            <a:r>
              <a:rPr lang="hu-HU" dirty="0"/>
              <a:t> SUP : felsőindexként jelenik meg a tartalom –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3595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HTML5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HTML5 új input elemek:</a:t>
            </a:r>
          </a:p>
          <a:p>
            <a:pPr lvl="0"/>
            <a:r>
              <a:rPr lang="hu-HU" dirty="0" err="1"/>
              <a:t>color</a:t>
            </a:r>
            <a:endParaRPr lang="hu-HU" dirty="0"/>
          </a:p>
          <a:p>
            <a:pPr lvl="0"/>
            <a:r>
              <a:rPr lang="hu-HU" dirty="0" err="1"/>
              <a:t>date</a:t>
            </a:r>
            <a:endParaRPr lang="hu-HU" dirty="0"/>
          </a:p>
          <a:p>
            <a:pPr lvl="0"/>
            <a:r>
              <a:rPr lang="hu-HU" dirty="0" smtClean="0"/>
              <a:t>email</a:t>
            </a:r>
            <a:endParaRPr lang="hu-HU" dirty="0"/>
          </a:p>
          <a:p>
            <a:pPr lvl="0"/>
            <a:r>
              <a:rPr lang="hu-HU" dirty="0" err="1" smtClean="0"/>
              <a:t>number</a:t>
            </a:r>
            <a:endParaRPr lang="hu-HU" dirty="0"/>
          </a:p>
          <a:p>
            <a:pPr lvl="0"/>
            <a:r>
              <a:rPr lang="hu-HU" dirty="0" err="1"/>
              <a:t>range</a:t>
            </a:r>
            <a:endParaRPr lang="hu-HU" dirty="0"/>
          </a:p>
          <a:p>
            <a:pPr lvl="0"/>
            <a:r>
              <a:rPr lang="hu-HU" dirty="0" err="1"/>
              <a:t>search</a:t>
            </a:r>
            <a:endParaRPr lang="hu-HU" dirty="0"/>
          </a:p>
          <a:p>
            <a:pPr lvl="0"/>
            <a:r>
              <a:rPr lang="hu-HU" dirty="0"/>
              <a:t>tel</a:t>
            </a:r>
          </a:p>
          <a:p>
            <a:pPr lvl="0"/>
            <a:r>
              <a:rPr lang="hu-HU" dirty="0" err="1"/>
              <a:t>time</a:t>
            </a:r>
            <a:endParaRPr lang="hu-HU" dirty="0"/>
          </a:p>
          <a:p>
            <a:pPr lvl="0"/>
            <a:r>
              <a:rPr lang="hu-HU" dirty="0" err="1"/>
              <a:t>url</a:t>
            </a:r>
            <a:endParaRPr lang="hu-HU" dirty="0"/>
          </a:p>
          <a:p>
            <a:pPr lvl="0"/>
            <a:r>
              <a:rPr lang="hu-HU" dirty="0" err="1" smtClean="0"/>
              <a:t>week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5076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HTML5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Placeholder</a:t>
            </a:r>
            <a:r>
              <a:rPr lang="hu-HU" dirty="0" smtClean="0"/>
              <a:t>:</a:t>
            </a:r>
          </a:p>
          <a:p>
            <a:r>
              <a:rPr lang="en-US" dirty="0" smtClean="0"/>
              <a:t>&lt;input type="text" name="search" placeholder="search the web"/&gt;</a:t>
            </a:r>
            <a:endParaRPr lang="hu-HU" dirty="0" smtClean="0"/>
          </a:p>
          <a:p>
            <a:r>
              <a:rPr lang="hu-HU" dirty="0" err="1" smtClean="0"/>
              <a:t>Audio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3927"/>
            <a:ext cx="6436057" cy="17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75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HTML5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Video</a:t>
            </a:r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83" y="2460151"/>
            <a:ext cx="5602690" cy="14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/>
              <a:t>Head</a:t>
            </a:r>
          </a:p>
          <a:p>
            <a:r>
              <a:rPr lang="hu-HU" dirty="0" smtClean="0"/>
              <a:t>A dokumentum leírására szolgál</a:t>
            </a:r>
            <a:endParaRPr lang="hu-HU" dirty="0"/>
          </a:p>
          <a:p>
            <a:r>
              <a:rPr lang="hu-HU" dirty="0"/>
              <a:t>&lt;</a:t>
            </a:r>
            <a:r>
              <a:rPr lang="hu-HU" dirty="0" err="1"/>
              <a:t>title</a:t>
            </a:r>
            <a:r>
              <a:rPr lang="hu-HU" dirty="0" smtClean="0"/>
              <a:t>&gt; cím</a:t>
            </a:r>
            <a:endParaRPr lang="hu-HU" dirty="0"/>
          </a:p>
          <a:p>
            <a:r>
              <a:rPr lang="hu-HU" dirty="0" err="1" smtClean="0"/>
              <a:t>external</a:t>
            </a:r>
            <a:r>
              <a:rPr lang="hu-HU" dirty="0" smtClean="0"/>
              <a:t> CSS</a:t>
            </a:r>
            <a:r>
              <a:rPr lang="hu-HU" dirty="0"/>
              <a:t>, </a:t>
            </a:r>
            <a:r>
              <a:rPr lang="hu-HU" dirty="0" smtClean="0"/>
              <a:t>JS, </a:t>
            </a:r>
            <a:r>
              <a:rPr lang="hu-HU" smtClean="0"/>
              <a:t>inline </a:t>
            </a:r>
            <a:r>
              <a:rPr lang="hu-HU" dirty="0" smtClean="0"/>
              <a:t>CSS,JS</a:t>
            </a:r>
            <a:endParaRPr lang="hu-HU" dirty="0"/>
          </a:p>
          <a:p>
            <a:r>
              <a:rPr lang="hu-HU" dirty="0" err="1" smtClean="0"/>
              <a:t>Metaadatok</a:t>
            </a:r>
            <a:r>
              <a:rPr lang="hu-HU" dirty="0" smtClean="0"/>
              <a:t> : &lt;meta</a:t>
            </a:r>
            <a:r>
              <a:rPr lang="hu-HU" dirty="0"/>
              <a:t>/&gt;</a:t>
            </a:r>
          </a:p>
          <a:p>
            <a:pPr marL="0" indent="0">
              <a:buNone/>
            </a:pPr>
            <a:r>
              <a:rPr lang="hu-HU" dirty="0" smtClean="0"/>
              <a:t>&lt;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  <a:p>
            <a:pPr marL="0" indent="0">
              <a:buNone/>
            </a:pPr>
            <a:r>
              <a:rPr lang="hu-HU" dirty="0" smtClean="0"/>
              <a:t>	&lt;meta </a:t>
            </a:r>
            <a:r>
              <a:rPr lang="hu-HU" dirty="0" err="1"/>
              <a:t>name</a:t>
            </a:r>
            <a:r>
              <a:rPr lang="hu-HU" dirty="0"/>
              <a:t>="</a:t>
            </a:r>
            <a:r>
              <a:rPr lang="hu-HU" dirty="0" err="1"/>
              <a:t>keywords</a:t>
            </a:r>
            <a:r>
              <a:rPr lang="hu-HU" dirty="0"/>
              <a:t>" </a:t>
            </a:r>
            <a:r>
              <a:rPr lang="hu-HU" dirty="0" err="1"/>
              <a:t>content</a:t>
            </a:r>
            <a:r>
              <a:rPr lang="hu-HU" dirty="0"/>
              <a:t>="HTML, CSS, XHTML"/&gt;</a:t>
            </a:r>
          </a:p>
          <a:p>
            <a:pPr marL="0" indent="0">
              <a:buNone/>
            </a:pPr>
            <a:r>
              <a:rPr lang="hu-HU" dirty="0" smtClean="0"/>
              <a:t>	&lt;</a:t>
            </a:r>
            <a:r>
              <a:rPr lang="hu-HU" dirty="0"/>
              <a:t>meta </a:t>
            </a:r>
            <a:r>
              <a:rPr lang="hu-HU" dirty="0" err="1"/>
              <a:t>name</a:t>
            </a:r>
            <a:r>
              <a:rPr lang="hu-HU" dirty="0"/>
              <a:t>="</a:t>
            </a:r>
            <a:r>
              <a:rPr lang="hu-HU" dirty="0" err="1"/>
              <a:t>description</a:t>
            </a:r>
            <a:r>
              <a:rPr lang="hu-HU" dirty="0"/>
              <a:t>" </a:t>
            </a:r>
            <a:r>
              <a:rPr lang="hu-HU" dirty="0" err="1"/>
              <a:t>content</a:t>
            </a:r>
            <a:r>
              <a:rPr lang="hu-HU" dirty="0"/>
              <a:t>="</a:t>
            </a:r>
            <a:r>
              <a:rPr lang="hu-HU" dirty="0" err="1"/>
              <a:t>Tutorial</a:t>
            </a:r>
            <a:r>
              <a:rPr lang="hu-HU" dirty="0"/>
              <a:t>"/&gt;</a:t>
            </a:r>
          </a:p>
          <a:p>
            <a:pPr marL="0" indent="0">
              <a:buNone/>
            </a:pPr>
            <a:r>
              <a:rPr lang="hu-HU" dirty="0" smtClean="0"/>
              <a:t>&lt;/</a:t>
            </a:r>
            <a:r>
              <a:rPr lang="hu-HU" dirty="0" err="1"/>
              <a:t>head</a:t>
            </a:r>
            <a:r>
              <a:rPr lang="hu-HU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12077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Weboldal struktúrája</a:t>
            </a:r>
          </a:p>
          <a:p>
            <a:r>
              <a:rPr lang="hu-HU" dirty="0"/>
              <a:t>Az oldalnak struktúrát lehet többféleképpen adni (struktúra lehet a banner, menü, törzs, lábléc stb. elrendezése</a:t>
            </a:r>
            <a:r>
              <a:rPr lang="hu-HU" dirty="0" smtClean="0"/>
              <a:t>).</a:t>
            </a:r>
            <a:endParaRPr lang="hu-HU" dirty="0"/>
          </a:p>
          <a:p>
            <a:r>
              <a:rPr lang="hu-HU" dirty="0"/>
              <a:t>Lehet </a:t>
            </a:r>
            <a:r>
              <a:rPr lang="hu-HU" b="1" dirty="0" err="1"/>
              <a:t>framekkel</a:t>
            </a:r>
            <a:r>
              <a:rPr lang="hu-HU" dirty="0"/>
              <a:t> </a:t>
            </a:r>
            <a:r>
              <a:rPr lang="hu-HU" dirty="0" smtClean="0"/>
              <a:t>kialakítani</a:t>
            </a:r>
          </a:p>
          <a:p>
            <a:r>
              <a:rPr lang="hu-HU" dirty="0" smtClean="0"/>
              <a:t>Oldal </a:t>
            </a:r>
            <a:r>
              <a:rPr lang="hu-HU" dirty="0"/>
              <a:t>keretekre osztása </a:t>
            </a:r>
          </a:p>
          <a:p>
            <a:r>
              <a:rPr lang="hu-HU" dirty="0" err="1"/>
              <a:t>Böngészo</a:t>
            </a:r>
            <a:r>
              <a:rPr lang="hu-HU" dirty="0"/>
              <a:t> függő </a:t>
            </a:r>
            <a:r>
              <a:rPr lang="hu-HU" dirty="0" smtClean="0"/>
              <a:t>megjelenítés</a:t>
            </a:r>
            <a:endParaRPr lang="hu-HU" dirty="0"/>
          </a:p>
          <a:p>
            <a:r>
              <a:rPr lang="hu-HU" dirty="0"/>
              <a:t>Szét csúszik</a:t>
            </a:r>
          </a:p>
          <a:p>
            <a:r>
              <a:rPr lang="hu-HU" dirty="0" smtClean="0"/>
              <a:t>HTML </a:t>
            </a:r>
            <a:r>
              <a:rPr lang="hu-HU" dirty="0"/>
              <a:t>4 saját DOCTYPE</a:t>
            </a:r>
          </a:p>
          <a:p>
            <a:r>
              <a:rPr lang="hu-HU" dirty="0"/>
              <a:t>HTML 5 nem támogatja már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970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Frame</a:t>
            </a:r>
            <a:r>
              <a:rPr lang="hu-HU" b="1" dirty="0" smtClean="0"/>
              <a:t> példa:</a:t>
            </a:r>
          </a:p>
          <a:p>
            <a:pPr marL="0" indent="0">
              <a:buNone/>
            </a:pPr>
            <a:r>
              <a:rPr lang="hu-HU" dirty="0"/>
              <a:t>&lt;</a:t>
            </a:r>
            <a:r>
              <a:rPr lang="hu-HU" dirty="0" err="1"/>
              <a:t>frameset</a:t>
            </a:r>
            <a:r>
              <a:rPr lang="hu-HU" dirty="0"/>
              <a:t> </a:t>
            </a:r>
            <a:r>
              <a:rPr lang="hu-HU" dirty="0" err="1"/>
              <a:t>cols</a:t>
            </a:r>
            <a:r>
              <a:rPr lang="hu-HU" dirty="0"/>
              <a:t>="25%,*,</a:t>
            </a:r>
            <a:r>
              <a:rPr lang="hu-HU" dirty="0" err="1"/>
              <a:t>25%</a:t>
            </a:r>
            <a:r>
              <a:rPr lang="hu-HU" dirty="0"/>
              <a:t>"&gt;</a:t>
            </a:r>
          </a:p>
          <a:p>
            <a:pPr marL="0" indent="0">
              <a:buNone/>
            </a:pPr>
            <a:r>
              <a:rPr lang="hu-HU" dirty="0"/>
              <a:t>  &lt;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src</a:t>
            </a:r>
            <a:r>
              <a:rPr lang="hu-HU" dirty="0"/>
              <a:t>="</a:t>
            </a:r>
            <a:r>
              <a:rPr lang="hu-HU" dirty="0" err="1"/>
              <a:t>frame</a:t>
            </a:r>
            <a:r>
              <a:rPr lang="hu-HU" dirty="0"/>
              <a:t>_</a:t>
            </a:r>
            <a:r>
              <a:rPr lang="hu-HU" dirty="0" err="1"/>
              <a:t>a.htm</a:t>
            </a:r>
            <a:r>
              <a:rPr lang="hu-HU" dirty="0"/>
              <a:t>"&gt;</a:t>
            </a:r>
          </a:p>
          <a:p>
            <a:pPr marL="0" indent="0">
              <a:buNone/>
            </a:pPr>
            <a:r>
              <a:rPr lang="hu-HU" dirty="0"/>
              <a:t>  &lt;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src</a:t>
            </a:r>
            <a:r>
              <a:rPr lang="hu-HU" dirty="0"/>
              <a:t>="</a:t>
            </a:r>
            <a:r>
              <a:rPr lang="hu-HU" dirty="0" err="1"/>
              <a:t>frame</a:t>
            </a:r>
            <a:r>
              <a:rPr lang="hu-HU" dirty="0"/>
              <a:t>_</a:t>
            </a:r>
            <a:r>
              <a:rPr lang="hu-HU" dirty="0" err="1"/>
              <a:t>b.htm</a:t>
            </a:r>
            <a:r>
              <a:rPr lang="hu-HU" dirty="0"/>
              <a:t>"&gt;</a:t>
            </a:r>
          </a:p>
          <a:p>
            <a:pPr marL="0" indent="0">
              <a:buNone/>
            </a:pPr>
            <a:r>
              <a:rPr lang="hu-HU" dirty="0"/>
              <a:t>  &lt;</a:t>
            </a:r>
            <a:r>
              <a:rPr lang="hu-HU" dirty="0" err="1"/>
              <a:t>frame</a:t>
            </a:r>
            <a:r>
              <a:rPr lang="hu-HU" dirty="0"/>
              <a:t> </a:t>
            </a:r>
            <a:r>
              <a:rPr lang="hu-HU" dirty="0" err="1"/>
              <a:t>src</a:t>
            </a:r>
            <a:r>
              <a:rPr lang="hu-HU" dirty="0"/>
              <a:t>="</a:t>
            </a:r>
            <a:r>
              <a:rPr lang="hu-HU" dirty="0" err="1"/>
              <a:t>frame</a:t>
            </a:r>
            <a:r>
              <a:rPr lang="hu-HU" dirty="0"/>
              <a:t>_</a:t>
            </a:r>
            <a:r>
              <a:rPr lang="hu-HU" dirty="0" err="1"/>
              <a:t>c.htm</a:t>
            </a:r>
            <a:r>
              <a:rPr lang="hu-HU" dirty="0"/>
              <a:t>"&gt;</a:t>
            </a:r>
          </a:p>
          <a:p>
            <a:pPr marL="0" indent="0">
              <a:buNone/>
            </a:pPr>
            <a:r>
              <a:rPr lang="hu-HU" dirty="0"/>
              <a:t>&lt;/</a:t>
            </a:r>
            <a:r>
              <a:rPr lang="hu-HU" dirty="0" err="1"/>
              <a:t>frameset</a:t>
            </a:r>
            <a:r>
              <a:rPr lang="hu-HU" dirty="0"/>
              <a:t>&gt;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316" y="2424753"/>
            <a:ext cx="63531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1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Lehet </a:t>
            </a:r>
            <a:r>
              <a:rPr lang="hu-HU" b="1" dirty="0"/>
              <a:t>táblázatokkal </a:t>
            </a:r>
            <a:r>
              <a:rPr lang="hu-HU" dirty="0"/>
              <a:t>kialakítani (Pár sort összevonunk, és itt lesz banner, középen egy nagy részt és ott a tartalom, egy sor menü stb..). Ennek jellemzői:</a:t>
            </a:r>
          </a:p>
          <a:p>
            <a:r>
              <a:rPr lang="hu-HU" dirty="0"/>
              <a:t>Egész oldal egy táblázat </a:t>
            </a:r>
          </a:p>
          <a:p>
            <a:r>
              <a:rPr lang="hu-HU" dirty="0"/>
              <a:t>Egységes megjelenítés </a:t>
            </a:r>
          </a:p>
          <a:p>
            <a:r>
              <a:rPr lang="hu-HU" dirty="0"/>
              <a:t>Szép</a:t>
            </a:r>
          </a:p>
          <a:p>
            <a:r>
              <a:rPr lang="hu-HU" dirty="0"/>
              <a:t>Egy dokumentum </a:t>
            </a:r>
          </a:p>
          <a:p>
            <a:r>
              <a:rPr lang="hu-HU" dirty="0"/>
              <a:t>Sok adat</a:t>
            </a:r>
          </a:p>
          <a:p>
            <a:r>
              <a:rPr lang="hu-HU" dirty="0"/>
              <a:t>Bonyolult struktúra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4733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 smtClean="0"/>
              <a:t>Div</a:t>
            </a:r>
            <a:r>
              <a:rPr lang="hu-HU" b="1" dirty="0" smtClean="0"/>
              <a:t>, </a:t>
            </a:r>
            <a:r>
              <a:rPr lang="hu-HU" b="1" dirty="0" err="1" smtClean="0"/>
              <a:t>span</a:t>
            </a:r>
            <a:r>
              <a:rPr lang="hu-HU" b="1" dirty="0"/>
              <a:t> </a:t>
            </a:r>
            <a:r>
              <a:rPr lang="hu-HU" b="1" dirty="0" smtClean="0"/>
              <a:t>+ CSS</a:t>
            </a:r>
          </a:p>
          <a:p>
            <a:r>
              <a:rPr lang="hu-HU" dirty="0" smtClean="0"/>
              <a:t>Lehet &lt;</a:t>
            </a:r>
            <a:r>
              <a:rPr lang="hu-HU" b="1" dirty="0" err="1" smtClean="0"/>
              <a:t>div</a:t>
            </a:r>
            <a:r>
              <a:rPr lang="hu-HU" b="1" dirty="0" smtClean="0"/>
              <a:t>&gt;</a:t>
            </a:r>
            <a:r>
              <a:rPr lang="hu-HU" dirty="0" err="1" smtClean="0"/>
              <a:t>-ekkel</a:t>
            </a:r>
            <a:r>
              <a:rPr lang="hu-HU" dirty="0" smtClean="0"/>
              <a:t> </a:t>
            </a:r>
            <a:r>
              <a:rPr lang="hu-HU" dirty="0"/>
              <a:t>kialakítani.</a:t>
            </a:r>
          </a:p>
          <a:p>
            <a:r>
              <a:rPr lang="hu-HU" dirty="0"/>
              <a:t>Minden oldalrészletet (lábrész, tartalomrész, menürész stb..) egy </a:t>
            </a:r>
            <a:r>
              <a:rPr lang="hu-HU" dirty="0" err="1"/>
              <a:t>div-el</a:t>
            </a:r>
            <a:r>
              <a:rPr lang="hu-HU" dirty="0"/>
              <a:t> fejezünk ki.</a:t>
            </a:r>
          </a:p>
          <a:p>
            <a:r>
              <a:rPr lang="hu-HU" dirty="0"/>
              <a:t>Ezek viszonylag egyszerű építőelemek</a:t>
            </a:r>
          </a:p>
          <a:p>
            <a:r>
              <a:rPr lang="hu-HU" dirty="0"/>
              <a:t>Minden </a:t>
            </a:r>
            <a:r>
              <a:rPr lang="hu-HU" dirty="0" err="1"/>
              <a:t>div</a:t>
            </a:r>
            <a:r>
              <a:rPr lang="hu-HU" dirty="0"/>
              <a:t> egy blokkot határoz </a:t>
            </a:r>
            <a:r>
              <a:rPr lang="hu-HU" dirty="0" err="1"/>
              <a:t>meg.Két</a:t>
            </a:r>
            <a:r>
              <a:rPr lang="hu-HU" dirty="0"/>
              <a:t> </a:t>
            </a:r>
            <a:r>
              <a:rPr lang="hu-HU" dirty="0" err="1"/>
              <a:t>div</a:t>
            </a:r>
            <a:r>
              <a:rPr lang="hu-HU" dirty="0"/>
              <a:t> egymás alatt helyezkedik el.</a:t>
            </a:r>
          </a:p>
          <a:p>
            <a:r>
              <a:rPr lang="hu-HU" dirty="0"/>
              <a:t>Általában adunk neki azonosítót és CSS stílust készítünk rá és a </a:t>
            </a:r>
            <a:r>
              <a:rPr lang="hu-HU" dirty="0" err="1"/>
              <a:t>div-ek</a:t>
            </a:r>
            <a:r>
              <a:rPr lang="hu-HU" dirty="0"/>
              <a:t> kinézetét és pozicionálását (pl. egymáshoz képest) CSS el határozzuk meg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601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Másik fontos elem a </a:t>
            </a:r>
            <a:r>
              <a:rPr lang="hu-HU" b="1" dirty="0"/>
              <a:t>&lt;</a:t>
            </a:r>
            <a:r>
              <a:rPr lang="hu-HU" b="1" dirty="0" err="1"/>
              <a:t>span</a:t>
            </a:r>
            <a:r>
              <a:rPr lang="hu-HU" b="1" dirty="0"/>
              <a:t> &gt; </a:t>
            </a:r>
            <a:r>
              <a:rPr lang="hu-HU" dirty="0"/>
              <a:t>elem. Ez sorszintű elem. Ez a </a:t>
            </a:r>
            <a:r>
              <a:rPr lang="hu-HU" dirty="0" err="1"/>
              <a:t>divvel</a:t>
            </a:r>
            <a:r>
              <a:rPr lang="hu-HU" dirty="0"/>
              <a:t> </a:t>
            </a:r>
            <a:r>
              <a:rPr lang="hu-HU" dirty="0" err="1"/>
              <a:t>ellenetétes</a:t>
            </a:r>
            <a:r>
              <a:rPr lang="hu-HU" dirty="0"/>
              <a:t> elhelyezésű, ugyanis két egymást követő  &lt;</a:t>
            </a:r>
            <a:r>
              <a:rPr lang="hu-HU" dirty="0" err="1"/>
              <a:t>span</a:t>
            </a:r>
            <a:r>
              <a:rPr lang="hu-HU" dirty="0"/>
              <a:t>&gt; nem egymás alatt, hanem egymás mellett jelenik meg.</a:t>
            </a:r>
          </a:p>
          <a:p>
            <a:r>
              <a:rPr lang="hu-HU" dirty="0"/>
              <a:t>(Megjegyzés: </a:t>
            </a:r>
            <a:r>
              <a:rPr lang="hu-HU" dirty="0" err="1"/>
              <a:t>CSS-el</a:t>
            </a:r>
            <a:r>
              <a:rPr lang="hu-HU" dirty="0"/>
              <a:t> megoldható, hogy két </a:t>
            </a:r>
            <a:r>
              <a:rPr lang="hu-HU" dirty="0" err="1"/>
              <a:t>egymástkövető</a:t>
            </a:r>
            <a:r>
              <a:rPr lang="hu-HU" dirty="0"/>
              <a:t> </a:t>
            </a:r>
            <a:r>
              <a:rPr lang="hu-HU" dirty="0" err="1"/>
              <a:t>div</a:t>
            </a:r>
            <a:r>
              <a:rPr lang="hu-HU" dirty="0"/>
              <a:t> egymás mellett helyezkedjen el például, és </a:t>
            </a:r>
            <a:r>
              <a:rPr lang="hu-HU" dirty="0" err="1"/>
              <a:t>span-nál</a:t>
            </a:r>
            <a:r>
              <a:rPr lang="hu-HU" dirty="0"/>
              <a:t> is megfordítható az eredeti viselkedés…)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580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59307"/>
            <a:ext cx="10515600" cy="5917656"/>
          </a:xfrm>
        </p:spPr>
        <p:txBody>
          <a:bodyPr>
            <a:noAutofit/>
          </a:bodyPr>
          <a:lstStyle/>
          <a:p>
            <a:r>
              <a:rPr lang="hu-HU" sz="2000" b="1" dirty="0" smtClean="0"/>
              <a:t>Body</a:t>
            </a:r>
          </a:p>
          <a:p>
            <a:r>
              <a:rPr lang="hu-HU" sz="2000" dirty="0" smtClean="0"/>
              <a:t>Látható elemek</a:t>
            </a:r>
          </a:p>
          <a:p>
            <a:r>
              <a:rPr lang="hu-HU" sz="2000" dirty="0" smtClean="0"/>
              <a:t>Gyakori elemek:</a:t>
            </a:r>
          </a:p>
          <a:p>
            <a:r>
              <a:rPr lang="en-US" sz="2000" dirty="0" smtClean="0"/>
              <a:t>text</a:t>
            </a:r>
            <a:endParaRPr lang="en-US" sz="2000" dirty="0"/>
          </a:p>
          <a:p>
            <a:r>
              <a:rPr lang="en-US" sz="2000" dirty="0"/>
              <a:t>links</a:t>
            </a:r>
          </a:p>
          <a:p>
            <a:r>
              <a:rPr lang="en-US" sz="2000" dirty="0"/>
              <a:t>lists</a:t>
            </a:r>
          </a:p>
          <a:p>
            <a:r>
              <a:rPr lang="en-US" sz="2000" dirty="0"/>
              <a:t>tables</a:t>
            </a:r>
          </a:p>
          <a:p>
            <a:r>
              <a:rPr lang="en-US" sz="2000" dirty="0"/>
              <a:t>images</a:t>
            </a:r>
          </a:p>
          <a:p>
            <a:r>
              <a:rPr lang="en-US" sz="2000" dirty="0"/>
              <a:t>forms</a:t>
            </a:r>
          </a:p>
          <a:p>
            <a:r>
              <a:rPr lang="en-US" sz="2000" dirty="0" err="1" smtClean="0"/>
              <a:t>Att</a:t>
            </a:r>
            <a:r>
              <a:rPr lang="hu-HU" sz="2000" dirty="0" err="1" smtClean="0"/>
              <a:t>ribútumok</a:t>
            </a:r>
            <a:r>
              <a:rPr lang="hu-HU" sz="2000" dirty="0" smtClean="0"/>
              <a:t>:</a:t>
            </a:r>
            <a:endParaRPr lang="en-US" sz="2000" dirty="0"/>
          </a:p>
          <a:p>
            <a:r>
              <a:rPr lang="en-US" sz="2000" dirty="0"/>
              <a:t>link</a:t>
            </a:r>
          </a:p>
          <a:p>
            <a:r>
              <a:rPr lang="en-US" sz="2000" dirty="0" err="1"/>
              <a:t>alink</a:t>
            </a:r>
            <a:endParaRPr lang="en-US" sz="2000" dirty="0"/>
          </a:p>
          <a:p>
            <a:r>
              <a:rPr lang="en-US" sz="2000" dirty="0" err="1"/>
              <a:t>vlink</a:t>
            </a:r>
            <a:endParaRPr lang="en-US" sz="2000" dirty="0"/>
          </a:p>
          <a:p>
            <a:r>
              <a:rPr lang="en-US" sz="2000" dirty="0"/>
              <a:t>background</a:t>
            </a:r>
          </a:p>
          <a:p>
            <a:r>
              <a:rPr lang="en-US" sz="2000" dirty="0" smtClean="0"/>
              <a:t>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14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err="1"/>
              <a:t>html-ben</a:t>
            </a:r>
            <a:r>
              <a:rPr lang="hu-HU" dirty="0"/>
              <a:t> lényeges rész egy elem jelölés(ének mikéntje).  Ez mondja meg a böngészőnek, hogy milyen fajta tartalomról van szó </a:t>
            </a:r>
            <a:endParaRPr lang="hu-HU" dirty="0" smtClean="0"/>
          </a:p>
          <a:p>
            <a:pPr algn="just"/>
            <a:r>
              <a:rPr lang="hu-HU" dirty="0"/>
              <a:t>Példa: &lt;</a:t>
            </a:r>
            <a:r>
              <a:rPr lang="hu-HU" dirty="0" smtClean="0"/>
              <a:t>h1&gt;</a:t>
            </a:r>
            <a:r>
              <a:rPr lang="hu-HU" dirty="0" err="1" smtClean="0"/>
              <a:t>This</a:t>
            </a:r>
            <a:r>
              <a:rPr lang="hu-HU" dirty="0" smtClean="0"/>
              <a:t> is a </a:t>
            </a:r>
            <a:r>
              <a:rPr lang="hu-HU" dirty="0" err="1" smtClean="0"/>
              <a:t>title</a:t>
            </a:r>
            <a:r>
              <a:rPr lang="hu-HU" dirty="0" smtClean="0"/>
              <a:t> </a:t>
            </a:r>
            <a:r>
              <a:rPr lang="hu-HU" dirty="0"/>
              <a:t>&lt;/h1&gt;</a:t>
            </a:r>
          </a:p>
          <a:p>
            <a:pPr algn="just"/>
            <a:r>
              <a:rPr lang="hu-HU" dirty="0"/>
              <a:t>Ennek az elemnek három része van: </a:t>
            </a:r>
            <a:r>
              <a:rPr lang="hu-HU" dirty="0" err="1"/>
              <a:t>nyító</a:t>
            </a:r>
            <a:r>
              <a:rPr lang="hu-HU" dirty="0"/>
              <a:t> tag, záró tag, és a tartalom</a:t>
            </a:r>
          </a:p>
          <a:p>
            <a:pPr algn="just"/>
            <a:r>
              <a:rPr lang="hu-HU" dirty="0"/>
              <a:t>A nyitó tagot &lt; és &gt; jelek közé tesszük, záró tagot is, csak a &lt; jel után egy / jelet is rakunk.</a:t>
            </a:r>
          </a:p>
          <a:p>
            <a:pPr algn="just"/>
            <a:r>
              <a:rPr lang="hu-HU" dirty="0"/>
              <a:t>A böngészőnek további információkat tudunk szolgálni, ha az elemekhez attribútumokat rendelünk.</a:t>
            </a:r>
          </a:p>
          <a:p>
            <a:pPr algn="just"/>
            <a:r>
              <a:rPr lang="hu-HU" dirty="0"/>
              <a:t>Pl. &lt;</a:t>
            </a:r>
            <a:r>
              <a:rPr lang="hu-HU" dirty="0" err="1"/>
              <a:t>textarea</a:t>
            </a:r>
            <a:r>
              <a:rPr lang="hu-HU" dirty="0"/>
              <a:t> col</a:t>
            </a:r>
            <a:r>
              <a:rPr lang="hu-HU" dirty="0" smtClean="0"/>
              <a:t>="30"&gt;&lt;/</a:t>
            </a:r>
            <a:r>
              <a:rPr lang="hu-HU" dirty="0" err="1"/>
              <a:t>textarea</a:t>
            </a:r>
            <a:r>
              <a:rPr lang="hu-HU" dirty="0"/>
              <a:t>&gt;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28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 Az attribútumokat mindig a nyitó tag részeként definiáljuk.</a:t>
            </a:r>
          </a:p>
          <a:p>
            <a:pPr algn="just"/>
            <a:r>
              <a:rPr lang="hu-HU" dirty="0"/>
              <a:t>Az attribútumoknak van nevük és van értékük </a:t>
            </a:r>
            <a:endParaRPr lang="hu-HU" dirty="0" smtClean="0"/>
          </a:p>
          <a:p>
            <a:pPr algn="just"/>
            <a:r>
              <a:rPr lang="hu-HU" b="1" dirty="0"/>
              <a:t>Fontosabb attribútumok</a:t>
            </a:r>
          </a:p>
          <a:p>
            <a:pPr lvl="1" algn="just"/>
            <a:r>
              <a:rPr lang="hu-HU" dirty="0"/>
              <a:t>az </a:t>
            </a:r>
            <a:r>
              <a:rPr lang="hu-HU" dirty="0" err="1"/>
              <a:t>id</a:t>
            </a:r>
            <a:r>
              <a:rPr lang="hu-HU" dirty="0"/>
              <a:t> és </a:t>
            </a:r>
            <a:r>
              <a:rPr lang="hu-HU" dirty="0" err="1"/>
              <a:t>class</a:t>
            </a:r>
            <a:r>
              <a:rPr lang="hu-HU" dirty="0"/>
              <a:t> attribútumot gyakran használjuk. </a:t>
            </a:r>
            <a:r>
              <a:rPr lang="hu-HU" dirty="0" smtClean="0"/>
              <a:t>(</a:t>
            </a:r>
            <a:r>
              <a:rPr lang="hu-HU" dirty="0" err="1" smtClean="0"/>
              <a:t>javascript-ben</a:t>
            </a:r>
            <a:r>
              <a:rPr lang="hu-HU" dirty="0" smtClean="0"/>
              <a:t> </a:t>
            </a:r>
            <a:r>
              <a:rPr lang="hu-HU" dirty="0" err="1" smtClean="0"/>
              <a:t>jquery-ben</a:t>
            </a:r>
            <a:r>
              <a:rPr lang="hu-HU" dirty="0" smtClean="0"/>
              <a:t> </a:t>
            </a:r>
            <a:r>
              <a:rPr lang="hu-HU" dirty="0" err="1"/>
              <a:t>CSS-ben</a:t>
            </a:r>
            <a:r>
              <a:rPr lang="hu-HU" dirty="0"/>
              <a:t> </a:t>
            </a:r>
            <a:r>
              <a:rPr lang="hu-HU" dirty="0" smtClean="0"/>
              <a:t> fontos lesz). </a:t>
            </a:r>
            <a:r>
              <a:rPr lang="hu-HU" dirty="0" err="1"/>
              <a:t>i</a:t>
            </a:r>
            <a:r>
              <a:rPr lang="hu-HU" dirty="0" err="1" smtClean="0"/>
              <a:t>d</a:t>
            </a:r>
            <a:r>
              <a:rPr lang="hu-HU" dirty="0" smtClean="0"/>
              <a:t> a dokumentumban egyedi,  </a:t>
            </a:r>
            <a:r>
              <a:rPr lang="hu-HU" dirty="0" err="1" smtClean="0"/>
              <a:t>class</a:t>
            </a:r>
            <a:r>
              <a:rPr lang="hu-HU" dirty="0" smtClean="0"/>
              <a:t> lehet több is.</a:t>
            </a:r>
          </a:p>
          <a:p>
            <a:pPr lvl="1" algn="just"/>
            <a:r>
              <a:rPr lang="hu-HU" dirty="0"/>
              <a:t>&lt;h1 </a:t>
            </a:r>
            <a:r>
              <a:rPr lang="hu-HU" dirty="0" err="1"/>
              <a:t>id</a:t>
            </a:r>
            <a:r>
              <a:rPr lang="hu-HU" dirty="0" smtClean="0"/>
              <a:t>="</a:t>
            </a:r>
            <a:r>
              <a:rPr lang="hu-HU" dirty="0" err="1" smtClean="0"/>
              <a:t>title</a:t>
            </a:r>
            <a:r>
              <a:rPr lang="hu-HU" dirty="0" smtClean="0"/>
              <a:t>" </a:t>
            </a:r>
            <a:r>
              <a:rPr lang="hu-HU" dirty="0" err="1"/>
              <a:t>class</a:t>
            </a:r>
            <a:r>
              <a:rPr lang="hu-HU" dirty="0" smtClean="0"/>
              <a:t>="</a:t>
            </a:r>
            <a:r>
              <a:rPr lang="hu-HU" dirty="0" err="1" smtClean="0"/>
              <a:t>bordertitle</a:t>
            </a:r>
            <a:r>
              <a:rPr lang="hu-HU" dirty="0" smtClean="0"/>
              <a:t>"&gt;Main </a:t>
            </a:r>
            <a:r>
              <a:rPr lang="hu-HU" dirty="0" err="1" smtClean="0"/>
              <a:t>title</a:t>
            </a:r>
            <a:r>
              <a:rPr lang="hu-HU" dirty="0" smtClean="0"/>
              <a:t>&lt;/</a:t>
            </a:r>
            <a:r>
              <a:rPr lang="hu-HU" dirty="0"/>
              <a:t>h1&gt;</a:t>
            </a:r>
          </a:p>
          <a:p>
            <a:pPr lvl="1" algn="just"/>
            <a:r>
              <a:rPr lang="hu-HU" dirty="0"/>
              <a:t>&lt;h2 </a:t>
            </a:r>
            <a:r>
              <a:rPr lang="hu-HU" dirty="0" err="1"/>
              <a:t>id</a:t>
            </a:r>
            <a:r>
              <a:rPr lang="hu-HU" dirty="0" smtClean="0"/>
              <a:t>="</a:t>
            </a:r>
            <a:r>
              <a:rPr lang="hu-HU" dirty="0" err="1" smtClean="0"/>
              <a:t>anothertitle</a:t>
            </a:r>
            <a:r>
              <a:rPr lang="hu-HU" dirty="0" smtClean="0"/>
              <a:t>" </a:t>
            </a:r>
            <a:r>
              <a:rPr lang="hu-HU" dirty="0" err="1"/>
              <a:t>class</a:t>
            </a:r>
            <a:r>
              <a:rPr lang="hu-HU" dirty="0" smtClean="0"/>
              <a:t>="</a:t>
            </a:r>
            <a:r>
              <a:rPr lang="hu-HU" dirty="0" err="1" smtClean="0"/>
              <a:t>bordertitle</a:t>
            </a:r>
            <a:r>
              <a:rPr lang="hu-HU" dirty="0" smtClean="0"/>
              <a:t> </a:t>
            </a:r>
            <a:r>
              <a:rPr lang="hu-HU" dirty="0" err="1" smtClean="0"/>
              <a:t>underlinedtitle</a:t>
            </a:r>
            <a:r>
              <a:rPr lang="hu-HU" dirty="0" smtClean="0"/>
              <a:t>"&gt;</a:t>
            </a:r>
            <a:r>
              <a:rPr lang="hu-HU" dirty="0" err="1" smtClean="0"/>
              <a:t>Subtitle</a:t>
            </a:r>
            <a:r>
              <a:rPr lang="hu-HU" dirty="0" smtClean="0"/>
              <a:t>&lt;/</a:t>
            </a:r>
            <a:r>
              <a:rPr lang="hu-HU" dirty="0"/>
              <a:t>h2&gt;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847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Void</a:t>
            </a:r>
            <a:r>
              <a:rPr lang="hu-HU" b="1" dirty="0" smtClean="0"/>
              <a:t> elemek:</a:t>
            </a:r>
          </a:p>
          <a:p>
            <a:r>
              <a:rPr lang="hu-HU" dirty="0"/>
              <a:t>Nem minden elem tartalmazhat tartalmat. Amelyek nem, azokat </a:t>
            </a:r>
            <a:r>
              <a:rPr lang="hu-HU" dirty="0" err="1"/>
              <a:t>void</a:t>
            </a:r>
            <a:r>
              <a:rPr lang="hu-HU" dirty="0"/>
              <a:t> elemeknek hívjuk, és elválasztó end tag nélkül definiáljuk őket.</a:t>
            </a:r>
          </a:p>
          <a:p>
            <a:r>
              <a:rPr lang="hu-HU" dirty="0"/>
              <a:t>&lt;</a:t>
            </a:r>
            <a:r>
              <a:rPr lang="hu-HU" dirty="0" err="1"/>
              <a:t>img</a:t>
            </a:r>
            <a:r>
              <a:rPr lang="hu-HU" dirty="0"/>
              <a:t> </a:t>
            </a:r>
            <a:r>
              <a:rPr lang="hu-HU" dirty="0" err="1"/>
              <a:t>src</a:t>
            </a:r>
            <a:r>
              <a:rPr lang="hu-HU" dirty="0" smtClean="0"/>
              <a:t>="</a:t>
            </a:r>
            <a:r>
              <a:rPr lang="hu-HU" dirty="0" err="1" smtClean="0"/>
              <a:t>picture.jpg</a:t>
            </a:r>
            <a:r>
              <a:rPr lang="hu-HU" dirty="0" smtClean="0"/>
              <a:t>" </a:t>
            </a:r>
            <a:r>
              <a:rPr lang="hu-HU" dirty="0"/>
              <a:t>/&gt;</a:t>
            </a:r>
          </a:p>
          <a:p>
            <a:r>
              <a:rPr lang="hu-HU" dirty="0"/>
              <a:t>&lt;meta </a:t>
            </a:r>
            <a:r>
              <a:rPr lang="hu-HU" dirty="0" err="1"/>
              <a:t>charset</a:t>
            </a:r>
            <a:r>
              <a:rPr lang="hu-HU" dirty="0" smtClean="0"/>
              <a:t>="utf-8" </a:t>
            </a:r>
            <a:r>
              <a:rPr lang="hu-HU" dirty="0"/>
              <a:t>/&gt;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6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hu-HU" b="1" dirty="0" smtClean="0"/>
              <a:t>Főbb </a:t>
            </a:r>
            <a:r>
              <a:rPr lang="hu-HU" b="1" dirty="0" err="1" smtClean="0"/>
              <a:t>tag-ek</a:t>
            </a:r>
            <a:r>
              <a:rPr lang="hu-HU" b="1" dirty="0" smtClean="0"/>
              <a:t>:</a:t>
            </a:r>
          </a:p>
          <a:p>
            <a:pPr algn="just"/>
            <a:r>
              <a:rPr lang="hu-HU" b="1" dirty="0" err="1"/>
              <a:t>html</a:t>
            </a:r>
            <a:r>
              <a:rPr lang="hu-HU" b="1" dirty="0"/>
              <a:t> </a:t>
            </a:r>
            <a:r>
              <a:rPr lang="hu-HU" b="1" dirty="0" smtClean="0"/>
              <a:t>elem: </a:t>
            </a:r>
            <a:r>
              <a:rPr lang="hu-HU" dirty="0" smtClean="0"/>
              <a:t>a </a:t>
            </a:r>
            <a:r>
              <a:rPr lang="hu-HU" dirty="0"/>
              <a:t>dokumentum azon területét jelöli, amely HTML tartalmat </a:t>
            </a:r>
            <a:r>
              <a:rPr lang="hu-HU" dirty="0" smtClean="0"/>
              <a:t>tartalmaz.</a:t>
            </a:r>
            <a:r>
              <a:rPr lang="hu-HU" dirty="0"/>
              <a:t> Ez az elem mindig tartalmaz másik két kulcs </a:t>
            </a:r>
            <a:r>
              <a:rPr lang="hu-HU" dirty="0" smtClean="0"/>
              <a:t>szerepű strukturális </a:t>
            </a:r>
            <a:r>
              <a:rPr lang="hu-HU" dirty="0"/>
              <a:t>elemet, a </a:t>
            </a:r>
            <a:r>
              <a:rPr lang="hu-HU" dirty="0" err="1"/>
              <a:t>head</a:t>
            </a:r>
            <a:r>
              <a:rPr lang="hu-HU" dirty="0"/>
              <a:t> és body-t</a:t>
            </a:r>
            <a:r>
              <a:rPr lang="hu-HU" dirty="0" smtClean="0"/>
              <a:t>.</a:t>
            </a:r>
          </a:p>
          <a:p>
            <a:pPr algn="just"/>
            <a:r>
              <a:rPr lang="hu-HU" b="1" dirty="0"/>
              <a:t>body </a:t>
            </a:r>
            <a:r>
              <a:rPr lang="hu-HU" b="1" dirty="0" smtClean="0"/>
              <a:t>elem: </a:t>
            </a:r>
            <a:r>
              <a:rPr lang="hu-HU" dirty="0" smtClean="0"/>
              <a:t>A </a:t>
            </a:r>
            <a:r>
              <a:rPr lang="hu-HU" dirty="0"/>
              <a:t>dokumentum azon részét jelöli, amelyik tartalom elemeket (</a:t>
            </a:r>
            <a:r>
              <a:rPr lang="hu-HU" dirty="0" err="1"/>
              <a:t>content</a:t>
            </a:r>
            <a:r>
              <a:rPr lang="hu-HU" dirty="0"/>
              <a:t> </a:t>
            </a:r>
            <a:r>
              <a:rPr lang="hu-HU" dirty="0" err="1"/>
              <a:t>elements</a:t>
            </a:r>
            <a:r>
              <a:rPr lang="hu-HU" dirty="0"/>
              <a:t>) </a:t>
            </a:r>
            <a:r>
              <a:rPr lang="hu-HU" dirty="0" smtClean="0"/>
              <a:t>tartalmaz. A </a:t>
            </a:r>
            <a:r>
              <a:rPr lang="hu-HU" dirty="0"/>
              <a:t>tartalom elemek azok az elemek, amiket a </a:t>
            </a:r>
            <a:r>
              <a:rPr lang="hu-HU" dirty="0" smtClean="0"/>
              <a:t>böngésző </a:t>
            </a:r>
            <a:r>
              <a:rPr lang="hu-HU" dirty="0"/>
              <a:t>a felhasználóknak megjelenít és amelyeken a </a:t>
            </a:r>
            <a:r>
              <a:rPr lang="hu-HU" dirty="0" err="1"/>
              <a:t>metaadatok</a:t>
            </a:r>
            <a:r>
              <a:rPr lang="hu-HU" dirty="0"/>
              <a:t> (pl. script, </a:t>
            </a:r>
            <a:r>
              <a:rPr lang="hu-HU" dirty="0" err="1"/>
              <a:t>style</a:t>
            </a:r>
            <a:r>
              <a:rPr lang="hu-HU" dirty="0"/>
              <a:t>) műveleteket </a:t>
            </a:r>
            <a:r>
              <a:rPr lang="hu-HU" dirty="0" smtClean="0"/>
              <a:t>végeznek.</a:t>
            </a:r>
          </a:p>
          <a:p>
            <a:pPr algn="just"/>
            <a:r>
              <a:rPr lang="hu-HU" b="1" dirty="0" err="1"/>
              <a:t>head</a:t>
            </a:r>
            <a:r>
              <a:rPr lang="hu-HU" b="1" dirty="0"/>
              <a:t> </a:t>
            </a:r>
            <a:r>
              <a:rPr lang="hu-HU" b="1" dirty="0" smtClean="0"/>
              <a:t>elem: </a:t>
            </a:r>
            <a:r>
              <a:rPr lang="hu-HU" dirty="0" err="1" smtClean="0"/>
              <a:t>metaadatok</a:t>
            </a:r>
            <a:r>
              <a:rPr lang="hu-HU" dirty="0" smtClean="0"/>
              <a:t> </a:t>
            </a:r>
            <a:r>
              <a:rPr lang="hu-HU" dirty="0"/>
              <a:t>tartalmaz a dokumentum részre, azaz egy vagy több olyan elemet, amik a dokumentum tartalmára nézve műveletet írnak le, de közvetlenül nem jelennek meg a böngészőbe.</a:t>
            </a:r>
            <a:br>
              <a:rPr lang="hu-HU" dirty="0"/>
            </a:br>
            <a:r>
              <a:rPr lang="hu-HU" dirty="0"/>
              <a:t>Ilyenek pl. </a:t>
            </a:r>
            <a:r>
              <a:rPr lang="hu-HU" dirty="0" err="1"/>
              <a:t>style</a:t>
            </a:r>
            <a:r>
              <a:rPr lang="hu-HU" dirty="0"/>
              <a:t>, script, </a:t>
            </a:r>
            <a:r>
              <a:rPr lang="hu-HU" dirty="0" err="1"/>
              <a:t>title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751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b="1" dirty="0"/>
              <a:t>script </a:t>
            </a:r>
            <a:r>
              <a:rPr lang="hu-HU" b="1" dirty="0" smtClean="0"/>
              <a:t>elem: </a:t>
            </a:r>
            <a:r>
              <a:rPr lang="hu-HU" dirty="0" smtClean="0"/>
              <a:t>Ennek </a:t>
            </a:r>
            <a:r>
              <a:rPr lang="hu-HU" dirty="0"/>
              <a:t>segítségével is adhatunk JavaScript kódot a </a:t>
            </a:r>
            <a:r>
              <a:rPr lang="hu-HU" dirty="0" smtClean="0"/>
              <a:t>dokumentumunkhoz. Példa</a:t>
            </a:r>
            <a:r>
              <a:rPr lang="hu-HU" dirty="0"/>
              <a:t>: </a:t>
            </a:r>
            <a:r>
              <a:rPr lang="hu-HU" dirty="0" err="1"/>
              <a:t>jquery</a:t>
            </a:r>
            <a:r>
              <a:rPr lang="hu-HU" dirty="0"/>
              <a:t> </a:t>
            </a:r>
            <a:r>
              <a:rPr lang="hu-HU" dirty="0" smtClean="0"/>
              <a:t>betöltése</a:t>
            </a:r>
          </a:p>
          <a:p>
            <a:pPr marL="0" indent="0" algn="just">
              <a:buNone/>
            </a:pPr>
            <a:r>
              <a:rPr lang="hu-HU" dirty="0" smtClean="0"/>
              <a:t>&lt;script </a:t>
            </a:r>
            <a:r>
              <a:rPr lang="hu-HU" dirty="0" err="1"/>
              <a:t>src</a:t>
            </a:r>
            <a:r>
              <a:rPr lang="hu-HU" dirty="0" smtClean="0"/>
              <a:t>="jquery-1.7.js" </a:t>
            </a:r>
            <a:r>
              <a:rPr lang="hu-HU" dirty="0" err="1"/>
              <a:t>type</a:t>
            </a:r>
            <a:r>
              <a:rPr lang="hu-HU" dirty="0" smtClean="0"/>
              <a:t>="text/</a:t>
            </a:r>
            <a:r>
              <a:rPr lang="hu-HU" dirty="0" err="1" smtClean="0"/>
              <a:t>javascript</a:t>
            </a:r>
            <a:r>
              <a:rPr lang="hu-HU" dirty="0" smtClean="0"/>
              <a:t>"&gt;&lt;/</a:t>
            </a:r>
            <a:r>
              <a:rPr lang="hu-HU" dirty="0"/>
              <a:t>script</a:t>
            </a:r>
            <a:r>
              <a:rPr lang="hu-HU" dirty="0" smtClean="0"/>
              <a:t>&gt;</a:t>
            </a:r>
          </a:p>
          <a:p>
            <a:pPr algn="just"/>
            <a:r>
              <a:rPr lang="hu-HU" b="1" dirty="0" err="1"/>
              <a:t>style</a:t>
            </a:r>
            <a:r>
              <a:rPr lang="hu-HU" b="1" dirty="0"/>
              <a:t> </a:t>
            </a:r>
            <a:r>
              <a:rPr lang="hu-HU" b="1" dirty="0" smtClean="0"/>
              <a:t>elem:</a:t>
            </a:r>
            <a:r>
              <a:rPr lang="hu-HU" dirty="0" smtClean="0"/>
              <a:t>ez </a:t>
            </a:r>
            <a:r>
              <a:rPr lang="hu-HU" dirty="0"/>
              <a:t>az elem az egyik módja, hogy CSS beállításokat vigyünk a </a:t>
            </a:r>
            <a:r>
              <a:rPr lang="hu-HU" dirty="0" smtClean="0"/>
              <a:t>dokumentumunkba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731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1384</Words>
  <Application>Microsoft Office PowerPoint</Application>
  <PresentationFormat>Szélesvásznú</PresentationFormat>
  <Paragraphs>214</Paragraphs>
  <Slides>34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Office-téma</vt:lpstr>
      <vt:lpstr>HTML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Form elemek</vt:lpstr>
      <vt:lpstr>Form elemek</vt:lpstr>
      <vt:lpstr>Form elemek</vt:lpstr>
      <vt:lpstr>Táblázat</vt:lpstr>
      <vt:lpstr>Táblázat</vt:lpstr>
      <vt:lpstr>Táblázat</vt:lpstr>
      <vt:lpstr>Táblázat</vt:lpstr>
      <vt:lpstr>Lista</vt:lpstr>
      <vt:lpstr>Lista</vt:lpstr>
      <vt:lpstr>PowerPoint bemutató</vt:lpstr>
      <vt:lpstr>PowerPoint bemutató</vt:lpstr>
      <vt:lpstr>PowerPoint bemutató</vt:lpstr>
      <vt:lpstr>PowerPoint bemutató</vt:lpstr>
      <vt:lpstr>HTML5</vt:lpstr>
      <vt:lpstr>HTML5</vt:lpstr>
      <vt:lpstr>HTML5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52</cp:revision>
  <dcterms:created xsi:type="dcterms:W3CDTF">2018-03-15T20:47:19Z</dcterms:created>
  <dcterms:modified xsi:type="dcterms:W3CDTF">2018-09-27T16:21:12Z</dcterms:modified>
</cp:coreProperties>
</file>