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1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E0BF-E3FA-4790-A6AF-C7459DCB66D9}" type="datetimeFigureOut">
              <a:rPr lang="hu-HU" smtClean="0"/>
              <a:t>2018.10.10.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8A18-D71B-4D92-910D-5432ED55AA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72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E0BF-E3FA-4790-A6AF-C7459DCB66D9}" type="datetimeFigureOut">
              <a:rPr lang="hu-HU" smtClean="0"/>
              <a:t>2018.10.10.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8A18-D71B-4D92-910D-5432ED55AA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452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E0BF-E3FA-4790-A6AF-C7459DCB66D9}" type="datetimeFigureOut">
              <a:rPr lang="hu-HU" smtClean="0"/>
              <a:t>2018.10.10.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8A18-D71B-4D92-910D-5432ED55AA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103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E0BF-E3FA-4790-A6AF-C7459DCB66D9}" type="datetimeFigureOut">
              <a:rPr lang="hu-HU" smtClean="0"/>
              <a:t>2018.10.10.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8A18-D71B-4D92-910D-5432ED55AA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150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E0BF-E3FA-4790-A6AF-C7459DCB66D9}" type="datetimeFigureOut">
              <a:rPr lang="hu-HU" smtClean="0"/>
              <a:t>2018.10.10.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8A18-D71B-4D92-910D-5432ED55AA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49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E0BF-E3FA-4790-A6AF-C7459DCB66D9}" type="datetimeFigureOut">
              <a:rPr lang="hu-HU" smtClean="0"/>
              <a:t>2018.10.10.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8A18-D71B-4D92-910D-5432ED55AA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96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E0BF-E3FA-4790-A6AF-C7459DCB66D9}" type="datetimeFigureOut">
              <a:rPr lang="hu-HU" smtClean="0"/>
              <a:t>2018.10.10.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8A18-D71B-4D92-910D-5432ED55AA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75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E0BF-E3FA-4790-A6AF-C7459DCB66D9}" type="datetimeFigureOut">
              <a:rPr lang="hu-HU" smtClean="0"/>
              <a:t>2018.10.10.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8A18-D71B-4D92-910D-5432ED55AA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507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E0BF-E3FA-4790-A6AF-C7459DCB66D9}" type="datetimeFigureOut">
              <a:rPr lang="hu-HU" smtClean="0"/>
              <a:t>2018.10.10.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8A18-D71B-4D92-910D-5432ED55AA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149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E0BF-E3FA-4790-A6AF-C7459DCB66D9}" type="datetimeFigureOut">
              <a:rPr lang="hu-HU" smtClean="0"/>
              <a:t>2018.10.10.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8A18-D71B-4D92-910D-5432ED55AA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961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E0BF-E3FA-4790-A6AF-C7459DCB66D9}" type="datetimeFigureOut">
              <a:rPr lang="hu-HU" smtClean="0"/>
              <a:t>2018.10.10.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8A18-D71B-4D92-910D-5432ED55AA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710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E0BF-E3FA-4790-A6AF-C7459DCB66D9}" type="datetimeFigureOut">
              <a:rPr lang="hu-HU" smtClean="0"/>
              <a:t>2018.10.10.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8A18-D71B-4D92-910D-5432ED55AA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837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Javascript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4287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hu-HU" dirty="0"/>
              <a:t>Ha a var utasítás </a:t>
            </a:r>
            <a:r>
              <a:rPr lang="hu-HU" dirty="0" smtClean="0"/>
              <a:t>használatakor </a:t>
            </a:r>
            <a:r>
              <a:rPr lang="hu-HU" dirty="0"/>
              <a:t>nem határozunk meg kezdeti értéket a változó számára, a változó deklarálva lesz, de az értéke </a:t>
            </a:r>
            <a:r>
              <a:rPr lang="hu-HU" dirty="0" err="1"/>
              <a:t>undefined</a:t>
            </a:r>
            <a:r>
              <a:rPr lang="hu-HU" dirty="0"/>
              <a:t>, amíg a kódunk nem ad neki értéket.</a:t>
            </a:r>
          </a:p>
          <a:p>
            <a:pPr algn="just"/>
            <a:r>
              <a:rPr lang="hu-HU" dirty="0"/>
              <a:t>var utasítás </a:t>
            </a:r>
            <a:r>
              <a:rPr lang="hu-HU" dirty="0" err="1"/>
              <a:t>for</a:t>
            </a:r>
            <a:r>
              <a:rPr lang="hu-HU" dirty="0"/>
              <a:t> vagy </a:t>
            </a:r>
            <a:r>
              <a:rPr lang="hu-HU" dirty="0" err="1"/>
              <a:t>for</a:t>
            </a:r>
            <a:r>
              <a:rPr lang="hu-HU" dirty="0"/>
              <a:t>/</a:t>
            </a:r>
            <a:r>
              <a:rPr lang="hu-HU" dirty="0" err="1"/>
              <a:t>inban</a:t>
            </a:r>
            <a:r>
              <a:rPr lang="hu-HU" dirty="0"/>
              <a:t> a ciklusváltozó deklarálásának részeként is megjelenhet.</a:t>
            </a:r>
          </a:p>
          <a:p>
            <a:pPr algn="just"/>
            <a:r>
              <a:rPr lang="hu-HU" dirty="0" err="1"/>
              <a:t>for</a:t>
            </a:r>
            <a:r>
              <a:rPr lang="hu-HU" dirty="0"/>
              <a:t>(var i=0; i&lt;5; i++) </a:t>
            </a:r>
            <a:r>
              <a:rPr lang="hu-HU" dirty="0" smtClean="0"/>
              <a:t>{..}</a:t>
            </a:r>
          </a:p>
          <a:p>
            <a:pPr algn="just"/>
            <a:endParaRPr lang="hu-HU" dirty="0"/>
          </a:p>
          <a:p>
            <a:pPr algn="just"/>
            <a:r>
              <a:rPr lang="hu-HU" dirty="0" err="1"/>
              <a:t>Javascript</a:t>
            </a:r>
            <a:r>
              <a:rPr lang="hu-HU" dirty="0"/>
              <a:t> </a:t>
            </a:r>
            <a:r>
              <a:rPr lang="hu-HU" dirty="0" err="1"/>
              <a:t>case-sensitiv</a:t>
            </a:r>
            <a:r>
              <a:rPr lang="hu-HU" dirty="0"/>
              <a:t>.</a:t>
            </a:r>
          </a:p>
          <a:p>
            <a:pPr algn="just"/>
            <a:r>
              <a:rPr lang="hu-HU" dirty="0"/>
              <a:t>A JavaScript azonosítóknak betűvel, </a:t>
            </a:r>
            <a:r>
              <a:rPr lang="hu-HU" dirty="0" err="1"/>
              <a:t>aláhúzásjellel</a:t>
            </a:r>
            <a:r>
              <a:rPr lang="hu-HU" dirty="0"/>
              <a:t> vagy dollárjellel kell kezdődnie 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215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6035" y="122830"/>
            <a:ext cx="10371161" cy="1199369"/>
          </a:xfrm>
        </p:spPr>
        <p:txBody>
          <a:bodyPr/>
          <a:lstStyle/>
          <a:p>
            <a:r>
              <a:rPr lang="hu-HU" dirty="0" smtClean="0"/>
              <a:t>Változók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6854" y="1433014"/>
            <a:ext cx="11273050" cy="5308979"/>
          </a:xfrm>
        </p:spPr>
        <p:txBody>
          <a:bodyPr>
            <a:normAutofit fontScale="62500" lnSpcReduction="20000"/>
          </a:bodyPr>
          <a:lstStyle/>
          <a:p>
            <a:r>
              <a:rPr lang="hu-HU" sz="3800" b="1" dirty="0"/>
              <a:t>Tömbök:</a:t>
            </a:r>
          </a:p>
          <a:p>
            <a:r>
              <a:rPr lang="hu-HU" sz="3800" dirty="0"/>
              <a:t>Tömbök készítése:</a:t>
            </a:r>
          </a:p>
          <a:p>
            <a:r>
              <a:rPr lang="hu-HU" sz="3800" dirty="0"/>
              <a:t>var </a:t>
            </a:r>
            <a:r>
              <a:rPr lang="hu-HU" sz="3800" dirty="0" err="1" smtClean="0"/>
              <a:t>empty</a:t>
            </a:r>
            <a:r>
              <a:rPr lang="hu-HU" sz="3800" dirty="0" smtClean="0"/>
              <a:t>=[];</a:t>
            </a:r>
            <a:endParaRPr lang="hu-HU" sz="3800" dirty="0"/>
          </a:p>
          <a:p>
            <a:r>
              <a:rPr lang="hu-HU" sz="3800" dirty="0"/>
              <a:t>var </a:t>
            </a:r>
            <a:r>
              <a:rPr lang="hu-HU" sz="3800" dirty="0" err="1" smtClean="0"/>
              <a:t>primes</a:t>
            </a:r>
            <a:r>
              <a:rPr lang="hu-HU" sz="3800" dirty="0" smtClean="0"/>
              <a:t>=[</a:t>
            </a:r>
            <a:r>
              <a:rPr lang="hu-HU" sz="3800" dirty="0"/>
              <a:t>2,3,5,7,11];</a:t>
            </a:r>
          </a:p>
          <a:p>
            <a:r>
              <a:rPr lang="hu-HU" sz="3800" dirty="0"/>
              <a:t>var </a:t>
            </a:r>
            <a:r>
              <a:rPr lang="hu-HU" sz="3800" dirty="0" smtClean="0"/>
              <a:t>mixed </a:t>
            </a:r>
            <a:r>
              <a:rPr lang="hu-HU" sz="3800" dirty="0"/>
              <a:t>= [1.1, </a:t>
            </a:r>
            <a:r>
              <a:rPr lang="hu-HU" sz="3800" dirty="0" err="1"/>
              <a:t>true</a:t>
            </a:r>
            <a:r>
              <a:rPr lang="hu-HU" sz="3800" dirty="0"/>
              <a:t>, </a:t>
            </a:r>
            <a:r>
              <a:rPr lang="hu-HU" sz="3800" dirty="0" smtClean="0"/>
              <a:t>"a"];</a:t>
            </a:r>
            <a:endParaRPr lang="hu-HU" sz="3800" dirty="0"/>
          </a:p>
          <a:p>
            <a:r>
              <a:rPr lang="hu-HU" sz="3800" dirty="0"/>
              <a:t>Tömb </a:t>
            </a:r>
            <a:r>
              <a:rPr lang="hu-HU" sz="3800" dirty="0" err="1"/>
              <a:t>literálba</a:t>
            </a:r>
            <a:r>
              <a:rPr lang="hu-HU" sz="3800" dirty="0"/>
              <a:t> nem csak konstans lehet</a:t>
            </a:r>
          </a:p>
          <a:p>
            <a:r>
              <a:rPr lang="hu-HU" sz="3800" dirty="0"/>
              <a:t>var i</a:t>
            </a:r>
            <a:r>
              <a:rPr lang="hu-HU" sz="3800" dirty="0" smtClean="0"/>
              <a:t>=1045</a:t>
            </a:r>
            <a:r>
              <a:rPr lang="hu-HU" sz="3800" dirty="0"/>
              <a:t>;</a:t>
            </a:r>
          </a:p>
          <a:p>
            <a:r>
              <a:rPr lang="hu-HU" sz="3800" dirty="0"/>
              <a:t>var </a:t>
            </a:r>
            <a:r>
              <a:rPr lang="hu-HU" sz="3800" dirty="0" err="1" smtClean="0"/>
              <a:t>numberarray</a:t>
            </a:r>
            <a:r>
              <a:rPr lang="hu-HU" sz="3800" dirty="0" smtClean="0"/>
              <a:t> </a:t>
            </a:r>
            <a:r>
              <a:rPr lang="hu-HU" sz="3800" dirty="0"/>
              <a:t>[ i</a:t>
            </a:r>
            <a:r>
              <a:rPr lang="hu-HU" sz="3800" dirty="0" smtClean="0"/>
              <a:t>, </a:t>
            </a:r>
            <a:r>
              <a:rPr lang="hu-HU" sz="3800" dirty="0" err="1" smtClean="0"/>
              <a:t>i</a:t>
            </a:r>
            <a:r>
              <a:rPr lang="hu-HU" sz="3800" dirty="0" smtClean="0"/>
              <a:t>+1</a:t>
            </a:r>
            <a:r>
              <a:rPr lang="hu-HU" sz="3800" dirty="0"/>
              <a:t>, i</a:t>
            </a:r>
            <a:r>
              <a:rPr lang="hu-HU" sz="3800" dirty="0" smtClean="0"/>
              <a:t>+2</a:t>
            </a:r>
            <a:r>
              <a:rPr lang="hu-HU" sz="3800" dirty="0"/>
              <a:t>];</a:t>
            </a:r>
          </a:p>
          <a:p>
            <a:r>
              <a:rPr lang="hu-HU" sz="3800" dirty="0"/>
              <a:t>Tömböt nem csak literálokkal, hanem az </a:t>
            </a:r>
            <a:r>
              <a:rPr lang="hu-HU" sz="3800" dirty="0" err="1"/>
              <a:t>Array</a:t>
            </a:r>
            <a:r>
              <a:rPr lang="hu-HU" sz="3800" dirty="0"/>
              <a:t>() konstruktorral is készíthetünk</a:t>
            </a:r>
            <a:br>
              <a:rPr lang="hu-HU" sz="3800" dirty="0"/>
            </a:br>
            <a:r>
              <a:rPr lang="hu-HU" sz="3800" dirty="0"/>
              <a:t>var a = </a:t>
            </a:r>
            <a:r>
              <a:rPr lang="hu-HU" sz="3800" dirty="0" err="1"/>
              <a:t>new</a:t>
            </a:r>
            <a:r>
              <a:rPr lang="hu-HU" sz="3800" dirty="0"/>
              <a:t> </a:t>
            </a:r>
            <a:r>
              <a:rPr lang="hu-HU" sz="3800" dirty="0" err="1"/>
              <a:t>Array</a:t>
            </a:r>
            <a:r>
              <a:rPr lang="hu-HU" sz="3800" dirty="0"/>
              <a:t>();  //</a:t>
            </a:r>
            <a:r>
              <a:rPr lang="hu-HU" sz="3800" dirty="0" err="1"/>
              <a:t>u.a</a:t>
            </a:r>
            <a:r>
              <a:rPr lang="hu-HU" sz="3800" dirty="0"/>
              <a:t> mint []</a:t>
            </a:r>
          </a:p>
          <a:p>
            <a:r>
              <a:rPr lang="hu-HU" sz="3800" dirty="0"/>
              <a:t> </a:t>
            </a:r>
          </a:p>
          <a:p>
            <a:r>
              <a:rPr lang="hu-HU" sz="3800" dirty="0"/>
              <a:t>Tömb elemeihez hozzáférés</a:t>
            </a:r>
          </a:p>
          <a:p>
            <a:r>
              <a:rPr lang="hu-HU" sz="3800" dirty="0"/>
              <a:t>[] operátor használatával</a:t>
            </a:r>
          </a:p>
          <a:p>
            <a:r>
              <a:rPr lang="hu-HU" sz="3800" dirty="0"/>
              <a:t>0tól indexelünk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047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Tömb hossza</a:t>
            </a:r>
          </a:p>
          <a:p>
            <a:r>
              <a:rPr lang="hu-HU" dirty="0"/>
              <a:t>Mindegyik tömbnek van </a:t>
            </a:r>
            <a:r>
              <a:rPr lang="hu-HU" dirty="0" err="1"/>
              <a:t>length</a:t>
            </a:r>
            <a:r>
              <a:rPr lang="hu-HU" dirty="0"/>
              <a:t> </a:t>
            </a:r>
            <a:r>
              <a:rPr lang="hu-HU" dirty="0" err="1"/>
              <a:t>propertije</a:t>
            </a:r>
            <a:r>
              <a:rPr lang="hu-HU" dirty="0"/>
              <a:t>,</a:t>
            </a:r>
          </a:p>
          <a:p>
            <a:r>
              <a:rPr lang="hu-HU" dirty="0"/>
              <a:t>Tömbök elemi lehetnek egyszerű </a:t>
            </a:r>
            <a:r>
              <a:rPr lang="hu-HU" dirty="0" smtClean="0"/>
              <a:t>típusú elemek, </a:t>
            </a:r>
            <a:r>
              <a:rPr lang="hu-HU" dirty="0"/>
              <a:t>tömbök, objektumok, függvények</a:t>
            </a:r>
          </a:p>
          <a:p>
            <a:r>
              <a:rPr lang="hu-HU" dirty="0"/>
              <a:t> </a:t>
            </a:r>
          </a:p>
          <a:p>
            <a:r>
              <a:rPr lang="hu-HU" dirty="0"/>
              <a:t>Új elem hozzáadása tömbhöz:adjunk értékül új indexnek értéket</a:t>
            </a:r>
          </a:p>
          <a:p>
            <a:r>
              <a:rPr lang="hu-HU" dirty="0"/>
              <a:t>a=[]; //üres tömb</a:t>
            </a:r>
          </a:p>
          <a:p>
            <a:r>
              <a:rPr lang="hu-HU" dirty="0"/>
              <a:t>a[0</a:t>
            </a:r>
            <a:r>
              <a:rPr lang="hu-HU" dirty="0" smtClean="0"/>
              <a:t>]="str1"; </a:t>
            </a:r>
            <a:r>
              <a:rPr lang="hu-HU" dirty="0"/>
              <a:t>//egy elem hozzáadása</a:t>
            </a:r>
          </a:p>
          <a:p>
            <a:r>
              <a:rPr lang="hu-HU" dirty="0"/>
              <a:t>a[1</a:t>
            </a:r>
            <a:r>
              <a:rPr lang="hu-HU" dirty="0" smtClean="0"/>
              <a:t>]="str2"; </a:t>
            </a:r>
            <a:r>
              <a:rPr lang="hu-HU" dirty="0"/>
              <a:t>//még egy elem </a:t>
            </a:r>
            <a:r>
              <a:rPr lang="hu-HU" dirty="0" smtClean="0"/>
              <a:t>hozzáadása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8712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smtClean="0"/>
              <a:t>De </a:t>
            </a:r>
            <a:r>
              <a:rPr lang="hu-HU" dirty="0" err="1" smtClean="0"/>
              <a:t>push</a:t>
            </a:r>
            <a:r>
              <a:rPr lang="hu-HU" dirty="0" smtClean="0"/>
              <a:t>() metódussal is adhatunk egy vagy több elemet hozzá.</a:t>
            </a:r>
          </a:p>
          <a:p>
            <a:r>
              <a:rPr lang="hu-HU" dirty="0" smtClean="0"/>
              <a:t>a=[];</a:t>
            </a:r>
          </a:p>
          <a:p>
            <a:r>
              <a:rPr lang="hu-HU" dirty="0" err="1" smtClean="0"/>
              <a:t>a.push</a:t>
            </a:r>
            <a:r>
              <a:rPr lang="hu-HU" dirty="0" smtClean="0"/>
              <a:t>("str1")</a:t>
            </a:r>
          </a:p>
          <a:p>
            <a:r>
              <a:rPr lang="hu-HU" dirty="0" err="1" smtClean="0"/>
              <a:t>a.push</a:t>
            </a:r>
            <a:r>
              <a:rPr lang="hu-HU" dirty="0" smtClean="0"/>
              <a:t>("str2","str3");</a:t>
            </a:r>
          </a:p>
          <a:p>
            <a:r>
              <a:rPr lang="hu-HU" dirty="0" smtClean="0"/>
              <a:t>Törlés tömbből:</a:t>
            </a:r>
          </a:p>
          <a:p>
            <a:r>
              <a:rPr lang="hu-HU" dirty="0" err="1" smtClean="0"/>
              <a:t>delete</a:t>
            </a:r>
            <a:r>
              <a:rPr lang="hu-HU" dirty="0" smtClean="0"/>
              <a:t> operátorral törölhetünk, de ez a méretet nem csökkenti, hanem </a:t>
            </a:r>
            <a:r>
              <a:rPr lang="hu-HU" dirty="0" err="1" smtClean="0"/>
              <a:t>undefined-re</a:t>
            </a:r>
            <a:r>
              <a:rPr lang="hu-HU" dirty="0" smtClean="0"/>
              <a:t> változtatja az értéket:</a:t>
            </a:r>
          </a:p>
          <a:p>
            <a:r>
              <a:rPr lang="hu-HU" dirty="0" smtClean="0"/>
              <a:t>a=[1,2,3];</a:t>
            </a:r>
          </a:p>
          <a:p>
            <a:r>
              <a:rPr lang="hu-HU" dirty="0" err="1" smtClean="0"/>
              <a:t>delete</a:t>
            </a:r>
            <a:r>
              <a:rPr lang="hu-HU" dirty="0" smtClean="0"/>
              <a:t> a[1];</a:t>
            </a:r>
          </a:p>
          <a:p>
            <a:r>
              <a:rPr lang="hu-HU" dirty="0" err="1" smtClean="0"/>
              <a:t>a.length</a:t>
            </a:r>
            <a:r>
              <a:rPr lang="hu-HU" dirty="0" smtClean="0"/>
              <a:t> //még mindig 3</a:t>
            </a:r>
          </a:p>
          <a:p>
            <a:r>
              <a:rPr lang="hu-HU" dirty="0" smtClean="0"/>
              <a:t> </a:t>
            </a:r>
          </a:p>
          <a:p>
            <a:r>
              <a:rPr lang="hu-HU" dirty="0" smtClean="0"/>
              <a:t>Megoldás lehet, ha a végéről törlünk és a </a:t>
            </a:r>
            <a:r>
              <a:rPr lang="hu-HU" dirty="0" err="1" smtClean="0"/>
              <a:t>length</a:t>
            </a:r>
            <a:r>
              <a:rPr lang="hu-HU" dirty="0" smtClean="0"/>
              <a:t> </a:t>
            </a:r>
            <a:r>
              <a:rPr lang="hu-HU" dirty="0" err="1" smtClean="0"/>
              <a:t>propertit</a:t>
            </a:r>
            <a:r>
              <a:rPr lang="hu-HU" dirty="0" smtClean="0"/>
              <a:t> kézzel állítjuk, vagy törlés után eltoljuk az elemeket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643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Tömbök bejárása:</a:t>
            </a:r>
          </a:p>
          <a:p>
            <a:r>
              <a:rPr lang="hu-HU" dirty="0" err="1"/>
              <a:t>for</a:t>
            </a:r>
            <a:r>
              <a:rPr lang="hu-HU" dirty="0"/>
              <a:t> ciklussal:</a:t>
            </a:r>
          </a:p>
          <a:p>
            <a:r>
              <a:rPr lang="hu-HU" dirty="0"/>
              <a:t>Ha az indexelés számokkal történt:</a:t>
            </a:r>
          </a:p>
          <a:p>
            <a:r>
              <a:rPr lang="hu-HU" dirty="0" err="1"/>
              <a:t>for</a:t>
            </a:r>
            <a:r>
              <a:rPr lang="hu-HU" dirty="0"/>
              <a:t>(var i=0;i&lt;</a:t>
            </a:r>
            <a:r>
              <a:rPr lang="hu-HU" dirty="0" err="1"/>
              <a:t>a.length</a:t>
            </a:r>
            <a:r>
              <a:rPr lang="hu-HU" dirty="0"/>
              <a:t>; </a:t>
            </a:r>
            <a:r>
              <a:rPr lang="hu-HU" dirty="0" err="1"/>
              <a:t>i</a:t>
            </a:r>
            <a:r>
              <a:rPr lang="hu-HU" dirty="0"/>
              <a:t>++) {</a:t>
            </a:r>
          </a:p>
          <a:p>
            <a:r>
              <a:rPr lang="hu-HU" dirty="0"/>
              <a:t> </a:t>
            </a:r>
            <a:r>
              <a:rPr lang="hu-HU" dirty="0" err="1"/>
              <a:t>console.log</a:t>
            </a:r>
            <a:r>
              <a:rPr lang="hu-HU" dirty="0"/>
              <a:t>(a[i]);</a:t>
            </a:r>
          </a:p>
          <a:p>
            <a:r>
              <a:rPr lang="hu-HU" dirty="0"/>
              <a:t>}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>Másik módja:</a:t>
            </a:r>
            <a:br>
              <a:rPr lang="hu-HU" dirty="0"/>
            </a:br>
            <a:r>
              <a:rPr lang="hu-HU" dirty="0" err="1"/>
              <a:t>for</a:t>
            </a:r>
            <a:r>
              <a:rPr lang="hu-HU" dirty="0"/>
              <a:t>(var index </a:t>
            </a:r>
            <a:r>
              <a:rPr lang="hu-HU" dirty="0" err="1"/>
              <a:t>in</a:t>
            </a:r>
            <a:r>
              <a:rPr lang="hu-HU" dirty="0"/>
              <a:t> a)</a:t>
            </a:r>
            <a:br>
              <a:rPr lang="hu-HU" dirty="0"/>
            </a:br>
            <a:r>
              <a:rPr lang="hu-HU" dirty="0"/>
              <a:t>{</a:t>
            </a:r>
            <a:br>
              <a:rPr lang="hu-HU" dirty="0"/>
            </a:br>
            <a:r>
              <a:rPr lang="hu-HU" dirty="0"/>
              <a:t> </a:t>
            </a:r>
            <a:r>
              <a:rPr lang="hu-HU" dirty="0" err="1"/>
              <a:t>console.log</a:t>
            </a:r>
            <a:r>
              <a:rPr lang="hu-HU" dirty="0"/>
              <a:t>(</a:t>
            </a:r>
            <a:r>
              <a:rPr lang="hu-HU" dirty="0" err="1"/>
              <a:t>a</a:t>
            </a:r>
            <a:r>
              <a:rPr lang="hu-HU" dirty="0"/>
              <a:t>[index]);</a:t>
            </a:r>
            <a:br>
              <a:rPr lang="hu-HU" dirty="0"/>
            </a:br>
            <a:r>
              <a:rPr lang="hu-HU" dirty="0"/>
              <a:t>}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72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Operátorok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Aritmetikai operátorok: </a:t>
            </a:r>
          </a:p>
          <a:p>
            <a:r>
              <a:rPr lang="hu-HU" dirty="0" smtClean="0"/>
              <a:t> + összeadás </a:t>
            </a:r>
          </a:p>
          <a:p>
            <a:r>
              <a:rPr lang="hu-HU" dirty="0" smtClean="0"/>
              <a:t> - kivonás </a:t>
            </a:r>
          </a:p>
          <a:p>
            <a:r>
              <a:rPr lang="hu-HU" dirty="0" smtClean="0"/>
              <a:t> * szorzás </a:t>
            </a:r>
          </a:p>
          <a:p>
            <a:r>
              <a:rPr lang="hu-HU" dirty="0" smtClean="0"/>
              <a:t> / osztás </a:t>
            </a:r>
          </a:p>
          <a:p>
            <a:r>
              <a:rPr lang="hu-HU" dirty="0" smtClean="0"/>
              <a:t>% </a:t>
            </a:r>
            <a:r>
              <a:rPr lang="hu-HU" dirty="0" err="1" smtClean="0"/>
              <a:t>modulo</a:t>
            </a:r>
            <a:r>
              <a:rPr lang="hu-HU" dirty="0" smtClean="0"/>
              <a:t> (egész osztás maradéka)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0108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Operátorok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 smtClean="0"/>
              <a:t> Relációs operátorok: </a:t>
            </a:r>
          </a:p>
          <a:p>
            <a:r>
              <a:rPr lang="hu-HU" dirty="0" smtClean="0"/>
              <a:t> &lt; kisebb </a:t>
            </a:r>
          </a:p>
          <a:p>
            <a:r>
              <a:rPr lang="hu-HU" dirty="0" smtClean="0"/>
              <a:t> &lt;= kisebb v. egyenlő </a:t>
            </a:r>
          </a:p>
          <a:p>
            <a:r>
              <a:rPr lang="hu-HU" dirty="0" smtClean="0"/>
              <a:t> &gt; nagyobb </a:t>
            </a:r>
          </a:p>
          <a:p>
            <a:r>
              <a:rPr lang="hu-HU" dirty="0" smtClean="0"/>
              <a:t>&gt;= nagyobb v. egyenlő </a:t>
            </a:r>
          </a:p>
          <a:p>
            <a:r>
              <a:rPr lang="hu-HU" dirty="0" smtClean="0"/>
              <a:t> != nem egyenlő </a:t>
            </a:r>
          </a:p>
          <a:p>
            <a:r>
              <a:rPr lang="hu-HU" dirty="0" smtClean="0"/>
              <a:t>== egyenlő </a:t>
            </a:r>
          </a:p>
          <a:p>
            <a:r>
              <a:rPr lang="hu-HU" dirty="0" smtClean="0"/>
              <a:t> === egyforma típus és érték </a:t>
            </a:r>
          </a:p>
          <a:p>
            <a:r>
              <a:rPr lang="hu-HU" dirty="0" smtClean="0"/>
              <a:t>a=5, b="5" a == b igaz, a === b hamis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113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Operátorok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Logikai</a:t>
            </a:r>
            <a:r>
              <a:rPr lang="en-US" b="1" dirty="0" smtClean="0"/>
              <a:t> </a:t>
            </a:r>
            <a:r>
              <a:rPr lang="en-US" b="1" dirty="0" err="1" smtClean="0"/>
              <a:t>operátorok</a:t>
            </a:r>
            <a:r>
              <a:rPr lang="en-US" b="1" dirty="0" smtClean="0"/>
              <a:t> </a:t>
            </a:r>
            <a:endParaRPr lang="hu-HU" b="1" dirty="0" smtClean="0"/>
          </a:p>
          <a:p>
            <a:r>
              <a:rPr lang="en-US" dirty="0" smtClean="0"/>
              <a:t> &amp;&amp; AND </a:t>
            </a:r>
            <a:endParaRPr lang="hu-HU" dirty="0" smtClean="0"/>
          </a:p>
          <a:p>
            <a:r>
              <a:rPr lang="en-US" dirty="0" smtClean="0"/>
              <a:t>| | OR</a:t>
            </a:r>
            <a:endParaRPr lang="hu-HU" dirty="0" smtClean="0"/>
          </a:p>
          <a:p>
            <a:r>
              <a:rPr lang="en-US" dirty="0" smtClean="0"/>
              <a:t> ! NOT</a:t>
            </a:r>
            <a:endParaRPr lang="hu-HU" dirty="0" smtClean="0"/>
          </a:p>
          <a:p>
            <a:r>
              <a:rPr lang="hu-HU" dirty="0" smtClean="0"/>
              <a:t>Specialitások </a:t>
            </a:r>
          </a:p>
          <a:p>
            <a:r>
              <a:rPr lang="hu-HU" dirty="0" smtClean="0"/>
              <a:t> a++; </a:t>
            </a:r>
            <a:r>
              <a:rPr lang="hu-HU" dirty="0" err="1" smtClean="0"/>
              <a:t>b--</a:t>
            </a:r>
            <a:r>
              <a:rPr lang="hu-HU" dirty="0" smtClean="0"/>
              <a:t>; ↔ </a:t>
            </a:r>
            <a:r>
              <a:rPr lang="hu-HU" dirty="0" err="1" smtClean="0"/>
              <a:t>a</a:t>
            </a:r>
            <a:r>
              <a:rPr lang="hu-HU" dirty="0" smtClean="0"/>
              <a:t> növelése 1-el, b csökkentése 1-el </a:t>
            </a:r>
          </a:p>
          <a:p>
            <a:r>
              <a:rPr lang="hu-HU" dirty="0" smtClean="0"/>
              <a:t> b - = 4; ↔ b = </a:t>
            </a:r>
            <a:r>
              <a:rPr lang="hu-HU" dirty="0" err="1" smtClean="0"/>
              <a:t>b</a:t>
            </a:r>
            <a:r>
              <a:rPr lang="hu-HU" dirty="0" smtClean="0"/>
              <a:t> – 4;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6805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Utasítások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 smtClean="0"/>
              <a:t>Feltételes utasítás </a:t>
            </a:r>
          </a:p>
          <a:p>
            <a:r>
              <a:rPr lang="hu-HU" dirty="0" err="1" smtClean="0"/>
              <a:t>if</a:t>
            </a:r>
            <a:r>
              <a:rPr lang="hu-HU" dirty="0" smtClean="0"/>
              <a:t> (feltétel) utasítás; [</a:t>
            </a:r>
            <a:r>
              <a:rPr lang="hu-HU" dirty="0" err="1" smtClean="0"/>
              <a:t>else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(feltétel) utasítás;] [</a:t>
            </a:r>
            <a:r>
              <a:rPr lang="hu-HU" dirty="0" err="1" smtClean="0"/>
              <a:t>else</a:t>
            </a:r>
            <a:r>
              <a:rPr lang="hu-HU" dirty="0" smtClean="0"/>
              <a:t> </a:t>
            </a:r>
            <a:r>
              <a:rPr lang="hu-HU" dirty="0" err="1" smtClean="0"/>
              <a:t>utasítás</a:t>
            </a:r>
            <a:r>
              <a:rPr lang="hu-HU" dirty="0" smtClean="0"/>
              <a:t>;] </a:t>
            </a:r>
          </a:p>
          <a:p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(a &lt; b) x = a; </a:t>
            </a:r>
            <a:r>
              <a:rPr lang="hu-HU" dirty="0" err="1" smtClean="0"/>
              <a:t>else</a:t>
            </a:r>
            <a:r>
              <a:rPr lang="hu-HU" dirty="0" smtClean="0"/>
              <a:t> x = b; </a:t>
            </a:r>
            <a:r>
              <a:rPr lang="hu-HU" dirty="0" err="1" smtClean="0"/>
              <a:t>if</a:t>
            </a:r>
            <a:r>
              <a:rPr lang="hu-HU" dirty="0" smtClean="0"/>
              <a:t> (a == 2) …</a:t>
            </a:r>
          </a:p>
          <a:p>
            <a:r>
              <a:rPr lang="hu-HU" b="1" dirty="0" err="1" smtClean="0"/>
              <a:t>For</a:t>
            </a:r>
            <a:r>
              <a:rPr lang="hu-HU" b="1" dirty="0" smtClean="0"/>
              <a:t> ciklus </a:t>
            </a:r>
          </a:p>
          <a:p>
            <a:r>
              <a:rPr lang="hu-HU" dirty="0" err="1" smtClean="0"/>
              <a:t>for</a:t>
            </a:r>
            <a:r>
              <a:rPr lang="hu-HU" dirty="0" smtClean="0"/>
              <a:t> ([kezdő kifejezés]; [ciklusfeltétel]; [léptető kifejezés]) utasítás; </a:t>
            </a:r>
          </a:p>
          <a:p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(i=1; i&lt;11;i++) {}</a:t>
            </a:r>
          </a:p>
          <a:p>
            <a:r>
              <a:rPr lang="pt-BR" b="1" dirty="0" smtClean="0"/>
              <a:t>Do ciklus </a:t>
            </a:r>
            <a:endParaRPr lang="hu-HU" b="1" dirty="0" smtClean="0"/>
          </a:p>
          <a:p>
            <a:r>
              <a:rPr lang="pt-BR" dirty="0" smtClean="0"/>
              <a:t> do</a:t>
            </a:r>
            <a:r>
              <a:rPr lang="hu-HU" dirty="0" smtClean="0"/>
              <a:t>{</a:t>
            </a:r>
            <a:r>
              <a:rPr lang="pt-BR" dirty="0" smtClean="0"/>
              <a:t> utasítás;</a:t>
            </a:r>
            <a:r>
              <a:rPr lang="hu-HU" dirty="0" smtClean="0"/>
              <a:t>}</a:t>
            </a:r>
            <a:r>
              <a:rPr lang="pt-BR" dirty="0" smtClean="0"/>
              <a:t> while (feltétel); </a:t>
            </a:r>
            <a:endParaRPr lang="hu-HU" dirty="0" smtClean="0"/>
          </a:p>
          <a:p>
            <a:r>
              <a:rPr lang="pt-BR" dirty="0" smtClean="0"/>
              <a:t> do {document.writeln(a); a++;} while (a&lt;20);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338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Utasítások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While </a:t>
            </a:r>
            <a:r>
              <a:rPr lang="en-US" b="1" dirty="0" err="1" smtClean="0"/>
              <a:t>ciklus</a:t>
            </a:r>
            <a:r>
              <a:rPr lang="en-US" b="1" dirty="0" smtClean="0"/>
              <a:t> </a:t>
            </a:r>
            <a:endParaRPr lang="hu-HU" b="1" dirty="0" smtClean="0"/>
          </a:p>
          <a:p>
            <a:r>
              <a:rPr lang="en-US" dirty="0" smtClean="0"/>
              <a:t> while (</a:t>
            </a:r>
            <a:r>
              <a:rPr lang="en-US" dirty="0" err="1" smtClean="0"/>
              <a:t>feltétel</a:t>
            </a:r>
            <a:r>
              <a:rPr lang="en-US" dirty="0" smtClean="0"/>
              <a:t>) </a:t>
            </a:r>
            <a:r>
              <a:rPr lang="hu-HU" dirty="0" smtClean="0"/>
              <a:t>{</a:t>
            </a:r>
            <a:r>
              <a:rPr lang="en-US" dirty="0" err="1" smtClean="0"/>
              <a:t>utasítás</a:t>
            </a:r>
            <a:r>
              <a:rPr lang="hu-HU" dirty="0" smtClean="0"/>
              <a:t>}</a:t>
            </a:r>
            <a:r>
              <a:rPr lang="en-US" dirty="0" smtClean="0"/>
              <a:t>; </a:t>
            </a:r>
            <a:endParaRPr lang="hu-HU" dirty="0" smtClean="0"/>
          </a:p>
          <a:p>
            <a:r>
              <a:rPr lang="en-US" dirty="0" smtClean="0"/>
              <a:t>while (a</a:t>
            </a:r>
            <a:r>
              <a:rPr lang="hu-HU" dirty="0" smtClean="0"/>
              <a:t>&lt;25){ </a:t>
            </a:r>
            <a:r>
              <a:rPr lang="hu-HU" dirty="0" err="1" smtClean="0"/>
              <a:t>document.writeln</a:t>
            </a:r>
            <a:r>
              <a:rPr lang="hu-HU" dirty="0" smtClean="0"/>
              <a:t>(a)};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126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hu-HU" dirty="0"/>
              <a:t>Jellemzők: </a:t>
            </a:r>
            <a:endParaRPr lang="hu-HU" dirty="0" smtClean="0"/>
          </a:p>
          <a:p>
            <a:pPr algn="just"/>
            <a:r>
              <a:rPr lang="hu-HU" dirty="0" smtClean="0"/>
              <a:t>gyengén </a:t>
            </a:r>
            <a:r>
              <a:rPr lang="hu-HU" dirty="0"/>
              <a:t>típusos: bármilyen típusú értéket értékül adhatunk egy változónak, és később másik típusú értéket is adhatunk ennek a változónak.</a:t>
            </a:r>
          </a:p>
          <a:p>
            <a:pPr algn="just"/>
            <a:r>
              <a:rPr lang="hu-HU" dirty="0"/>
              <a:t>objektum </a:t>
            </a:r>
            <a:r>
              <a:rPr lang="hu-HU" dirty="0" smtClean="0"/>
              <a:t>alapú</a:t>
            </a:r>
            <a:endParaRPr lang="hu-HU" dirty="0"/>
          </a:p>
          <a:p>
            <a:pPr algn="just"/>
            <a:r>
              <a:rPr lang="hu-HU" dirty="0"/>
              <a:t>nem objektum orientált</a:t>
            </a:r>
          </a:p>
          <a:p>
            <a:pPr algn="just"/>
            <a:r>
              <a:rPr lang="hu-HU" dirty="0"/>
              <a:t>script nyelv</a:t>
            </a:r>
          </a:p>
          <a:p>
            <a:pPr algn="just"/>
            <a:r>
              <a:rPr lang="hu-HU" dirty="0"/>
              <a:t>kliens oldali programozás: kliens oldali JavaScript létezésének egyik oka, hogy a statikus HTML dokumentumokat interaktív webes alkalmazásokká alakítja</a:t>
            </a:r>
            <a:r>
              <a:rPr lang="hu-HU" dirty="0" smtClean="0"/>
              <a:t>.</a:t>
            </a:r>
          </a:p>
          <a:p>
            <a:pPr algn="just"/>
            <a:r>
              <a:rPr lang="hu-HU" dirty="0" smtClean="0"/>
              <a:t>kliens futtatja</a:t>
            </a:r>
          </a:p>
          <a:p>
            <a:pPr algn="just"/>
            <a:r>
              <a:rPr lang="hu-HU" dirty="0" smtClean="0"/>
              <a:t>egyszerű nyelv,plusz funkcionalitás, </a:t>
            </a:r>
            <a:r>
              <a:rPr lang="hu-HU" dirty="0" err="1" smtClean="0"/>
              <a:t>form</a:t>
            </a:r>
            <a:r>
              <a:rPr lang="hu-HU" dirty="0" smtClean="0"/>
              <a:t> ellenőrzés, mozgó elemek, </a:t>
            </a:r>
            <a:r>
              <a:rPr lang="hu-HU" dirty="0" err="1" smtClean="0"/>
              <a:t>ajax</a:t>
            </a:r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0521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347954"/>
            <a:ext cx="10515600" cy="4351338"/>
          </a:xfrm>
        </p:spPr>
        <p:txBody>
          <a:bodyPr/>
          <a:lstStyle/>
          <a:p>
            <a:r>
              <a:rPr lang="hu-HU" dirty="0" smtClean="0"/>
              <a:t> </a:t>
            </a:r>
            <a:r>
              <a:rPr lang="hu-HU" sz="2500" dirty="0" err="1" smtClean="0"/>
              <a:t>function</a:t>
            </a:r>
            <a:r>
              <a:rPr lang="hu-HU" sz="2500" dirty="0" smtClean="0"/>
              <a:t> </a:t>
            </a:r>
            <a:r>
              <a:rPr lang="hu-HU" sz="2500" dirty="0" err="1" smtClean="0"/>
              <a:t>fgvnév</a:t>
            </a:r>
            <a:r>
              <a:rPr lang="hu-HU" sz="2500" dirty="0" smtClean="0"/>
              <a:t>(paraméter1, paraméter2, ....) { utasítások [</a:t>
            </a:r>
            <a:r>
              <a:rPr lang="hu-HU" sz="2500" dirty="0" err="1" smtClean="0"/>
              <a:t>return</a:t>
            </a:r>
            <a:r>
              <a:rPr lang="hu-HU" sz="2500" dirty="0" smtClean="0"/>
              <a:t> érték;] }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75778"/>
            <a:ext cx="5181600" cy="41910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60" y="2666373"/>
            <a:ext cx="30194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28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Függvények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684" y="1788793"/>
            <a:ext cx="4800045" cy="41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86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Objektumok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JavaScript alapvető adattípusa az </a:t>
            </a:r>
            <a:r>
              <a:rPr lang="hu-HU" dirty="0" err="1"/>
              <a:t>object</a:t>
            </a:r>
            <a:r>
              <a:rPr lang="hu-HU" dirty="0"/>
              <a:t>. (</a:t>
            </a:r>
            <a:r>
              <a:rPr lang="hu-HU" dirty="0" err="1"/>
              <a:t>object</a:t>
            </a:r>
            <a:r>
              <a:rPr lang="hu-HU" dirty="0"/>
              <a:t> több értékből áll; </a:t>
            </a:r>
            <a:r>
              <a:rPr lang="hu-HU" dirty="0" err="1"/>
              <a:t>propertik</a:t>
            </a:r>
            <a:r>
              <a:rPr lang="hu-HU" dirty="0"/>
              <a:t> rendezetlen gyűjteménye, melyek mindegyikének van neve és </a:t>
            </a:r>
            <a:r>
              <a:rPr lang="hu-HU" dirty="0" smtClean="0"/>
              <a:t>értéke</a:t>
            </a:r>
          </a:p>
          <a:p>
            <a:r>
              <a:rPr lang="hu-HU" dirty="0"/>
              <a:t>Adattagok (~</a:t>
            </a:r>
            <a:r>
              <a:rPr lang="hu-HU" dirty="0" err="1"/>
              <a:t>property</a:t>
            </a:r>
            <a:r>
              <a:rPr lang="hu-HU" dirty="0"/>
              <a:t>): van nevük és értékük. </a:t>
            </a:r>
            <a:r>
              <a:rPr lang="hu-HU" dirty="0" err="1"/>
              <a:t>Property</a:t>
            </a:r>
            <a:r>
              <a:rPr lang="hu-HU" dirty="0"/>
              <a:t> neve lehet bármilyen </a:t>
            </a:r>
            <a:r>
              <a:rPr lang="hu-HU" dirty="0" err="1"/>
              <a:t>string</a:t>
            </a:r>
            <a:r>
              <a:rPr lang="hu-HU" dirty="0"/>
              <a:t>, akár üres </a:t>
            </a:r>
            <a:r>
              <a:rPr lang="hu-HU" dirty="0" err="1"/>
              <a:t>string</a:t>
            </a:r>
            <a:r>
              <a:rPr lang="hu-HU" dirty="0"/>
              <a:t> is, de ugyanazon objektumnak két ugyanolyan nevű </a:t>
            </a:r>
            <a:r>
              <a:rPr lang="hu-HU" dirty="0" err="1"/>
              <a:t>propertije</a:t>
            </a:r>
            <a:r>
              <a:rPr lang="hu-HU" dirty="0"/>
              <a:t> nem lehet. Értéke lehet bármilyen JavaScript érték.</a:t>
            </a:r>
            <a:br>
              <a:rPr lang="hu-HU" dirty="0"/>
            </a:br>
            <a:r>
              <a:rPr lang="hu-HU" dirty="0"/>
              <a:t>Objektumok készítése:</a:t>
            </a:r>
            <a:br>
              <a:rPr lang="hu-HU" dirty="0"/>
            </a:br>
            <a:r>
              <a:rPr lang="hu-HU" dirty="0"/>
              <a:t>Módja: </a:t>
            </a:r>
            <a:r>
              <a:rPr lang="hu-HU" dirty="0" err="1"/>
              <a:t>object</a:t>
            </a:r>
            <a:r>
              <a:rPr lang="hu-HU" dirty="0"/>
              <a:t> literállal, </a:t>
            </a:r>
            <a:r>
              <a:rPr lang="hu-HU" dirty="0" err="1"/>
              <a:t>new</a:t>
            </a:r>
            <a:r>
              <a:rPr lang="hu-HU" dirty="0"/>
              <a:t> kulcsszóval, </a:t>
            </a:r>
            <a:r>
              <a:rPr lang="hu-HU" dirty="0" err="1"/>
              <a:t>Object.create</a:t>
            </a:r>
            <a:r>
              <a:rPr lang="hu-HU" dirty="0"/>
              <a:t>() függvénnyel</a:t>
            </a:r>
          </a:p>
        </p:txBody>
      </p:sp>
    </p:spTree>
    <p:extLst>
      <p:ext uri="{BB962C8B-B14F-4D97-AF65-F5344CB8AC3E}">
        <p14:creationId xmlns:p14="http://schemas.microsoft.com/office/powerpoint/2010/main" val="2365773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Objektumok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literal</a:t>
            </a:r>
            <a:r>
              <a:rPr lang="hu-HU" dirty="0"/>
              <a:t>: kapcsos zárójelben összefogott, vesszővel elválasztott név:érték párokat tartalmaz.</a:t>
            </a:r>
            <a:br>
              <a:rPr lang="hu-HU" dirty="0"/>
            </a:br>
            <a:r>
              <a:rPr lang="hu-HU" dirty="0"/>
              <a:t>pl.</a:t>
            </a:r>
          </a:p>
          <a:p>
            <a:r>
              <a:rPr lang="hu-HU" dirty="0"/>
              <a:t>var </a:t>
            </a:r>
            <a:r>
              <a:rPr lang="hu-HU" dirty="0" err="1"/>
              <a:t>empty</a:t>
            </a:r>
            <a:r>
              <a:rPr lang="hu-HU" dirty="0"/>
              <a:t>={};</a:t>
            </a:r>
            <a:br>
              <a:rPr lang="hu-HU" dirty="0"/>
            </a:br>
            <a:r>
              <a:rPr lang="hu-HU" dirty="0" err="1"/>
              <a:t>var</a:t>
            </a:r>
            <a:r>
              <a:rPr lang="hu-HU" dirty="0"/>
              <a:t> </a:t>
            </a:r>
            <a:r>
              <a:rPr lang="hu-HU" dirty="0" err="1"/>
              <a:t>point</a:t>
            </a:r>
            <a:r>
              <a:rPr lang="hu-HU" dirty="0"/>
              <a:t>={x:0, y:0};</a:t>
            </a:r>
            <a:br>
              <a:rPr lang="hu-HU" dirty="0"/>
            </a:br>
            <a:r>
              <a:rPr lang="hu-HU" dirty="0"/>
              <a:t>var point2 = {x:</a:t>
            </a:r>
            <a:r>
              <a:rPr lang="hu-HU" dirty="0" err="1"/>
              <a:t>point.x</a:t>
            </a:r>
            <a:r>
              <a:rPr lang="hu-HU" dirty="0"/>
              <a:t>, y:pont.y+1 };</a:t>
            </a:r>
            <a:br>
              <a:rPr lang="hu-HU" dirty="0"/>
            </a:br>
            <a:r>
              <a:rPr lang="hu-HU" dirty="0"/>
              <a:t>var </a:t>
            </a:r>
            <a:r>
              <a:rPr lang="hu-HU" dirty="0" err="1"/>
              <a:t>book</a:t>
            </a:r>
            <a:r>
              <a:rPr lang="hu-HU" dirty="0"/>
              <a:t>= {</a:t>
            </a:r>
            <a:br>
              <a:rPr lang="hu-HU" dirty="0"/>
            </a:br>
            <a:r>
              <a:rPr lang="hu-HU" dirty="0"/>
              <a:t>  </a:t>
            </a:r>
            <a:r>
              <a:rPr lang="hu-HU" dirty="0" smtClean="0"/>
              <a:t>"main </a:t>
            </a:r>
            <a:r>
              <a:rPr lang="hu-HU" dirty="0" err="1" smtClean="0"/>
              <a:t>title</a:t>
            </a:r>
            <a:r>
              <a:rPr lang="hu-HU" dirty="0" smtClean="0"/>
              <a:t>": "JavaScript",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  </a:t>
            </a:r>
            <a:r>
              <a:rPr lang="hu-HU" dirty="0" err="1"/>
              <a:t>author</a:t>
            </a:r>
            <a:r>
              <a:rPr lang="hu-HU" dirty="0"/>
              <a:t>: {</a:t>
            </a:r>
          </a:p>
          <a:p>
            <a:r>
              <a:rPr lang="hu-HU" dirty="0"/>
              <a:t>    </a:t>
            </a:r>
            <a:r>
              <a:rPr lang="hu-HU" dirty="0" err="1" smtClean="0"/>
              <a:t>name</a:t>
            </a:r>
            <a:r>
              <a:rPr lang="hu-HU" dirty="0" smtClean="0"/>
              <a:t>: "Endre",</a:t>
            </a:r>
            <a:endParaRPr lang="hu-HU" dirty="0"/>
          </a:p>
          <a:p>
            <a:r>
              <a:rPr lang="hu-HU" dirty="0"/>
              <a:t>   </a:t>
            </a:r>
            <a:r>
              <a:rPr lang="hu-HU" dirty="0" err="1" smtClean="0"/>
              <a:t>age</a:t>
            </a:r>
            <a:r>
              <a:rPr lang="hu-HU" dirty="0" smtClean="0"/>
              <a:t> </a:t>
            </a:r>
            <a:r>
              <a:rPr lang="hu-HU" dirty="0"/>
              <a:t>: 23</a:t>
            </a:r>
          </a:p>
          <a:p>
            <a:r>
              <a:rPr lang="hu-HU" dirty="0"/>
              <a:t> }};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777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Objektumok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new</a:t>
            </a:r>
            <a:r>
              <a:rPr lang="hu-HU" dirty="0"/>
              <a:t> kulcsszóval: objektum készítése és </a:t>
            </a:r>
            <a:r>
              <a:rPr lang="hu-HU" dirty="0" err="1"/>
              <a:t>inicalizálása</a:t>
            </a:r>
            <a:r>
              <a:rPr lang="hu-HU" dirty="0" smtClean="0"/>
              <a:t>.</a:t>
            </a:r>
          </a:p>
          <a:p>
            <a:r>
              <a:rPr lang="hu-HU" dirty="0" smtClean="0"/>
              <a:t> </a:t>
            </a:r>
            <a:r>
              <a:rPr lang="hu-HU" dirty="0" err="1"/>
              <a:t>new</a:t>
            </a:r>
            <a:r>
              <a:rPr lang="hu-HU" dirty="0"/>
              <a:t> kulcsszót függvényhívásnak kell követnie</a:t>
            </a:r>
            <a:r>
              <a:rPr lang="hu-HU" dirty="0" smtClean="0"/>
              <a:t>.</a:t>
            </a:r>
          </a:p>
          <a:p>
            <a:r>
              <a:rPr lang="hu-HU" dirty="0" smtClean="0"/>
              <a:t> </a:t>
            </a:r>
            <a:r>
              <a:rPr lang="hu-HU" dirty="0"/>
              <a:t>Ilyen módon használt függvény: konstruktor.</a:t>
            </a:r>
            <a:br>
              <a:rPr lang="hu-HU" dirty="0"/>
            </a:br>
            <a:r>
              <a:rPr lang="hu-HU" dirty="0"/>
              <a:t>var o=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();</a:t>
            </a:r>
            <a:br>
              <a:rPr lang="hu-HU" dirty="0"/>
            </a:br>
            <a:r>
              <a:rPr lang="hu-HU" dirty="0"/>
              <a:t>var d=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Date</a:t>
            </a:r>
            <a:r>
              <a:rPr lang="hu-HU" dirty="0"/>
              <a:t>();</a:t>
            </a:r>
            <a:br>
              <a:rPr lang="hu-HU" dirty="0"/>
            </a:br>
            <a:r>
              <a:rPr lang="hu-HU" dirty="0"/>
              <a:t>var r=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RegExp</a:t>
            </a:r>
            <a:r>
              <a:rPr lang="hu-HU" dirty="0" smtClean="0"/>
              <a:t>("</a:t>
            </a:r>
            <a:r>
              <a:rPr lang="hu-HU" dirty="0" err="1" smtClean="0"/>
              <a:t>js</a:t>
            </a:r>
            <a:r>
              <a:rPr lang="hu-HU" dirty="0" smtClean="0"/>
              <a:t>");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8104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Objektumok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Property</a:t>
            </a:r>
            <a:r>
              <a:rPr lang="hu-HU" dirty="0" smtClean="0"/>
              <a:t> lekérdezése:</a:t>
            </a:r>
          </a:p>
          <a:p>
            <a:r>
              <a:rPr lang="hu-HU" dirty="0"/>
              <a:t>var </a:t>
            </a:r>
            <a:r>
              <a:rPr lang="hu-HU" dirty="0" err="1"/>
              <a:t>author</a:t>
            </a:r>
            <a:r>
              <a:rPr lang="hu-HU" dirty="0"/>
              <a:t>=</a:t>
            </a:r>
            <a:r>
              <a:rPr lang="hu-HU" dirty="0" err="1"/>
              <a:t>book.author</a:t>
            </a:r>
            <a:r>
              <a:rPr lang="hu-HU" dirty="0"/>
              <a:t>;</a:t>
            </a:r>
            <a:br>
              <a:rPr lang="hu-HU" dirty="0"/>
            </a:br>
            <a:r>
              <a:rPr lang="hu-HU" dirty="0" err="1"/>
              <a:t>var</a:t>
            </a:r>
            <a:r>
              <a:rPr lang="hu-HU" dirty="0"/>
              <a:t> </a:t>
            </a:r>
            <a:r>
              <a:rPr lang="hu-HU" dirty="0" err="1" smtClean="0"/>
              <a:t>name</a:t>
            </a:r>
            <a:r>
              <a:rPr lang="hu-HU" dirty="0" smtClean="0"/>
              <a:t>=</a:t>
            </a:r>
            <a:r>
              <a:rPr lang="hu-HU" dirty="0" err="1" smtClean="0"/>
              <a:t>author.name</a:t>
            </a:r>
            <a:r>
              <a:rPr lang="hu-HU" dirty="0" smtClean="0"/>
              <a:t>;</a:t>
            </a:r>
            <a:r>
              <a:rPr lang="hu-HU" dirty="0"/>
              <a:t/>
            </a:r>
            <a:br>
              <a:rPr lang="hu-HU" dirty="0"/>
            </a:br>
            <a:r>
              <a:rPr lang="hu-HU" dirty="0" err="1"/>
              <a:t>var</a:t>
            </a:r>
            <a:r>
              <a:rPr lang="hu-HU" dirty="0"/>
              <a:t> </a:t>
            </a:r>
            <a:r>
              <a:rPr lang="hu-HU" dirty="0" err="1"/>
              <a:t>title</a:t>
            </a:r>
            <a:r>
              <a:rPr lang="hu-HU" dirty="0"/>
              <a:t>=</a:t>
            </a:r>
            <a:r>
              <a:rPr lang="hu-HU" dirty="0" err="1"/>
              <a:t>book</a:t>
            </a:r>
            <a:r>
              <a:rPr lang="hu-HU" dirty="0" smtClean="0"/>
              <a:t>["main </a:t>
            </a:r>
            <a:r>
              <a:rPr lang="hu-HU" dirty="0" err="1" smtClean="0"/>
              <a:t>title</a:t>
            </a:r>
            <a:r>
              <a:rPr lang="hu-HU" dirty="0" smtClean="0"/>
              <a:t>"]; </a:t>
            </a:r>
            <a:r>
              <a:rPr lang="hu-HU" dirty="0"/>
              <a:t>//</a:t>
            </a:r>
            <a:r>
              <a:rPr lang="hu-HU" dirty="0" smtClean="0"/>
              <a:t>ezt csak </a:t>
            </a:r>
            <a:r>
              <a:rPr lang="hu-HU" dirty="0"/>
              <a:t>így lehet a </a:t>
            </a:r>
            <a:r>
              <a:rPr lang="hu-HU" dirty="0" err="1"/>
              <a:t>propery</a:t>
            </a:r>
            <a:r>
              <a:rPr lang="hu-HU" dirty="0"/>
              <a:t> neve miatt, mert az nem felel meg azonosító képzés szabályoknak (pl. van benne szóköz </a:t>
            </a:r>
            <a:r>
              <a:rPr lang="hu-HU" dirty="0" smtClean="0"/>
              <a:t>…)</a:t>
            </a:r>
          </a:p>
          <a:p>
            <a:r>
              <a:rPr lang="hu-HU" dirty="0" err="1"/>
              <a:t>Property</a:t>
            </a:r>
            <a:r>
              <a:rPr lang="hu-HU" dirty="0"/>
              <a:t> készítése vagy beállítása ugyanúgy ezen két operátor segítségével történhet.</a:t>
            </a:r>
            <a:br>
              <a:rPr lang="hu-HU" dirty="0"/>
            </a:br>
            <a:r>
              <a:rPr lang="hu-HU" dirty="0" err="1" smtClean="0"/>
              <a:t>book.author.name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"</a:t>
            </a:r>
            <a:r>
              <a:rPr lang="hu-HU" dirty="0" err="1" smtClean="0"/>
              <a:t>xyz</a:t>
            </a:r>
            <a:r>
              <a:rPr lang="hu-HU" dirty="0" smtClean="0"/>
              <a:t>";</a:t>
            </a:r>
            <a:r>
              <a:rPr lang="hu-HU" dirty="0"/>
              <a:t/>
            </a:r>
            <a:br>
              <a:rPr lang="hu-HU" dirty="0"/>
            </a:br>
            <a:r>
              <a:rPr lang="hu-HU" dirty="0" err="1"/>
              <a:t>book</a:t>
            </a:r>
            <a:r>
              <a:rPr lang="hu-HU" dirty="0" smtClean="0"/>
              <a:t>["main </a:t>
            </a:r>
            <a:r>
              <a:rPr lang="hu-HU" dirty="0" err="1" smtClean="0"/>
              <a:t>title</a:t>
            </a:r>
            <a:r>
              <a:rPr lang="hu-HU" dirty="0" smtClean="0"/>
              <a:t>"]="</a:t>
            </a:r>
            <a:r>
              <a:rPr lang="hu-HU" dirty="0" err="1" smtClean="0"/>
              <a:t>js</a:t>
            </a:r>
            <a:r>
              <a:rPr lang="hu-HU" dirty="0" smtClean="0"/>
              <a:t> </a:t>
            </a:r>
            <a:r>
              <a:rPr lang="hu-HU" dirty="0" err="1" smtClean="0"/>
              <a:t>book</a:t>
            </a:r>
            <a:r>
              <a:rPr lang="hu-HU" dirty="0" smtClean="0"/>
              <a:t>";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6562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Objektumok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Metódus készítése és meghívása</a:t>
            </a:r>
          </a:p>
          <a:p>
            <a:r>
              <a:rPr lang="hu-HU" dirty="0"/>
              <a:t>Metódus </a:t>
            </a:r>
            <a:r>
              <a:rPr lang="hu-HU" dirty="0" err="1"/>
              <a:t>JavaScript-ben</a:t>
            </a:r>
            <a:r>
              <a:rPr lang="hu-HU" dirty="0"/>
              <a:t>: JavaScript függvény,ami egy objektum adattagjában van tárolva.</a:t>
            </a:r>
            <a:br>
              <a:rPr lang="hu-HU" dirty="0"/>
            </a:br>
            <a:r>
              <a:rPr lang="hu-HU" dirty="0" err="1"/>
              <a:t>pl</a:t>
            </a:r>
            <a:r>
              <a:rPr lang="hu-HU" dirty="0"/>
              <a:t>:</a:t>
            </a:r>
          </a:p>
          <a:p>
            <a:r>
              <a:rPr lang="hu-HU" dirty="0"/>
              <a:t>var </a:t>
            </a:r>
            <a:r>
              <a:rPr lang="hu-HU" dirty="0" err="1" smtClean="0"/>
              <a:t>car</a:t>
            </a:r>
            <a:r>
              <a:rPr lang="hu-HU" dirty="0" smtClean="0"/>
              <a:t>={};</a:t>
            </a:r>
            <a:r>
              <a:rPr lang="hu-HU" dirty="0"/>
              <a:t/>
            </a:r>
            <a:br>
              <a:rPr lang="hu-HU" dirty="0"/>
            </a:br>
            <a:r>
              <a:rPr lang="hu-HU" dirty="0" err="1" smtClean="0"/>
              <a:t>car.color</a:t>
            </a:r>
            <a:r>
              <a:rPr lang="hu-HU" dirty="0" smtClean="0"/>
              <a:t>="</a:t>
            </a:r>
            <a:r>
              <a:rPr lang="hu-HU" dirty="0" err="1" smtClean="0"/>
              <a:t>red</a:t>
            </a:r>
            <a:r>
              <a:rPr lang="hu-HU" dirty="0" smtClean="0"/>
              <a:t>";</a:t>
            </a:r>
            <a:r>
              <a:rPr lang="hu-HU" dirty="0"/>
              <a:t/>
            </a:r>
            <a:br>
              <a:rPr lang="hu-HU" dirty="0"/>
            </a:br>
            <a:r>
              <a:rPr lang="hu-HU" dirty="0" err="1" smtClean="0"/>
              <a:t>car.engine</a:t>
            </a:r>
            <a:r>
              <a:rPr lang="hu-HU" dirty="0" smtClean="0"/>
              <a:t>="</a:t>
            </a:r>
            <a:r>
              <a:rPr lang="hu-HU" dirty="0" err="1" smtClean="0"/>
              <a:t>disele</a:t>
            </a:r>
            <a:r>
              <a:rPr lang="hu-HU" dirty="0" smtClean="0"/>
              <a:t>";</a:t>
            </a:r>
            <a:r>
              <a:rPr lang="hu-HU" dirty="0"/>
              <a:t/>
            </a:r>
            <a:br>
              <a:rPr lang="hu-HU" dirty="0"/>
            </a:br>
            <a:r>
              <a:rPr lang="hu-HU" dirty="0" err="1" smtClean="0"/>
              <a:t>car.refueling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err="1"/>
              <a:t>function</a:t>
            </a:r>
            <a:r>
              <a:rPr lang="hu-HU" dirty="0"/>
              <a:t> () {//…};</a:t>
            </a:r>
          </a:p>
          <a:p>
            <a:r>
              <a:rPr lang="hu-HU" dirty="0"/>
              <a:t>Meghívás:</a:t>
            </a:r>
            <a:br>
              <a:rPr lang="hu-HU" dirty="0"/>
            </a:br>
            <a:r>
              <a:rPr lang="hu-HU" dirty="0" err="1" smtClean="0"/>
              <a:t>car.refueling</a:t>
            </a:r>
            <a:r>
              <a:rPr lang="hu-HU" dirty="0" smtClean="0"/>
              <a:t>() 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4459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Objektumok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Fontosabb objektumok:</a:t>
            </a:r>
          </a:p>
          <a:p>
            <a:r>
              <a:rPr lang="hu-HU" b="1" dirty="0" err="1" smtClean="0"/>
              <a:t>String</a:t>
            </a:r>
            <a:r>
              <a:rPr lang="hu-HU" dirty="0" smtClean="0"/>
              <a:t> – </a:t>
            </a:r>
            <a:r>
              <a:rPr lang="hu-HU" dirty="0" err="1" smtClean="0"/>
              <a:t>length</a:t>
            </a:r>
            <a:r>
              <a:rPr lang="hu-HU" dirty="0" smtClean="0"/>
              <a:t>(), </a:t>
            </a:r>
            <a:r>
              <a:rPr lang="hu-HU" dirty="0" err="1" smtClean="0"/>
              <a:t>toUpperCase</a:t>
            </a:r>
            <a:r>
              <a:rPr lang="hu-HU" dirty="0" smtClean="0"/>
              <a:t>(), </a:t>
            </a:r>
            <a:r>
              <a:rPr lang="hu-HU" dirty="0" err="1" smtClean="0"/>
              <a:t>match</a:t>
            </a:r>
            <a:r>
              <a:rPr lang="hu-HU" dirty="0" smtClean="0"/>
              <a:t>(), </a:t>
            </a:r>
            <a:r>
              <a:rPr lang="hu-HU" dirty="0" err="1" smtClean="0"/>
              <a:t>indexOf</a:t>
            </a:r>
            <a:r>
              <a:rPr lang="hu-HU" dirty="0" smtClean="0"/>
              <a:t>(), </a:t>
            </a:r>
            <a:r>
              <a:rPr lang="hu-HU" dirty="0" err="1" smtClean="0"/>
              <a:t>replace</a:t>
            </a:r>
            <a:r>
              <a:rPr lang="hu-HU" dirty="0" smtClean="0"/>
              <a:t>() </a:t>
            </a:r>
          </a:p>
          <a:p>
            <a:r>
              <a:rPr lang="hu-HU" dirty="0" smtClean="0"/>
              <a:t> </a:t>
            </a:r>
            <a:r>
              <a:rPr lang="hu-HU" b="1" dirty="0" err="1" smtClean="0"/>
              <a:t>Date</a:t>
            </a:r>
            <a:r>
              <a:rPr lang="hu-HU" dirty="0" smtClean="0"/>
              <a:t> – </a:t>
            </a:r>
            <a:r>
              <a:rPr lang="hu-HU" dirty="0" err="1" smtClean="0"/>
              <a:t>getTime</a:t>
            </a:r>
            <a:r>
              <a:rPr lang="hu-HU" dirty="0" smtClean="0"/>
              <a:t>() – </a:t>
            </a:r>
            <a:r>
              <a:rPr lang="hu-HU" dirty="0" err="1" smtClean="0"/>
              <a:t>getFullYear</a:t>
            </a:r>
            <a:r>
              <a:rPr lang="hu-HU" dirty="0" smtClean="0"/>
              <a:t>(), </a:t>
            </a:r>
            <a:r>
              <a:rPr lang="hu-HU" dirty="0" err="1" smtClean="0"/>
              <a:t>getMonth</a:t>
            </a:r>
            <a:r>
              <a:rPr lang="hu-HU" dirty="0" smtClean="0"/>
              <a:t>(), </a:t>
            </a:r>
            <a:r>
              <a:rPr lang="hu-HU" dirty="0" err="1" smtClean="0"/>
              <a:t>getDate</a:t>
            </a:r>
            <a:r>
              <a:rPr lang="hu-HU" dirty="0" smtClean="0"/>
              <a:t>(), </a:t>
            </a:r>
            <a:r>
              <a:rPr lang="hu-HU" dirty="0" err="1" smtClean="0"/>
              <a:t>getDay</a:t>
            </a:r>
            <a:r>
              <a:rPr lang="hu-HU" dirty="0" smtClean="0"/>
              <a:t>()</a:t>
            </a:r>
          </a:p>
          <a:p>
            <a:r>
              <a:rPr lang="hu-HU" b="1" dirty="0" err="1" smtClean="0"/>
              <a:t>Array</a:t>
            </a:r>
            <a:r>
              <a:rPr lang="hu-HU" dirty="0" smtClean="0"/>
              <a:t> – </a:t>
            </a:r>
            <a:r>
              <a:rPr lang="hu-HU" dirty="0" err="1" smtClean="0"/>
              <a:t>concat</a:t>
            </a:r>
            <a:r>
              <a:rPr lang="hu-HU" dirty="0" smtClean="0"/>
              <a:t>(), sort(), </a:t>
            </a:r>
            <a:r>
              <a:rPr lang="hu-HU" dirty="0" err="1" smtClean="0"/>
              <a:t>push</a:t>
            </a:r>
            <a:r>
              <a:rPr lang="hu-HU" dirty="0" smtClean="0"/>
              <a:t>(), pop(), </a:t>
            </a:r>
          </a:p>
          <a:p>
            <a:r>
              <a:rPr lang="hu-HU" dirty="0" smtClean="0"/>
              <a:t> </a:t>
            </a:r>
            <a:r>
              <a:rPr lang="hu-HU" b="1" dirty="0" err="1" smtClean="0"/>
              <a:t>Math</a:t>
            </a:r>
            <a:r>
              <a:rPr lang="hu-HU" b="1" dirty="0" smtClean="0"/>
              <a:t> </a:t>
            </a:r>
            <a:r>
              <a:rPr lang="hu-HU" dirty="0" smtClean="0"/>
              <a:t>– random(), </a:t>
            </a:r>
            <a:r>
              <a:rPr lang="hu-HU" dirty="0" err="1" smtClean="0"/>
              <a:t>max</a:t>
            </a:r>
            <a:r>
              <a:rPr lang="hu-HU" dirty="0" smtClean="0"/>
              <a:t>(), min(), </a:t>
            </a:r>
            <a:r>
              <a:rPr lang="hu-HU" dirty="0" err="1" smtClean="0"/>
              <a:t>round</a:t>
            </a:r>
            <a:r>
              <a:rPr lang="hu-HU" dirty="0" smtClean="0"/>
              <a:t>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8921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Fontosabb események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onLoad</a:t>
            </a:r>
            <a:r>
              <a:rPr lang="hu-HU" dirty="0" smtClean="0"/>
              <a:t> </a:t>
            </a:r>
            <a:r>
              <a:rPr lang="hu-HU" dirty="0" err="1" smtClean="0"/>
              <a:t>-Weboldal</a:t>
            </a:r>
            <a:r>
              <a:rPr lang="hu-HU" dirty="0" smtClean="0"/>
              <a:t> betöltésekor </a:t>
            </a:r>
          </a:p>
          <a:p>
            <a:r>
              <a:rPr lang="hu-HU" dirty="0" err="1" smtClean="0"/>
              <a:t>onUnload-</a:t>
            </a:r>
            <a:r>
              <a:rPr lang="hu-HU" dirty="0" smtClean="0"/>
              <a:t> Weboldal elhagyásakor</a:t>
            </a:r>
          </a:p>
          <a:p>
            <a:r>
              <a:rPr lang="hu-HU" dirty="0" err="1" smtClean="0"/>
              <a:t>onFocus</a:t>
            </a:r>
            <a:r>
              <a:rPr lang="hu-HU" dirty="0" smtClean="0"/>
              <a:t> – belépés egy űrlap elembe – </a:t>
            </a:r>
          </a:p>
          <a:p>
            <a:r>
              <a:rPr lang="hu-HU" dirty="0" err="1" smtClean="0"/>
              <a:t>onBlur</a:t>
            </a:r>
            <a:r>
              <a:rPr lang="hu-HU" dirty="0" smtClean="0"/>
              <a:t> – űrlap elem elhagyása </a:t>
            </a:r>
          </a:p>
          <a:p>
            <a:r>
              <a:rPr lang="hu-HU" dirty="0" smtClean="0"/>
              <a:t> </a:t>
            </a:r>
            <a:r>
              <a:rPr lang="hu-HU" dirty="0" err="1" smtClean="0"/>
              <a:t>onChange</a:t>
            </a:r>
            <a:r>
              <a:rPr lang="hu-HU" dirty="0" smtClean="0"/>
              <a:t> – űrlap elem tartalma megváltozik </a:t>
            </a:r>
          </a:p>
          <a:p>
            <a:r>
              <a:rPr lang="hu-HU" dirty="0" smtClean="0"/>
              <a:t> </a:t>
            </a:r>
            <a:r>
              <a:rPr lang="hu-HU" dirty="0" err="1" smtClean="0"/>
              <a:t>onSubmit</a:t>
            </a:r>
            <a:r>
              <a:rPr lang="hu-HU" dirty="0" smtClean="0"/>
              <a:t> – űrlap elküldése</a:t>
            </a:r>
          </a:p>
          <a:p>
            <a:r>
              <a:rPr lang="hu-HU" dirty="0" err="1" smtClean="0"/>
              <a:t>onMouseOver</a:t>
            </a:r>
            <a:r>
              <a:rPr lang="hu-HU" dirty="0" smtClean="0"/>
              <a:t> – az egér egy elem fölé kerül </a:t>
            </a:r>
          </a:p>
          <a:p>
            <a:r>
              <a:rPr lang="hu-HU" dirty="0" smtClean="0"/>
              <a:t> </a:t>
            </a:r>
            <a:r>
              <a:rPr lang="hu-HU" dirty="0" err="1" smtClean="0"/>
              <a:t>onMouseOut</a:t>
            </a:r>
            <a:r>
              <a:rPr lang="hu-HU" dirty="0" smtClean="0"/>
              <a:t> – egér elhagyja az elemet</a:t>
            </a:r>
            <a:endParaRPr lang="hu-HU" dirty="0"/>
          </a:p>
          <a:p>
            <a:r>
              <a:rPr lang="hu-HU" dirty="0" err="1" smtClean="0"/>
              <a:t>onClick</a:t>
            </a:r>
            <a:r>
              <a:rPr lang="hu-HU" dirty="0" smtClean="0"/>
              <a:t> –</a:t>
            </a:r>
            <a:r>
              <a:rPr lang="hu-HU" smtClean="0"/>
              <a:t>gombra kattintás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7631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Javascript</a:t>
            </a:r>
            <a:r>
              <a:rPr lang="hu-HU" dirty="0" smtClean="0"/>
              <a:t> a weboldalon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990" y="2332133"/>
            <a:ext cx="4410075" cy="297180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915" y="2964230"/>
            <a:ext cx="3314763" cy="170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7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b="1" dirty="0"/>
              <a:t>JavaScript változók</a:t>
            </a:r>
            <a:endParaRPr lang="hu-HU" dirty="0"/>
          </a:p>
          <a:p>
            <a:pPr algn="just"/>
            <a:r>
              <a:rPr lang="hu-HU" dirty="0"/>
              <a:t>JavaScript </a:t>
            </a:r>
            <a:r>
              <a:rPr lang="hu-HU" dirty="0" smtClean="0"/>
              <a:t>típusok </a:t>
            </a:r>
            <a:r>
              <a:rPr lang="hu-HU" dirty="0"/>
              <a:t>két kategóriába sorolhatóak. Primitív típusok és objektum típusok. Primitív típusok: számok, szövegek, logikai értékek.</a:t>
            </a:r>
          </a:p>
          <a:p>
            <a:pPr algn="just"/>
            <a:r>
              <a:rPr lang="hu-HU" dirty="0"/>
              <a:t>Speciális </a:t>
            </a:r>
            <a:r>
              <a:rPr lang="hu-HU" dirty="0" err="1"/>
              <a:t>javascript</a:t>
            </a:r>
            <a:r>
              <a:rPr lang="hu-HU" dirty="0"/>
              <a:t> értékek: null, </a:t>
            </a:r>
            <a:r>
              <a:rPr lang="hu-HU" dirty="0" err="1"/>
              <a:t>undefined</a:t>
            </a:r>
            <a:r>
              <a:rPr lang="hu-HU" dirty="0"/>
              <a:t>. Ezek is primitívek, de nem számok, nem  logikai értékek, nem szövegek</a:t>
            </a:r>
          </a:p>
        </p:txBody>
      </p:sp>
    </p:spTree>
    <p:extLst>
      <p:ext uri="{BB962C8B-B14F-4D97-AF65-F5344CB8AC3E}">
        <p14:creationId xmlns:p14="http://schemas.microsoft.com/office/powerpoint/2010/main" val="358734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b="1" dirty="0" err="1"/>
              <a:t>Number</a:t>
            </a:r>
            <a:r>
              <a:rPr lang="hu-HU" dirty="0"/>
              <a:t>:</a:t>
            </a:r>
          </a:p>
          <a:p>
            <a:pPr algn="just"/>
            <a:r>
              <a:rPr lang="hu-HU" dirty="0"/>
              <a:t>JavaScript nem teszt különbséget egész és lebegőpontos számok között. Mindegyik szám lebegőpontos számként van ábrázolva a JavaScriptben.</a:t>
            </a:r>
          </a:p>
          <a:p>
            <a:pPr algn="just"/>
            <a:r>
              <a:rPr lang="hu-HU" b="1" dirty="0" err="1"/>
              <a:t>Stringek</a:t>
            </a:r>
            <a:r>
              <a:rPr lang="hu-HU" b="1" dirty="0"/>
              <a:t>:</a:t>
            </a:r>
            <a:endParaRPr lang="hu-HU" dirty="0"/>
          </a:p>
          <a:p>
            <a:pPr algn="just"/>
            <a:r>
              <a:rPr lang="hu-HU" dirty="0" smtClean="0"/>
              <a:t>Szöveg </a:t>
            </a:r>
            <a:r>
              <a:rPr lang="hu-HU" dirty="0"/>
              <a:t>karaktereit zárjuk idézőjelek közé (lehet </a:t>
            </a:r>
            <a:r>
              <a:rPr lang="hu-HU" dirty="0" smtClean="0"/>
              <a:t>' ' </a:t>
            </a:r>
            <a:r>
              <a:rPr lang="hu-HU" dirty="0"/>
              <a:t>vagy </a:t>
            </a:r>
            <a:r>
              <a:rPr lang="hu-HU" dirty="0" smtClean="0"/>
              <a:t>" " </a:t>
            </a:r>
            <a:r>
              <a:rPr lang="hu-HU" dirty="0"/>
              <a:t>közé). </a:t>
            </a:r>
          </a:p>
          <a:p>
            <a:pPr algn="just"/>
            <a:r>
              <a:rPr lang="hu-HU" dirty="0"/>
              <a:t>Egyszeres idézőjelekkel határolt szövegben lehet dupla idézőjel és dupla idézőjelek közé határolt szövegben lehet egyszeres idézőjel. </a:t>
            </a:r>
          </a:p>
        </p:txBody>
      </p:sp>
    </p:spTree>
    <p:extLst>
      <p:ext uri="{BB962C8B-B14F-4D97-AF65-F5344CB8AC3E}">
        <p14:creationId xmlns:p14="http://schemas.microsoft.com/office/powerpoint/2010/main" val="378060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b="1" dirty="0"/>
              <a:t>Logikai értékek:</a:t>
            </a:r>
            <a:endParaRPr lang="hu-HU" dirty="0"/>
          </a:p>
          <a:p>
            <a:pPr algn="just"/>
            <a:r>
              <a:rPr lang="hu-HU" dirty="0"/>
              <a:t>két lehetséges érték, ezekre fenntartott foglalt szavak JavaScriptben: </a:t>
            </a:r>
            <a:r>
              <a:rPr lang="hu-HU" dirty="0" err="1"/>
              <a:t>true</a:t>
            </a:r>
            <a:r>
              <a:rPr lang="hu-HU" dirty="0"/>
              <a:t>, </a:t>
            </a:r>
            <a:r>
              <a:rPr lang="hu-HU" dirty="0" err="1"/>
              <a:t>false</a:t>
            </a:r>
            <a:r>
              <a:rPr lang="hu-HU" dirty="0"/>
              <a:t>.</a:t>
            </a:r>
          </a:p>
          <a:p>
            <a:pPr algn="just"/>
            <a:r>
              <a:rPr lang="hu-HU" dirty="0"/>
              <a:t>Bármilyen JavaScript érték konvertálható logikai értékre.</a:t>
            </a:r>
            <a:br>
              <a:rPr lang="hu-HU" dirty="0"/>
            </a:br>
            <a:r>
              <a:rPr lang="hu-HU" dirty="0" err="1"/>
              <a:t>false</a:t>
            </a:r>
            <a:r>
              <a:rPr lang="hu-HU" dirty="0"/>
              <a:t> értéket eredményeznek a következők: </a:t>
            </a:r>
            <a:r>
              <a:rPr lang="hu-HU" dirty="0" err="1"/>
              <a:t>undefined</a:t>
            </a:r>
            <a:r>
              <a:rPr lang="hu-HU" dirty="0"/>
              <a:t>, null, 0, -0, </a:t>
            </a:r>
            <a:r>
              <a:rPr lang="hu-HU" dirty="0" err="1"/>
              <a:t>NaN</a:t>
            </a:r>
            <a:r>
              <a:rPr lang="hu-HU" dirty="0"/>
              <a:t>, </a:t>
            </a:r>
            <a:r>
              <a:rPr lang="hu-HU" dirty="0" smtClean="0"/>
              <a:t>"" </a:t>
            </a:r>
            <a:r>
              <a:rPr lang="hu-HU" dirty="0"/>
              <a:t>(üres </a:t>
            </a:r>
            <a:r>
              <a:rPr lang="hu-HU" dirty="0" err="1"/>
              <a:t>sztring</a:t>
            </a:r>
            <a:r>
              <a:rPr lang="hu-HU" dirty="0"/>
              <a:t>)</a:t>
            </a:r>
          </a:p>
          <a:p>
            <a:pPr algn="just"/>
            <a:r>
              <a:rPr lang="hu-HU" dirty="0" err="1"/>
              <a:t>true</a:t>
            </a:r>
            <a:r>
              <a:rPr lang="hu-HU" dirty="0"/>
              <a:t> értéket eredményeznek: minden más</a:t>
            </a:r>
            <a:r>
              <a:rPr lang="hu-HU" dirty="0" smtClean="0"/>
              <a:t>, ami </a:t>
            </a:r>
            <a:r>
              <a:rPr lang="hu-HU" dirty="0"/>
              <a:t>az előbbi felsorolásban nem szerepelt</a:t>
            </a:r>
          </a:p>
        </p:txBody>
      </p:sp>
    </p:spTree>
    <p:extLst>
      <p:ext uri="{BB962C8B-B14F-4D97-AF65-F5344CB8AC3E}">
        <p14:creationId xmlns:p14="http://schemas.microsoft.com/office/powerpoint/2010/main" val="120359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b="1" dirty="0"/>
              <a:t>null</a:t>
            </a:r>
            <a:endParaRPr lang="hu-HU" dirty="0"/>
          </a:p>
          <a:p>
            <a:pPr algn="just"/>
            <a:r>
              <a:rPr lang="hu-HU" dirty="0"/>
              <a:t>null egy nyelvi </a:t>
            </a:r>
            <a:r>
              <a:rPr lang="hu-HU" dirty="0" err="1" smtClean="0"/>
              <a:t>kulcszó</a:t>
            </a:r>
            <a:r>
              <a:rPr lang="hu-HU" dirty="0"/>
              <a:t>, ami speciális értékre értékelődik ki, és egy érték hiányának kifejezésére használjuk leggyakrabban. JavaScriptben a </a:t>
            </a:r>
            <a:r>
              <a:rPr lang="hu-HU" dirty="0" err="1"/>
              <a:t>typeof</a:t>
            </a:r>
            <a:r>
              <a:rPr lang="hu-HU" dirty="0"/>
              <a:t> operátor </a:t>
            </a:r>
            <a:r>
              <a:rPr lang="hu-HU" dirty="0" err="1"/>
              <a:t>null-on</a:t>
            </a:r>
            <a:r>
              <a:rPr lang="hu-HU" dirty="0"/>
              <a:t> </a:t>
            </a:r>
            <a:r>
              <a:rPr lang="hu-HU" dirty="0" smtClean="0"/>
              <a:t>"</a:t>
            </a:r>
            <a:r>
              <a:rPr lang="hu-HU" dirty="0" err="1" smtClean="0"/>
              <a:t>object</a:t>
            </a:r>
            <a:r>
              <a:rPr lang="hu-HU" dirty="0" smtClean="0"/>
              <a:t>"</a:t>
            </a:r>
            <a:r>
              <a:rPr lang="hu-HU" dirty="0" err="1" smtClean="0"/>
              <a:t>-</a:t>
            </a:r>
            <a:r>
              <a:rPr lang="hu-HU" dirty="0" err="1"/>
              <a:t>et</a:t>
            </a:r>
            <a:r>
              <a:rPr lang="hu-HU" dirty="0"/>
              <a:t> ad vissza, azaz a </a:t>
            </a:r>
            <a:r>
              <a:rPr lang="hu-HU" dirty="0" err="1"/>
              <a:t>null-ra</a:t>
            </a:r>
            <a:r>
              <a:rPr lang="hu-HU" dirty="0"/>
              <a:t> lehet gondolni speciális objektum értékként, ami azt jelzi, hogy nincs </a:t>
            </a:r>
            <a:r>
              <a:rPr lang="hu-HU" dirty="0" smtClean="0"/>
              <a:t>objektum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42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hu-HU" b="1" dirty="0" err="1" smtClean="0"/>
              <a:t>undefined</a:t>
            </a:r>
            <a:endParaRPr lang="hu-HU" b="1" dirty="0" smtClean="0"/>
          </a:p>
          <a:p>
            <a:pPr algn="just"/>
            <a:r>
              <a:rPr lang="hu-HU" dirty="0" smtClean="0"/>
              <a:t>Ennek </a:t>
            </a:r>
            <a:r>
              <a:rPr lang="hu-HU" dirty="0"/>
              <a:t>kicsit mélyebb a jelentése, mint a nullnak. Használjuk </a:t>
            </a:r>
            <a:r>
              <a:rPr lang="hu-HU" dirty="0" err="1"/>
              <a:t>pl</a:t>
            </a:r>
            <a:r>
              <a:rPr lang="hu-HU" dirty="0"/>
              <a:t>:</a:t>
            </a:r>
          </a:p>
          <a:p>
            <a:pPr algn="just"/>
            <a:r>
              <a:rPr lang="hu-HU" dirty="0"/>
              <a:t>olyan változó értéke, ami még nincs inicializálva</a:t>
            </a:r>
          </a:p>
          <a:p>
            <a:pPr algn="just"/>
            <a:r>
              <a:rPr lang="hu-HU" dirty="0"/>
              <a:t>egy objektum olyan </a:t>
            </a:r>
            <a:r>
              <a:rPr lang="hu-HU" dirty="0" err="1"/>
              <a:t>propertijének</a:t>
            </a:r>
            <a:r>
              <a:rPr lang="hu-HU" dirty="0"/>
              <a:t> értékét kérdezzük le, ami nem létezik</a:t>
            </a:r>
          </a:p>
          <a:p>
            <a:pPr algn="just"/>
            <a:r>
              <a:rPr lang="hu-HU" dirty="0"/>
              <a:t>vagy nem létező tömbelem lekérdezésénél is </a:t>
            </a:r>
            <a:r>
              <a:rPr lang="hu-HU" dirty="0" err="1"/>
              <a:t>undefined-et</a:t>
            </a:r>
            <a:r>
              <a:rPr lang="hu-HU" dirty="0"/>
              <a:t> kapunk.</a:t>
            </a:r>
          </a:p>
          <a:p>
            <a:pPr algn="just"/>
            <a:r>
              <a:rPr lang="hu-HU" dirty="0"/>
              <a:t>Függvények is ilyennel térnek vissza, ha nincs visszatérési értékük.</a:t>
            </a:r>
          </a:p>
          <a:p>
            <a:pPr algn="just"/>
            <a:r>
              <a:rPr lang="hu-HU" dirty="0"/>
              <a:t>az </a:t>
            </a:r>
            <a:r>
              <a:rPr lang="hu-HU" dirty="0" err="1"/>
              <a:t>undefined</a:t>
            </a:r>
            <a:r>
              <a:rPr lang="hu-HU" dirty="0"/>
              <a:t> nem nyelvi kulcsszó (mint a null), hanem egy előre definiált globális változó.</a:t>
            </a:r>
          </a:p>
          <a:p>
            <a:pPr algn="just"/>
            <a:r>
              <a:rPr lang="hu-HU" dirty="0"/>
              <a:t>a null és </a:t>
            </a:r>
            <a:r>
              <a:rPr lang="hu-HU" dirty="0" err="1"/>
              <a:t>undefined</a:t>
            </a:r>
            <a:r>
              <a:rPr lang="hu-HU" dirty="0"/>
              <a:t> tehát mindketten egy érték hiányát fejezik ki és gyakran felcserélhetőek. </a:t>
            </a:r>
          </a:p>
          <a:p>
            <a:pPr algn="just"/>
            <a:r>
              <a:rPr lang="hu-HU" dirty="0"/>
              <a:t>== operátor egyenlőnek veszi őket</a:t>
            </a:r>
          </a:p>
          <a:p>
            <a:pPr algn="just"/>
            <a:r>
              <a:rPr lang="hu-HU" dirty="0"/>
              <a:t>=== operátor már nem veszi őket egyenlőnek.</a:t>
            </a:r>
          </a:p>
          <a:p>
            <a:pPr algn="just"/>
            <a:r>
              <a:rPr lang="hu-HU" dirty="0" err="1"/>
              <a:t>undefined</a:t>
            </a:r>
            <a:r>
              <a:rPr lang="hu-HU" dirty="0"/>
              <a:t> rendszer szintű, </a:t>
            </a:r>
            <a:r>
              <a:rPr lang="hu-HU" dirty="0" err="1"/>
              <a:t>nemvárt</a:t>
            </a:r>
            <a:r>
              <a:rPr lang="hu-HU" dirty="0"/>
              <a:t>, hiba szerű érték hiány ábrázolására használjuk,</a:t>
            </a:r>
          </a:p>
          <a:p>
            <a:pPr algn="just"/>
            <a:r>
              <a:rPr lang="hu-HU" dirty="0"/>
              <a:t>null program szintű, normál, várt értékhiány.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309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hu-HU" b="1" dirty="0"/>
              <a:t>Változók deklarálása:</a:t>
            </a:r>
          </a:p>
          <a:p>
            <a:pPr algn="just"/>
            <a:r>
              <a:rPr lang="hu-HU"/>
              <a:t>mielőtt </a:t>
            </a:r>
            <a:r>
              <a:rPr lang="hu-HU" smtClean="0"/>
              <a:t>használunk a </a:t>
            </a:r>
            <a:r>
              <a:rPr lang="hu-HU" dirty="0" err="1"/>
              <a:t>javascript</a:t>
            </a:r>
            <a:r>
              <a:rPr lang="hu-HU" dirty="0"/>
              <a:t> programban egy változót, deklarálhatjuk előtte. Változókat a var kulcsszó segítségével tudunk deklarálni</a:t>
            </a:r>
            <a:r>
              <a:rPr lang="hu-HU" dirty="0" smtClean="0"/>
              <a:t>. Ha deklarálunk egy változót, akkor függvény blokkon belül érvényes. Ha nem deklarálunk és úgy adunk egy változónak értéket akkor globális változó lesz.</a:t>
            </a:r>
            <a:endParaRPr lang="hu-HU" dirty="0"/>
          </a:p>
          <a:p>
            <a:pPr algn="just"/>
            <a:r>
              <a:rPr lang="hu-HU" dirty="0"/>
              <a:t>var i;</a:t>
            </a:r>
          </a:p>
          <a:p>
            <a:pPr algn="just"/>
            <a:r>
              <a:rPr lang="hu-HU" dirty="0"/>
              <a:t>var </a:t>
            </a:r>
            <a:r>
              <a:rPr lang="hu-HU" dirty="0" smtClean="0"/>
              <a:t>sum</a:t>
            </a:r>
            <a:r>
              <a:rPr lang="hu-HU" dirty="0"/>
              <a:t>;</a:t>
            </a:r>
          </a:p>
          <a:p>
            <a:pPr algn="just"/>
            <a:r>
              <a:rPr lang="hu-HU" dirty="0"/>
              <a:t>Több változót is lehet ugyanazzal a var kulcsszóval deklarálni.</a:t>
            </a:r>
          </a:p>
          <a:p>
            <a:pPr algn="just"/>
            <a:r>
              <a:rPr lang="hu-HU" dirty="0"/>
              <a:t>var i, </a:t>
            </a:r>
            <a:r>
              <a:rPr lang="hu-HU" dirty="0" smtClean="0"/>
              <a:t>sum</a:t>
            </a:r>
            <a:r>
              <a:rPr lang="hu-HU" dirty="0"/>
              <a:t>;</a:t>
            </a:r>
          </a:p>
          <a:p>
            <a:pPr algn="just"/>
            <a:r>
              <a:rPr lang="hu-HU" dirty="0"/>
              <a:t>Deklaráció és </a:t>
            </a:r>
            <a:r>
              <a:rPr lang="hu-HU" dirty="0" err="1" smtClean="0"/>
              <a:t>inicializáció</a:t>
            </a:r>
            <a:r>
              <a:rPr lang="hu-HU" dirty="0" smtClean="0"/>
              <a:t> </a:t>
            </a:r>
            <a:r>
              <a:rPr lang="hu-HU" dirty="0"/>
              <a:t>kombinálható:</a:t>
            </a:r>
          </a:p>
          <a:p>
            <a:pPr algn="just"/>
            <a:r>
              <a:rPr lang="hu-HU" dirty="0"/>
              <a:t>var i=4;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298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1125</Words>
  <Application>Microsoft Office PowerPoint</Application>
  <PresentationFormat>Szélesvásznú</PresentationFormat>
  <Paragraphs>179</Paragraphs>
  <Slides>28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Office-téma</vt:lpstr>
      <vt:lpstr>Javascript</vt:lpstr>
      <vt:lpstr>PowerPoint bemutató</vt:lpstr>
      <vt:lpstr>Javascript a weboldalon</vt:lpstr>
      <vt:lpstr>Változók</vt:lpstr>
      <vt:lpstr>Változók</vt:lpstr>
      <vt:lpstr>Változók</vt:lpstr>
      <vt:lpstr>Változók</vt:lpstr>
      <vt:lpstr>Változók</vt:lpstr>
      <vt:lpstr>Változók</vt:lpstr>
      <vt:lpstr>Változók</vt:lpstr>
      <vt:lpstr>Változók</vt:lpstr>
      <vt:lpstr>Változók</vt:lpstr>
      <vt:lpstr>Változók</vt:lpstr>
      <vt:lpstr>Változók</vt:lpstr>
      <vt:lpstr>Operátorok</vt:lpstr>
      <vt:lpstr>Operátorok</vt:lpstr>
      <vt:lpstr>Operátorok</vt:lpstr>
      <vt:lpstr>Utasítások</vt:lpstr>
      <vt:lpstr>Utasítások</vt:lpstr>
      <vt:lpstr>Függvények</vt:lpstr>
      <vt:lpstr>Függvények</vt:lpstr>
      <vt:lpstr>Objektumok</vt:lpstr>
      <vt:lpstr>Objektumok</vt:lpstr>
      <vt:lpstr>Objektumok</vt:lpstr>
      <vt:lpstr>Objektumok</vt:lpstr>
      <vt:lpstr>Objektumok</vt:lpstr>
      <vt:lpstr>Objektumok</vt:lpstr>
      <vt:lpstr>Fontosabb események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User</dc:creator>
  <cp:lastModifiedBy>User</cp:lastModifiedBy>
  <cp:revision>51</cp:revision>
  <dcterms:created xsi:type="dcterms:W3CDTF">2018-03-16T17:52:39Z</dcterms:created>
  <dcterms:modified xsi:type="dcterms:W3CDTF">2018-10-10T10:32:21Z</dcterms:modified>
</cp:coreProperties>
</file>