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07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30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72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1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995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5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7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2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8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4E35-AA1C-455F-A606-52AD570E5044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5C29-126D-4C49-9FD8-733450A770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9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Javascript</a:t>
            </a:r>
            <a:r>
              <a:rPr lang="hu-HU" dirty="0" smtClean="0"/>
              <a:t>, DOM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8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smtClean="0"/>
              <a:t>HTML </a:t>
            </a:r>
            <a:r>
              <a:rPr lang="hu-HU" b="1" dirty="0"/>
              <a:t>attribútumok mint </a:t>
            </a:r>
            <a:r>
              <a:rPr lang="hu-HU" b="1" dirty="0" err="1"/>
              <a:t>HTMLElement</a:t>
            </a:r>
            <a:r>
              <a:rPr lang="hu-HU" b="1" dirty="0"/>
              <a:t> adattagok</a:t>
            </a:r>
            <a:r>
              <a:rPr lang="hu-HU" b="1" dirty="0" smtClean="0"/>
              <a:t>:</a:t>
            </a:r>
          </a:p>
          <a:p>
            <a:r>
              <a:rPr lang="hu-HU" dirty="0" err="1" smtClean="0"/>
              <a:t>innerHTML</a:t>
            </a:r>
            <a:r>
              <a:rPr lang="hu-HU" dirty="0" smtClean="0"/>
              <a:t>: a befoglaló HTML</a:t>
            </a:r>
          </a:p>
          <a:p>
            <a:r>
              <a:rPr lang="hu-HU" dirty="0" err="1"/>
              <a:t>s</a:t>
            </a:r>
            <a:r>
              <a:rPr lang="hu-HU" dirty="0" err="1" smtClean="0"/>
              <a:t>tyle</a:t>
            </a:r>
            <a:r>
              <a:rPr lang="hu-HU" dirty="0" smtClean="0"/>
              <a:t>: </a:t>
            </a:r>
            <a:r>
              <a:rPr lang="hu-HU" dirty="0" err="1" smtClean="0"/>
              <a:t>style</a:t>
            </a:r>
            <a:r>
              <a:rPr lang="hu-HU" dirty="0" smtClean="0"/>
              <a:t> attribútum</a:t>
            </a:r>
          </a:p>
          <a:p>
            <a:r>
              <a:rPr lang="hu-HU" dirty="0" err="1" smtClean="0"/>
              <a:t>onclick</a:t>
            </a:r>
            <a:r>
              <a:rPr lang="hu-HU" dirty="0" smtClean="0"/>
              <a:t>: </a:t>
            </a:r>
            <a:r>
              <a:rPr lang="hu-HU" dirty="0" err="1" smtClean="0"/>
              <a:t>onClick</a:t>
            </a:r>
            <a:r>
              <a:rPr lang="hu-HU" dirty="0" smtClean="0"/>
              <a:t> attribútum</a:t>
            </a:r>
          </a:p>
          <a:p>
            <a:r>
              <a:rPr lang="hu-HU" dirty="0" err="1"/>
              <a:t>c</a:t>
            </a:r>
            <a:r>
              <a:rPr lang="hu-HU" dirty="0" err="1" smtClean="0"/>
              <a:t>hecked</a:t>
            </a:r>
            <a:r>
              <a:rPr lang="hu-HU" dirty="0" smtClean="0"/>
              <a:t>: </a:t>
            </a:r>
            <a:r>
              <a:rPr lang="hu-HU" dirty="0" err="1" smtClean="0"/>
              <a:t>pl</a:t>
            </a:r>
            <a:r>
              <a:rPr lang="hu-HU" dirty="0" smtClean="0"/>
              <a:t> rádió gomboknál</a:t>
            </a:r>
          </a:p>
          <a:p>
            <a:r>
              <a:rPr lang="hu-HU" dirty="0" err="1" smtClean="0"/>
              <a:t>Src</a:t>
            </a:r>
            <a:r>
              <a:rPr lang="hu-HU" dirty="0" smtClean="0"/>
              <a:t>: </a:t>
            </a:r>
            <a:r>
              <a:rPr lang="hu-HU" dirty="0" err="1" smtClean="0"/>
              <a:t>scr</a:t>
            </a:r>
            <a:r>
              <a:rPr lang="hu-HU" dirty="0" smtClean="0"/>
              <a:t> attribútum</a:t>
            </a:r>
          </a:p>
          <a:p>
            <a:r>
              <a:rPr lang="hu-HU" dirty="0" err="1" smtClean="0"/>
              <a:t>Pl</a:t>
            </a:r>
            <a:r>
              <a:rPr lang="hu-HU" dirty="0" smtClean="0"/>
              <a:t>:</a:t>
            </a:r>
          </a:p>
          <a:p>
            <a:r>
              <a:rPr lang="hu-HU" dirty="0"/>
              <a:t>&lt;</a:t>
            </a:r>
            <a:r>
              <a:rPr lang="hu-HU" dirty="0" err="1"/>
              <a:t>img</a:t>
            </a:r>
            <a:r>
              <a:rPr lang="hu-HU" dirty="0"/>
              <a:t> </a:t>
            </a:r>
            <a:r>
              <a:rPr lang="hu-HU" dirty="0" err="1"/>
              <a:t>id</a:t>
            </a:r>
            <a:r>
              <a:rPr lang="hu-HU" dirty="0" smtClean="0"/>
              <a:t>="</a:t>
            </a:r>
            <a:r>
              <a:rPr lang="hu-HU" dirty="0" err="1" smtClean="0"/>
              <a:t>picture</a:t>
            </a:r>
            <a:r>
              <a:rPr lang="hu-HU" dirty="0" smtClean="0"/>
              <a:t>" </a:t>
            </a:r>
            <a:r>
              <a:rPr lang="hu-HU" dirty="0" err="1"/>
              <a:t>src</a:t>
            </a:r>
            <a:r>
              <a:rPr lang="hu-HU" dirty="0" smtClean="0"/>
              <a:t>="</a:t>
            </a:r>
            <a:r>
              <a:rPr lang="hu-HU" dirty="0" err="1" smtClean="0"/>
              <a:t>picture.jpg</a:t>
            </a:r>
            <a:r>
              <a:rPr lang="hu-HU" dirty="0" smtClean="0"/>
              <a:t>"/&gt;</a:t>
            </a:r>
            <a:endParaRPr lang="hu-HU" dirty="0"/>
          </a:p>
          <a:p>
            <a:r>
              <a:rPr lang="hu-HU" dirty="0"/>
              <a:t>var </a:t>
            </a:r>
            <a:r>
              <a:rPr lang="hu-HU" dirty="0" err="1" smtClean="0"/>
              <a:t>landscape</a:t>
            </a:r>
            <a:r>
              <a:rPr lang="hu-HU" dirty="0" smtClean="0"/>
              <a:t>= </a:t>
            </a:r>
            <a:r>
              <a:rPr lang="hu-HU" dirty="0" err="1" smtClean="0"/>
              <a:t>document.getElementById</a:t>
            </a:r>
            <a:r>
              <a:rPr lang="hu-HU" dirty="0" smtClean="0"/>
              <a:t>("</a:t>
            </a:r>
            <a:r>
              <a:rPr lang="hu-HU" dirty="0" err="1" smtClean="0"/>
              <a:t>picture</a:t>
            </a:r>
            <a:r>
              <a:rPr lang="hu-HU" dirty="0" smtClean="0"/>
              <a:t>");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landscape.src</a:t>
            </a:r>
            <a:r>
              <a:rPr lang="hu-HU" dirty="0" smtClean="0"/>
              <a:t>="picture2.jpg";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45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Elem készítése, beszúrása, törlése</a:t>
            </a:r>
          </a:p>
          <a:p>
            <a:r>
              <a:rPr lang="hu-HU" dirty="0"/>
              <a:t>Elem készítése: pl. bekezdés készítése és beszúrás egy </a:t>
            </a:r>
            <a:r>
              <a:rPr lang="hu-HU" dirty="0" err="1"/>
              <a:t>div-be</a:t>
            </a:r>
            <a:r>
              <a:rPr lang="hu-HU" dirty="0"/>
              <a:t/>
            </a:r>
            <a:br>
              <a:rPr lang="hu-HU" dirty="0"/>
            </a:br>
            <a:endParaRPr lang="hu-HU" dirty="0" smtClean="0"/>
          </a:p>
          <a:p>
            <a:r>
              <a:rPr lang="hu-HU" dirty="0" smtClean="0"/>
              <a:t>var </a:t>
            </a:r>
            <a:r>
              <a:rPr lang="hu-HU" dirty="0"/>
              <a:t>par = </a:t>
            </a:r>
            <a:r>
              <a:rPr lang="hu-HU" dirty="0" err="1"/>
              <a:t>document.createElement</a:t>
            </a:r>
            <a:r>
              <a:rPr lang="hu-HU" dirty="0" smtClean="0"/>
              <a:t>("p");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par.innerHTML</a:t>
            </a:r>
            <a:r>
              <a:rPr lang="hu-HU" dirty="0" smtClean="0"/>
              <a:t>="Apple";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document.getElementsByTagName</a:t>
            </a:r>
            <a:r>
              <a:rPr lang="hu-HU" dirty="0" smtClean="0"/>
              <a:t>("</a:t>
            </a:r>
            <a:r>
              <a:rPr lang="hu-HU" dirty="0" err="1" smtClean="0"/>
              <a:t>div</a:t>
            </a:r>
            <a:r>
              <a:rPr lang="hu-HU" dirty="0" smtClean="0"/>
              <a:t>")[</a:t>
            </a:r>
            <a:r>
              <a:rPr lang="hu-HU" dirty="0"/>
              <a:t>0].</a:t>
            </a:r>
            <a:r>
              <a:rPr lang="hu-HU" dirty="0" err="1"/>
              <a:t>appendChild</a:t>
            </a:r>
            <a:r>
              <a:rPr lang="hu-HU" dirty="0"/>
              <a:t>(par);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Létrehozni: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createElement</a:t>
            </a:r>
            <a:r>
              <a:rPr lang="hu-HU" dirty="0"/>
              <a:t> metódusával lehet</a:t>
            </a:r>
            <a:br>
              <a:rPr lang="hu-HU" dirty="0"/>
            </a:br>
            <a:r>
              <a:rPr lang="hu-HU" dirty="0"/>
              <a:t>Beszúrni: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element</a:t>
            </a:r>
            <a:r>
              <a:rPr lang="hu-HU" dirty="0"/>
              <a:t> vagy </a:t>
            </a:r>
            <a:r>
              <a:rPr lang="hu-HU" dirty="0" err="1"/>
              <a:t>HTMLElement</a:t>
            </a:r>
            <a:r>
              <a:rPr lang="hu-HU" dirty="0"/>
              <a:t> </a:t>
            </a:r>
            <a:r>
              <a:rPr lang="hu-HU" dirty="0" err="1"/>
              <a:t>appendChild</a:t>
            </a:r>
            <a:r>
              <a:rPr lang="hu-HU" dirty="0"/>
              <a:t> metódusával</a:t>
            </a:r>
          </a:p>
          <a:p>
            <a:r>
              <a:rPr lang="hu-HU" dirty="0"/>
              <a:t>vagy </a:t>
            </a:r>
            <a:r>
              <a:rPr lang="hu-HU" dirty="0" err="1"/>
              <a:t>insertBefore</a:t>
            </a:r>
            <a:r>
              <a:rPr lang="hu-HU" dirty="0"/>
              <a:t>(mit akarunk beszúrni, mi elé)</a:t>
            </a:r>
            <a:br>
              <a:rPr lang="hu-HU" dirty="0"/>
            </a:br>
            <a:r>
              <a:rPr lang="hu-HU" dirty="0" err="1"/>
              <a:t>document.insertBefore</a:t>
            </a:r>
            <a:r>
              <a:rPr lang="hu-HU" dirty="0"/>
              <a:t>(par, </a:t>
            </a:r>
            <a:r>
              <a:rPr lang="hu-HU" dirty="0" err="1"/>
              <a:t>document.getElementsByTagName</a:t>
            </a:r>
            <a:r>
              <a:rPr lang="hu-HU" dirty="0" smtClean="0"/>
              <a:t>(„</a:t>
            </a:r>
            <a:r>
              <a:rPr lang="hu-HU" dirty="0" err="1" smtClean="0"/>
              <a:t>div</a:t>
            </a:r>
            <a:r>
              <a:rPr lang="hu-HU" dirty="0" smtClean="0"/>
              <a:t>")[</a:t>
            </a:r>
            <a:r>
              <a:rPr lang="hu-HU" dirty="0"/>
              <a:t>0]);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10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BOM-Browser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/>
              <a:t> </a:t>
            </a:r>
            <a:r>
              <a:rPr lang="hu-HU" dirty="0" err="1" smtClean="0"/>
              <a:t>Model</a:t>
            </a:r>
            <a:endParaRPr lang="hu-HU" dirty="0" smtClean="0"/>
          </a:p>
          <a:p>
            <a:r>
              <a:rPr lang="hu-HU" dirty="0"/>
              <a:t>Böngésző kezelésére </a:t>
            </a:r>
            <a:r>
              <a:rPr lang="hu-HU" dirty="0" smtClean="0"/>
              <a:t>irányul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window</a:t>
            </a:r>
            <a:r>
              <a:rPr lang="hu-HU" dirty="0" smtClean="0"/>
              <a:t> objektum tagjai a következőek:</a:t>
            </a:r>
            <a:endParaRPr lang="hu-HU" dirty="0"/>
          </a:p>
          <a:p>
            <a:pPr lvl="1"/>
            <a:r>
              <a:rPr lang="hu-HU" b="1" dirty="0" err="1"/>
              <a:t>history</a:t>
            </a:r>
            <a:r>
              <a:rPr lang="hu-HU" b="1" dirty="0"/>
              <a:t> objektum:</a:t>
            </a:r>
          </a:p>
          <a:p>
            <a:pPr lvl="2"/>
            <a:r>
              <a:rPr lang="hu-HU" dirty="0"/>
              <a:t>felhasználó által látogatott URL-ket tartalmazza (egy browser </a:t>
            </a:r>
            <a:r>
              <a:rPr lang="hu-HU" dirty="0" err="1"/>
              <a:t>windowsba</a:t>
            </a:r>
            <a:r>
              <a:rPr lang="hu-HU" dirty="0"/>
              <a:t>)</a:t>
            </a:r>
          </a:p>
          <a:p>
            <a:pPr lvl="2"/>
            <a:r>
              <a:rPr lang="hu-HU" dirty="0" err="1"/>
              <a:t>history</a:t>
            </a:r>
            <a:r>
              <a:rPr lang="hu-HU" dirty="0"/>
              <a:t> objektum a </a:t>
            </a:r>
            <a:r>
              <a:rPr lang="hu-HU" dirty="0" err="1"/>
              <a:t>window</a:t>
            </a:r>
            <a:r>
              <a:rPr lang="hu-HU" dirty="0"/>
              <a:t> objektum része, </a:t>
            </a:r>
            <a:r>
              <a:rPr lang="hu-HU" dirty="0" err="1"/>
              <a:t>window.history</a:t>
            </a:r>
            <a:r>
              <a:rPr lang="hu-HU" dirty="0"/>
              <a:t> adattagon keresztül érhetjük el</a:t>
            </a:r>
            <a:br>
              <a:rPr lang="hu-HU" dirty="0"/>
            </a:br>
            <a:r>
              <a:rPr lang="hu-HU" dirty="0"/>
              <a:t>adattagjai</a:t>
            </a:r>
          </a:p>
          <a:p>
            <a:pPr lvl="1"/>
            <a:r>
              <a:rPr lang="hu-HU" dirty="0" err="1"/>
              <a:t>length</a:t>
            </a:r>
            <a:r>
              <a:rPr lang="hu-HU" dirty="0"/>
              <a:t>: előzmények listába az URL-k száma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window.history.length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metódusok:</a:t>
            </a:r>
          </a:p>
          <a:p>
            <a:pPr lvl="1"/>
            <a:r>
              <a:rPr lang="hu-HU" dirty="0"/>
              <a:t>back(): előző URL-t </a:t>
            </a:r>
            <a:r>
              <a:rPr lang="hu-HU" dirty="0" smtClean="0"/>
              <a:t>betölti </a:t>
            </a:r>
            <a:r>
              <a:rPr lang="hu-HU" dirty="0" err="1" smtClean="0"/>
              <a:t>window.history.back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 smtClean="0"/>
              <a:t>forward</a:t>
            </a:r>
            <a:r>
              <a:rPr lang="hu-HU" dirty="0"/>
              <a:t>() következő URL-t </a:t>
            </a:r>
            <a:r>
              <a:rPr lang="hu-HU" dirty="0" smtClean="0"/>
              <a:t>betölti </a:t>
            </a:r>
            <a:r>
              <a:rPr lang="hu-HU" dirty="0" err="1" smtClean="0"/>
              <a:t>window.history.forward</a:t>
            </a:r>
            <a:r>
              <a:rPr lang="hu-HU" dirty="0" smtClean="0"/>
              <a:t>()</a:t>
            </a:r>
          </a:p>
          <a:p>
            <a:pPr lvl="1"/>
            <a:r>
              <a:rPr lang="hu-HU" dirty="0" smtClean="0"/>
              <a:t>go</a:t>
            </a:r>
            <a:r>
              <a:rPr lang="hu-HU" dirty="0"/>
              <a:t>() meghatározott URL-t tölt be az előzmény </a:t>
            </a:r>
            <a:r>
              <a:rPr lang="hu-HU" dirty="0" smtClean="0"/>
              <a:t>listából </a:t>
            </a:r>
            <a:r>
              <a:rPr lang="hu-HU" dirty="0" err="1" smtClean="0"/>
              <a:t>window.history.go</a:t>
            </a:r>
            <a:r>
              <a:rPr lang="hu-HU" dirty="0" smtClean="0"/>
              <a:t>()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65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navigator</a:t>
            </a:r>
            <a:r>
              <a:rPr lang="hu-HU" b="1" dirty="0"/>
              <a:t>:</a:t>
            </a:r>
            <a:r>
              <a:rPr lang="hu-HU" dirty="0"/>
              <a:t>ez egy objektum, a böngészőről tárol információkat</a:t>
            </a:r>
          </a:p>
          <a:p>
            <a:pPr lvl="1"/>
            <a:r>
              <a:rPr lang="hu-HU" dirty="0" err="1"/>
              <a:t>navigator.appName</a:t>
            </a:r>
            <a:r>
              <a:rPr lang="hu-HU" dirty="0"/>
              <a:t>: böngésző alkalmazás </a:t>
            </a:r>
            <a:r>
              <a:rPr lang="hu-HU" dirty="0" smtClean="0"/>
              <a:t>neve</a:t>
            </a:r>
          </a:p>
          <a:p>
            <a:pPr lvl="1"/>
            <a:r>
              <a:rPr lang="hu-HU" dirty="0" err="1" smtClean="0"/>
              <a:t>navigator.cookieEnabled</a:t>
            </a:r>
            <a:r>
              <a:rPr lang="hu-HU" dirty="0"/>
              <a:t>: böngészőbe a sütik engedélyezve vannak-e</a:t>
            </a:r>
          </a:p>
          <a:p>
            <a:r>
              <a:rPr lang="hu-HU" b="1" dirty="0" err="1"/>
              <a:t>alert</a:t>
            </a:r>
            <a:r>
              <a:rPr lang="hu-HU" b="1" dirty="0"/>
              <a:t>(): </a:t>
            </a:r>
            <a:r>
              <a:rPr lang="hu-HU" dirty="0" smtClean="0"/>
              <a:t>üzenetet </a:t>
            </a:r>
            <a:r>
              <a:rPr lang="hu-HU" dirty="0"/>
              <a:t>jelenít meg dialógusablakban</a:t>
            </a:r>
            <a:r>
              <a:rPr lang="hu-HU" dirty="0" smtClean="0"/>
              <a:t>. </a:t>
            </a:r>
            <a:r>
              <a:rPr lang="hu-HU" dirty="0" err="1" smtClean="0"/>
              <a:t>alert</a:t>
            </a:r>
            <a:r>
              <a:rPr lang="hu-HU" dirty="0" smtClean="0"/>
              <a:t>("</a:t>
            </a:r>
            <a:r>
              <a:rPr lang="hu-HU" dirty="0" err="1" smtClean="0"/>
              <a:t>msg</a:t>
            </a:r>
            <a:r>
              <a:rPr lang="hu-HU" dirty="0" smtClean="0"/>
              <a:t>");</a:t>
            </a:r>
          </a:p>
          <a:p>
            <a:r>
              <a:rPr lang="hu-HU" b="1" dirty="0" err="1" smtClean="0"/>
              <a:t>document</a:t>
            </a:r>
            <a:r>
              <a:rPr lang="hu-HU" b="1" dirty="0" smtClean="0"/>
              <a:t> :</a:t>
            </a:r>
            <a:r>
              <a:rPr lang="hu-HU" dirty="0" err="1" smtClean="0"/>
              <a:t>Window</a:t>
            </a:r>
            <a:r>
              <a:rPr lang="hu-HU" dirty="0" smtClean="0"/>
              <a:t> objektum egyik legfontosabb adattagja (</a:t>
            </a:r>
            <a:r>
              <a:rPr lang="hu-HU" dirty="0" err="1" smtClean="0"/>
              <a:t>látsd</a:t>
            </a:r>
            <a:r>
              <a:rPr lang="hu-HU" dirty="0" smtClean="0"/>
              <a:t> DOM)</a:t>
            </a:r>
          </a:p>
          <a:p>
            <a:r>
              <a:rPr lang="hu-HU" b="1" dirty="0" err="1" smtClean="0"/>
              <a:t>location</a:t>
            </a:r>
            <a:r>
              <a:rPr lang="hu-HU" dirty="0" smtClean="0"/>
              <a:t> – az éppen aktuális oldal címét tartalmazza – </a:t>
            </a:r>
            <a:r>
              <a:rPr lang="hu-HU" dirty="0" err="1" smtClean="0"/>
              <a:t>reload</a:t>
            </a:r>
            <a:r>
              <a:rPr lang="hu-HU" dirty="0" smtClean="0"/>
              <a:t>() vagy </a:t>
            </a:r>
            <a:r>
              <a:rPr lang="hu-HU" dirty="0" err="1" smtClean="0"/>
              <a:t>replace</a:t>
            </a:r>
            <a:r>
              <a:rPr lang="hu-HU" dirty="0" smtClean="0"/>
              <a:t>() függvényei segítségével új oldal tölthető be </a:t>
            </a:r>
            <a:r>
              <a:rPr lang="hu-HU" dirty="0" err="1" smtClean="0"/>
              <a:t>location.reload</a:t>
            </a:r>
            <a:r>
              <a:rPr lang="hu-HU" dirty="0" smtClean="0"/>
              <a:t>(), </a:t>
            </a:r>
            <a:r>
              <a:rPr lang="hu-HU" dirty="0" err="1" smtClean="0"/>
              <a:t>location.replace</a:t>
            </a:r>
            <a:r>
              <a:rPr lang="hu-HU" dirty="0" smtClean="0"/>
              <a:t>()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4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Cookies</a:t>
            </a:r>
            <a:r>
              <a:rPr lang="hu-HU" dirty="0" smtClean="0"/>
              <a:t> (sütik)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adatok </a:t>
            </a:r>
            <a:r>
              <a:rPr lang="hu-HU" dirty="0"/>
              <a:t>lokálisan a felhasználó gépén </a:t>
            </a:r>
            <a:r>
              <a:rPr lang="hu-HU" dirty="0" smtClean="0"/>
              <a:t>tároljuk.</a:t>
            </a:r>
            <a:endParaRPr lang="hu-HU" dirty="0"/>
          </a:p>
          <a:p>
            <a:r>
              <a:rPr lang="hu-HU" dirty="0"/>
              <a:t>Kliens oldali tárolás tulajdonképpen arra hivatott, hogy a böngészőnek memóriát adjon. Webes alkalmazások így megjegyezhetik, hogy a felhasználó milyen </a:t>
            </a:r>
            <a:r>
              <a:rPr lang="hu-HU" dirty="0" smtClean="0"/>
              <a:t>háttérrel </a:t>
            </a:r>
            <a:r>
              <a:rPr lang="hu-HU" dirty="0"/>
              <a:t>szereti a weblapot, vagy hogy nem kell csak egyszer beírni a hosszadalmas felhasználónevet és jelszót, és ezután a böngésző megtudja jegyezni.</a:t>
            </a:r>
            <a:br>
              <a:rPr lang="hu-HU" dirty="0"/>
            </a:br>
            <a:r>
              <a:rPr lang="hu-HU" dirty="0"/>
              <a:t>Szeparált olyan értelemben, hogy oldalak egy </a:t>
            </a:r>
            <a:r>
              <a:rPr lang="hu-HU" dirty="0" err="1"/>
              <a:t>weboldalrol</a:t>
            </a:r>
            <a:r>
              <a:rPr lang="hu-HU" dirty="0"/>
              <a:t> (kiszolgálóról?) nem tudják </a:t>
            </a:r>
            <a:r>
              <a:rPr lang="hu-HU" dirty="0" smtClean="0"/>
              <a:t>olvasni </a:t>
            </a:r>
            <a:r>
              <a:rPr lang="hu-HU" dirty="0"/>
              <a:t>másik weboldal oldalai által a felhasználó böngészőjében eltárolt adatokat.</a:t>
            </a:r>
          </a:p>
          <a:p>
            <a:r>
              <a:rPr lang="hu-HU" dirty="0"/>
              <a:t>De két oldal ugyanarról a </a:t>
            </a:r>
            <a:r>
              <a:rPr lang="hu-HU" dirty="0" smtClean="0"/>
              <a:t>weboldalról (</a:t>
            </a:r>
            <a:r>
              <a:rPr lang="hu-HU" dirty="0"/>
              <a:t>kiszolgálóról) megoszthatja a tárolást (~adatokat) és akár kommunikációs mechanizmusként is használhatják</a:t>
            </a:r>
            <a:r>
              <a:rPr lang="hu-HU" dirty="0" smtClean="0"/>
              <a:t>. Például</a:t>
            </a:r>
            <a:r>
              <a:rPr lang="hu-HU" dirty="0"/>
              <a:t>: Egyik oldalon </a:t>
            </a:r>
            <a:r>
              <a:rPr lang="hu-HU" dirty="0" err="1"/>
              <a:t>form</a:t>
            </a:r>
            <a:r>
              <a:rPr lang="hu-HU" dirty="0"/>
              <a:t> bemenetét meg lehet jeleníteni egy másik oldalon, táblázattal</a:t>
            </a:r>
          </a:p>
          <a:p>
            <a:r>
              <a:rPr lang="hu-HU" dirty="0"/>
              <a:t>Webes alkalmazások tudják a tárolt adatok élettartalmát is választani: adatokat tárolhatunk ideiglenesen,azaz addig tárolódnak, amíg az ablak nem záródik be vagy a böngésző létezik</a:t>
            </a:r>
            <a:br>
              <a:rPr lang="hu-HU" dirty="0"/>
            </a:br>
            <a:r>
              <a:rPr lang="hu-HU" dirty="0"/>
              <a:t>de lehet </a:t>
            </a:r>
            <a:r>
              <a:rPr lang="hu-HU" dirty="0" smtClean="0"/>
              <a:t>tárolni úgy </a:t>
            </a:r>
            <a:r>
              <a:rPr lang="hu-HU" dirty="0"/>
              <a:t>is , hogy akár hónapig, sőt évekig elérhető legyen</a:t>
            </a:r>
          </a:p>
        </p:txBody>
      </p:sp>
    </p:spTree>
    <p:extLst>
      <p:ext uri="{BB962C8B-B14F-4D97-AF65-F5344CB8AC3E}">
        <p14:creationId xmlns:p14="http://schemas.microsoft.com/office/powerpoint/2010/main" val="41984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Cookies</a:t>
            </a:r>
            <a:r>
              <a:rPr lang="hu-HU" dirty="0" smtClean="0"/>
              <a:t> (sütik)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maga a süti (</a:t>
            </a:r>
            <a:r>
              <a:rPr lang="hu-HU" dirty="0" err="1"/>
              <a:t>cookie</a:t>
            </a:r>
            <a:r>
              <a:rPr lang="hu-HU" dirty="0"/>
              <a:t>) egy kis </a:t>
            </a:r>
            <a:r>
              <a:rPr lang="hu-HU" dirty="0" smtClean="0"/>
              <a:t>mennyiségű </a:t>
            </a:r>
            <a:r>
              <a:rPr lang="hu-HU" dirty="0"/>
              <a:t>elnevezett adat, amit a böngésző tárol és ami egy bizonyos weboldalhoz, vagy </a:t>
            </a:r>
            <a:r>
              <a:rPr lang="hu-HU" dirty="0" err="1"/>
              <a:t>website-hoz</a:t>
            </a:r>
            <a:r>
              <a:rPr lang="hu-HU" dirty="0"/>
              <a:t> </a:t>
            </a:r>
            <a:r>
              <a:rPr lang="hu-HU" dirty="0" smtClean="0"/>
              <a:t>van társítva</a:t>
            </a:r>
          </a:p>
          <a:p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smtClean="0"/>
              <a:t>objektumnak </a:t>
            </a:r>
            <a:r>
              <a:rPr lang="hu-HU" dirty="0"/>
              <a:t>(így a </a:t>
            </a:r>
            <a:r>
              <a:rPr lang="hu-HU" dirty="0" err="1"/>
              <a:t>document</a:t>
            </a:r>
            <a:r>
              <a:rPr lang="hu-HU" dirty="0"/>
              <a:t>)</a:t>
            </a:r>
            <a:r>
              <a:rPr lang="hu-HU" dirty="0" err="1"/>
              <a:t>-nek</a:t>
            </a:r>
            <a:r>
              <a:rPr lang="hu-HU" dirty="0"/>
              <a:t> is van </a:t>
            </a:r>
            <a:r>
              <a:rPr lang="hu-HU" dirty="0" err="1"/>
              <a:t>cookie</a:t>
            </a:r>
            <a:r>
              <a:rPr lang="hu-HU" dirty="0"/>
              <a:t> adattagja.</a:t>
            </a:r>
          </a:p>
          <a:p>
            <a:pPr lvl="0"/>
            <a:r>
              <a:rPr lang="hu-HU" dirty="0"/>
              <a:t>egy </a:t>
            </a:r>
            <a:r>
              <a:rPr lang="hu-HU" dirty="0" err="1"/>
              <a:t>cookienak</a:t>
            </a:r>
            <a:r>
              <a:rPr lang="hu-HU" dirty="0"/>
              <a:t> van neve és értéke</a:t>
            </a:r>
          </a:p>
          <a:p>
            <a:pPr lvl="0"/>
            <a:r>
              <a:rPr lang="hu-HU" dirty="0"/>
              <a:t>alapértelmezett élettartam: utoljára </a:t>
            </a:r>
            <a:r>
              <a:rPr lang="hu-HU" dirty="0" smtClean="0"/>
              <a:t>beleírt </a:t>
            </a:r>
            <a:r>
              <a:rPr lang="hu-HU" dirty="0"/>
              <a:t>értékeket tárolják és elvesznek, ha a felhasználó kilép a böngészőből</a:t>
            </a:r>
          </a:p>
          <a:p>
            <a:pPr lvl="0"/>
            <a:r>
              <a:rPr lang="hu-HU" dirty="0" smtClean="0"/>
              <a:t>Sütik eltárolása</a:t>
            </a:r>
            <a:r>
              <a:rPr lang="hu-HU" dirty="0"/>
              <a:t>: </a:t>
            </a:r>
            <a:r>
              <a:rPr lang="hu-HU" dirty="0" err="1"/>
              <a:t>name</a:t>
            </a:r>
            <a:r>
              <a:rPr lang="hu-HU" dirty="0"/>
              <a:t>=</a:t>
            </a:r>
            <a:r>
              <a:rPr lang="hu-HU" dirty="0" err="1"/>
              <a:t>value</a:t>
            </a:r>
            <a:endParaRPr lang="hu-HU" dirty="0"/>
          </a:p>
          <a:p>
            <a:r>
              <a:rPr lang="hu-HU" dirty="0" err="1"/>
              <a:t>document.cookie</a:t>
            </a:r>
            <a:r>
              <a:rPr lang="hu-HU" dirty="0"/>
              <a:t>  = </a:t>
            </a:r>
            <a:r>
              <a:rPr lang="hu-HU" dirty="0" smtClean="0"/>
              <a:t>"</a:t>
            </a:r>
            <a:r>
              <a:rPr lang="hu-HU" dirty="0" err="1" smtClean="0"/>
              <a:t>name</a:t>
            </a:r>
            <a:r>
              <a:rPr lang="hu-HU" dirty="0" smtClean="0"/>
              <a:t>=" +"John";</a:t>
            </a:r>
            <a:endParaRPr lang="hu-HU" dirty="0"/>
          </a:p>
          <a:p>
            <a:r>
              <a:rPr lang="hu-HU" dirty="0" err="1" smtClean="0"/>
              <a:t>max-age</a:t>
            </a:r>
            <a:r>
              <a:rPr lang="hu-HU" dirty="0" smtClean="0"/>
              <a:t> </a:t>
            </a:r>
            <a:r>
              <a:rPr lang="hu-HU" dirty="0"/>
              <a:t>attribútum: </a:t>
            </a:r>
            <a:r>
              <a:rPr lang="hu-HU" dirty="0" err="1"/>
              <a:t>cookie</a:t>
            </a:r>
            <a:r>
              <a:rPr lang="hu-HU" dirty="0"/>
              <a:t> élettartama </a:t>
            </a:r>
            <a:r>
              <a:rPr lang="hu-HU" dirty="0" smtClean="0"/>
              <a:t>másodpercben</a:t>
            </a:r>
            <a:endParaRPr lang="hu-HU" dirty="0"/>
          </a:p>
          <a:p>
            <a:r>
              <a:rPr lang="hu-HU" dirty="0" err="1"/>
              <a:t>name</a:t>
            </a:r>
            <a:r>
              <a:rPr lang="hu-HU" dirty="0"/>
              <a:t>=</a:t>
            </a:r>
            <a:r>
              <a:rPr lang="hu-HU" dirty="0" err="1"/>
              <a:t>value</a:t>
            </a:r>
            <a:r>
              <a:rPr lang="hu-HU" dirty="0"/>
              <a:t>; </a:t>
            </a:r>
            <a:r>
              <a:rPr lang="hu-HU" dirty="0" err="1"/>
              <a:t>max-age</a:t>
            </a:r>
            <a:r>
              <a:rPr lang="hu-HU" dirty="0"/>
              <a:t>=</a:t>
            </a:r>
            <a:r>
              <a:rPr lang="hu-HU" dirty="0" err="1"/>
              <a:t>seconds</a:t>
            </a:r>
            <a:r>
              <a:rPr lang="hu-HU" dirty="0"/>
              <a:t>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2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Cookies</a:t>
            </a:r>
            <a:r>
              <a:rPr lang="hu-HU" dirty="0" smtClean="0"/>
              <a:t> (sütik)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document.cookie</a:t>
            </a:r>
            <a:r>
              <a:rPr lang="hu-HU" dirty="0"/>
              <a:t> = </a:t>
            </a:r>
            <a:r>
              <a:rPr lang="hu-HU" dirty="0" smtClean="0"/>
              <a:t>"</a:t>
            </a:r>
            <a:r>
              <a:rPr lang="hu-HU" dirty="0" err="1" smtClean="0"/>
              <a:t>username</a:t>
            </a:r>
            <a:r>
              <a:rPr lang="hu-HU" dirty="0" smtClean="0"/>
              <a:t>=John </a:t>
            </a:r>
            <a:r>
              <a:rPr lang="hu-HU" dirty="0" err="1" smtClean="0"/>
              <a:t>Doe</a:t>
            </a:r>
            <a:r>
              <a:rPr lang="hu-HU" dirty="0" smtClean="0"/>
              <a:t>";</a:t>
            </a:r>
          </a:p>
          <a:p>
            <a:r>
              <a:rPr lang="hu-HU" dirty="0" err="1"/>
              <a:t>document.cookie</a:t>
            </a:r>
            <a:r>
              <a:rPr lang="hu-HU" dirty="0"/>
              <a:t> = </a:t>
            </a:r>
            <a:r>
              <a:rPr lang="hu-HU" dirty="0" smtClean="0"/>
              <a:t>"</a:t>
            </a:r>
            <a:r>
              <a:rPr lang="hu-HU" dirty="0" err="1" smtClean="0"/>
              <a:t>username</a:t>
            </a:r>
            <a:r>
              <a:rPr lang="hu-HU" dirty="0" smtClean="0"/>
              <a:t>=John </a:t>
            </a:r>
            <a:r>
              <a:rPr lang="hu-HU" dirty="0" err="1"/>
              <a:t>Doe</a:t>
            </a:r>
            <a:r>
              <a:rPr lang="hu-HU" dirty="0"/>
              <a:t>; </a:t>
            </a:r>
            <a:r>
              <a:rPr lang="hu-HU" dirty="0" err="1"/>
              <a:t>expires</a:t>
            </a:r>
            <a:r>
              <a:rPr lang="hu-HU" dirty="0"/>
              <a:t>=</a:t>
            </a:r>
            <a:r>
              <a:rPr lang="hu-HU" dirty="0" err="1"/>
              <a:t>Thu</a:t>
            </a:r>
            <a:r>
              <a:rPr lang="hu-HU" dirty="0"/>
              <a:t>, 18 </a:t>
            </a:r>
            <a:r>
              <a:rPr lang="hu-HU" dirty="0" err="1"/>
              <a:t>Dec</a:t>
            </a:r>
            <a:r>
              <a:rPr lang="hu-HU" dirty="0"/>
              <a:t> 2013 12:00:</a:t>
            </a:r>
            <a:r>
              <a:rPr lang="hu-HU" dirty="0" err="1"/>
              <a:t>00</a:t>
            </a:r>
            <a:r>
              <a:rPr lang="hu-HU" dirty="0"/>
              <a:t> </a:t>
            </a:r>
            <a:r>
              <a:rPr lang="hu-HU" dirty="0" smtClean="0"/>
              <a:t>UTC";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56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DOM</a:t>
            </a:r>
          </a:p>
          <a:p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Minden web böngésző ablak, </a:t>
            </a:r>
            <a:r>
              <a:rPr lang="hu-HU" dirty="0" smtClean="0"/>
              <a:t>egy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object-el</a:t>
            </a:r>
            <a:r>
              <a:rPr lang="hu-HU" dirty="0"/>
              <a:t> van ábrázolva. Minden </a:t>
            </a:r>
            <a:r>
              <a:rPr lang="hu-HU" dirty="0" err="1"/>
              <a:t>Window</a:t>
            </a:r>
            <a:r>
              <a:rPr lang="hu-HU" dirty="0"/>
              <a:t> objektumnak van egy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propertije</a:t>
            </a:r>
            <a:r>
              <a:rPr lang="hu-HU" dirty="0"/>
              <a:t>, ami a </a:t>
            </a:r>
            <a:r>
              <a:rPr lang="hu-HU" dirty="0" err="1"/>
              <a:t>Document</a:t>
            </a:r>
            <a:r>
              <a:rPr lang="hu-HU" dirty="0"/>
              <a:t> objektumra hivatkozik.</a:t>
            </a:r>
            <a:br>
              <a:rPr lang="hu-HU" dirty="0"/>
            </a:br>
            <a:r>
              <a:rPr lang="hu-HU" dirty="0" err="1"/>
              <a:t>Document</a:t>
            </a:r>
            <a:r>
              <a:rPr lang="hu-HU" dirty="0"/>
              <a:t> objektum az ablak tartalmát </a:t>
            </a:r>
            <a:r>
              <a:rPr lang="hu-HU" dirty="0" smtClean="0"/>
              <a:t>reprezentálja</a:t>
            </a:r>
          </a:p>
          <a:p>
            <a:r>
              <a:rPr lang="hu-HU" dirty="0"/>
              <a:t>Egy HTML dokumentum fa ábrázolása olyan csúcsokat tartalmaz, amelyek HTML </a:t>
            </a:r>
            <a:r>
              <a:rPr lang="hu-HU" dirty="0" err="1"/>
              <a:t>tageket</a:t>
            </a:r>
            <a:r>
              <a:rPr lang="hu-HU" dirty="0"/>
              <a:t> vagy elemek ábrázolnak, mint például &lt;body&gt;, &lt;p&gt; és a </a:t>
            </a:r>
            <a:r>
              <a:rPr lang="hu-HU" dirty="0" err="1"/>
              <a:t>csúcsók</a:t>
            </a:r>
            <a:r>
              <a:rPr lang="hu-HU" dirty="0"/>
              <a:t> ábrázolják a szövegeket is.</a:t>
            </a:r>
            <a:br>
              <a:rPr lang="hu-HU" dirty="0"/>
            </a:br>
            <a:r>
              <a:rPr lang="hu-HU" dirty="0"/>
              <a:t>Akár kommentet is ábrázolhatnak.</a:t>
            </a:r>
          </a:p>
        </p:txBody>
      </p:sp>
    </p:spTree>
    <p:extLst>
      <p:ext uri="{BB962C8B-B14F-4D97-AF65-F5344CB8AC3E}">
        <p14:creationId xmlns:p14="http://schemas.microsoft.com/office/powerpoint/2010/main" val="20177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3437" y="1875453"/>
            <a:ext cx="10515600" cy="4351338"/>
          </a:xfrm>
        </p:spPr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  <a:p>
            <a:r>
              <a:rPr lang="hu-HU" dirty="0"/>
              <a:t> &lt;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  <a:p>
            <a:r>
              <a:rPr lang="hu-HU" dirty="0"/>
              <a:t> &lt;</a:t>
            </a:r>
            <a:r>
              <a:rPr lang="hu-HU" dirty="0" err="1"/>
              <a:t>title</a:t>
            </a:r>
            <a:r>
              <a:rPr lang="hu-HU" dirty="0"/>
              <a:t>&gt;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&lt;/</a:t>
            </a:r>
            <a:r>
              <a:rPr lang="hu-HU" dirty="0" err="1"/>
              <a:t>title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  <a:p>
            <a:r>
              <a:rPr lang="hu-HU" dirty="0"/>
              <a:t> &lt;body&gt;</a:t>
            </a:r>
          </a:p>
          <a:p>
            <a:r>
              <a:rPr lang="hu-HU" dirty="0"/>
              <a:t> &lt;h1&gt;An HTML </a:t>
            </a:r>
            <a:r>
              <a:rPr lang="hu-HU" dirty="0" err="1"/>
              <a:t>Document</a:t>
            </a:r>
            <a:r>
              <a:rPr lang="hu-HU" dirty="0"/>
              <a:t>&lt;/h1&gt;</a:t>
            </a:r>
          </a:p>
          <a:p>
            <a:r>
              <a:rPr lang="hu-HU" dirty="0"/>
              <a:t> &lt;p&gt;</a:t>
            </a:r>
            <a:r>
              <a:rPr lang="hu-HU" dirty="0" err="1"/>
              <a:t>This</a:t>
            </a:r>
            <a:r>
              <a:rPr lang="hu-HU" dirty="0"/>
              <a:t> is a &lt;i&gt;</a:t>
            </a:r>
            <a:r>
              <a:rPr lang="hu-HU" dirty="0" err="1"/>
              <a:t>simple</a:t>
            </a:r>
            <a:r>
              <a:rPr lang="hu-HU" dirty="0"/>
              <a:t>&lt;/</a:t>
            </a:r>
            <a:r>
              <a:rPr lang="hu-HU" dirty="0" err="1"/>
              <a:t>i</a:t>
            </a:r>
            <a:r>
              <a:rPr lang="hu-HU" dirty="0"/>
              <a:t>&gt; </a:t>
            </a:r>
            <a:r>
              <a:rPr lang="hu-HU" dirty="0" err="1"/>
              <a:t>document</a:t>
            </a:r>
            <a:r>
              <a:rPr lang="hu-HU" dirty="0"/>
              <a:t>.</a:t>
            </a:r>
          </a:p>
          <a:p>
            <a:r>
              <a:rPr lang="hu-HU" dirty="0"/>
              <a:t>&lt;/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12" y="2511188"/>
            <a:ext cx="5309726" cy="31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1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Egy csúcs feletti közvetlen csúcs a szülő. </a:t>
            </a:r>
          </a:p>
          <a:p>
            <a:r>
              <a:rPr lang="hu-HU" dirty="0"/>
              <a:t>Csúcsok,amik egy csúcstól eggyel lentebb vannak,azok ennek a csúcsnak a </a:t>
            </a:r>
            <a:r>
              <a:rPr lang="hu-HU" dirty="0" smtClean="0"/>
              <a:t>gyerekei</a:t>
            </a:r>
            <a:r>
              <a:rPr lang="hu-HU" dirty="0"/>
              <a:t>.</a:t>
            </a:r>
          </a:p>
          <a:p>
            <a:r>
              <a:rPr lang="hu-HU" dirty="0" err="1"/>
              <a:t>descendant</a:t>
            </a:r>
            <a:r>
              <a:rPr lang="hu-HU" dirty="0"/>
              <a:t>: azok a csúcsok, amik egy csúcstól bármennyivel lentebbi szinten helyezkednek el. </a:t>
            </a:r>
          </a:p>
          <a:p>
            <a:r>
              <a:rPr lang="hu-HU" dirty="0" err="1"/>
              <a:t>ancestors</a:t>
            </a:r>
            <a:r>
              <a:rPr lang="hu-HU" dirty="0"/>
              <a:t>: minden csúcs, ami az adott csúcstól bármennyivel fentebb van</a:t>
            </a:r>
          </a:p>
          <a:p>
            <a:r>
              <a:rPr lang="hu-HU" dirty="0"/>
              <a:t>Fa gyökere: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, és ez az egész dokumentumot ábrázolja</a:t>
            </a:r>
          </a:p>
          <a:p>
            <a:r>
              <a:rPr lang="hu-HU" dirty="0" err="1"/>
              <a:t>Element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: azok a </a:t>
            </a:r>
            <a:r>
              <a:rPr lang="hu-HU" dirty="0" err="1"/>
              <a:t>node-ok</a:t>
            </a:r>
            <a:r>
              <a:rPr lang="hu-HU" dirty="0"/>
              <a:t>, amik HTML elemet tartalmaznak.</a:t>
            </a:r>
          </a:p>
          <a:p>
            <a:r>
              <a:rPr lang="hu-HU" dirty="0"/>
              <a:t>Text </a:t>
            </a:r>
            <a:r>
              <a:rPr lang="hu-HU" dirty="0" err="1"/>
              <a:t>node</a:t>
            </a:r>
            <a:r>
              <a:rPr lang="hu-HU" dirty="0"/>
              <a:t>: azok a </a:t>
            </a:r>
            <a:r>
              <a:rPr lang="hu-HU" dirty="0" err="1"/>
              <a:t>node-k</a:t>
            </a:r>
            <a:r>
              <a:rPr lang="hu-HU" dirty="0"/>
              <a:t>, amik szöveget tartalmaznak.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5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document</a:t>
            </a:r>
            <a:endParaRPr lang="hu-HU" dirty="0"/>
          </a:p>
          <a:p>
            <a:r>
              <a:rPr lang="hu-HU" dirty="0"/>
              <a:t>legtöbb kliens oldali </a:t>
            </a:r>
            <a:r>
              <a:rPr lang="hu-HU" dirty="0" err="1"/>
              <a:t>javascript</a:t>
            </a:r>
            <a:r>
              <a:rPr lang="hu-HU" dirty="0"/>
              <a:t> program úgy működik, hogy valahogy manipulál </a:t>
            </a:r>
            <a:r>
              <a:rPr lang="hu-HU" dirty="0" smtClean="0"/>
              <a:t> </a:t>
            </a:r>
            <a:r>
              <a:rPr lang="hu-HU" dirty="0"/>
              <a:t>dokumentum elemet. Amikor ezek a programok elindulnak, a globális </a:t>
            </a:r>
            <a:r>
              <a:rPr lang="hu-HU" b="1" dirty="0" err="1"/>
              <a:t>document</a:t>
            </a:r>
            <a:r>
              <a:rPr lang="hu-HU" b="1" dirty="0"/>
              <a:t> </a:t>
            </a:r>
            <a:r>
              <a:rPr lang="hu-HU" dirty="0"/>
              <a:t>nevű változót használhatják, hogy hivatkozzanak a </a:t>
            </a:r>
            <a:r>
              <a:rPr lang="hu-HU" dirty="0" err="1"/>
              <a:t>Document</a:t>
            </a:r>
            <a:r>
              <a:rPr lang="hu-HU" dirty="0"/>
              <a:t> objektumra.</a:t>
            </a:r>
          </a:p>
          <a:p>
            <a:r>
              <a:rPr lang="hu-HU" dirty="0"/>
              <a:t>Ahhoz, hogy manipulálni tudjunk a dokumentum elemein, valahogy meg kell szerezni vagy ki választani azokat az </a:t>
            </a:r>
            <a:r>
              <a:rPr lang="hu-HU" dirty="0" err="1"/>
              <a:t>Element</a:t>
            </a:r>
            <a:r>
              <a:rPr lang="hu-HU" dirty="0"/>
              <a:t> objektumokat, amik azokra a dokumentum elemekre hivatkoznak (vagy azokat reprezentálják).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25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DOM a következők szerint enged kiválasztani elemet:</a:t>
            </a:r>
          </a:p>
          <a:p>
            <a:pPr marL="0" indent="0">
              <a:buNone/>
            </a:pPr>
            <a:r>
              <a:rPr lang="hu-HU" dirty="0" err="1"/>
              <a:t>-meghatározott</a:t>
            </a:r>
            <a:r>
              <a:rPr lang="hu-HU" dirty="0"/>
              <a:t> </a:t>
            </a:r>
            <a:r>
              <a:rPr lang="hu-HU" dirty="0" err="1"/>
              <a:t>id</a:t>
            </a:r>
            <a:r>
              <a:rPr lang="hu-HU" dirty="0"/>
              <a:t> attribútummal rendelkező elem</a:t>
            </a:r>
          </a:p>
          <a:p>
            <a:pPr marL="0" indent="0">
              <a:buNone/>
            </a:pPr>
            <a:r>
              <a:rPr lang="hu-HU" dirty="0" err="1" smtClean="0"/>
              <a:t>-</a:t>
            </a:r>
            <a:r>
              <a:rPr lang="hu-HU" dirty="0" err="1"/>
              <a:t>meghatározott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attribútumú elem</a:t>
            </a:r>
            <a:br>
              <a:rPr lang="hu-HU" dirty="0"/>
            </a:br>
            <a:r>
              <a:rPr lang="hu-HU" dirty="0" err="1"/>
              <a:t>-elem</a:t>
            </a:r>
            <a:r>
              <a:rPr lang="hu-HU" dirty="0"/>
              <a:t> meghatározott </a:t>
            </a:r>
            <a:r>
              <a:rPr lang="hu-HU" dirty="0" err="1"/>
              <a:t>tagname-el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-elem</a:t>
            </a:r>
            <a:r>
              <a:rPr lang="hu-HU" dirty="0"/>
              <a:t> </a:t>
            </a:r>
            <a:r>
              <a:rPr lang="hu-HU" dirty="0" err="1"/>
              <a:t>meghatározott</a:t>
            </a:r>
            <a:r>
              <a:rPr lang="hu-HU" dirty="0"/>
              <a:t> CSS osztállyal vagy osztályokkal</a:t>
            </a:r>
          </a:p>
          <a:p>
            <a:pPr marL="0" indent="0">
              <a:buNone/>
            </a:pPr>
            <a:r>
              <a:rPr lang="hu-HU" dirty="0"/>
              <a:t>-CSS </a:t>
            </a:r>
            <a:r>
              <a:rPr lang="hu-HU" dirty="0" err="1"/>
              <a:t>selectorral</a:t>
            </a:r>
            <a:r>
              <a:rPr lang="hu-HU" dirty="0"/>
              <a:t> való egyezőség alapján</a:t>
            </a:r>
          </a:p>
        </p:txBody>
      </p:sp>
    </p:spTree>
    <p:extLst>
      <p:ext uri="{BB962C8B-B14F-4D97-AF65-F5344CB8AC3E}">
        <p14:creationId xmlns:p14="http://schemas.microsoft.com/office/powerpoint/2010/main" val="10932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Elemek kiválasztása ID alapján:</a:t>
            </a:r>
          </a:p>
          <a:p>
            <a:r>
              <a:rPr lang="hu-HU" dirty="0" err="1" smtClean="0"/>
              <a:t>document.getElementById</a:t>
            </a:r>
            <a:r>
              <a:rPr lang="hu-HU" dirty="0" smtClean="0"/>
              <a:t>("</a:t>
            </a:r>
            <a:r>
              <a:rPr lang="hu-HU" dirty="0" err="1" smtClean="0"/>
              <a:t>id</a:t>
            </a:r>
            <a:r>
              <a:rPr lang="hu-HU" dirty="0" smtClean="0"/>
              <a:t>")</a:t>
            </a:r>
            <a:endParaRPr lang="hu-HU" dirty="0"/>
          </a:p>
          <a:p>
            <a:r>
              <a:rPr lang="hu-HU" dirty="0"/>
              <a:t>minden HTML </a:t>
            </a:r>
            <a:r>
              <a:rPr lang="hu-HU" dirty="0" smtClean="0"/>
              <a:t>elemnek </a:t>
            </a:r>
            <a:r>
              <a:rPr lang="hu-HU" dirty="0"/>
              <a:t>lehet </a:t>
            </a:r>
            <a:r>
              <a:rPr lang="hu-HU" dirty="0" err="1"/>
              <a:t>id</a:t>
            </a:r>
            <a:r>
              <a:rPr lang="hu-HU" dirty="0"/>
              <a:t> attribútuma. Ennek az attribútumnak az értékének egyedinek kell lenni a dokumentumon belül (két elemnek ugyanabban a dokumentumban nem lehet ugyanaz az </a:t>
            </a:r>
            <a:r>
              <a:rPr lang="hu-HU" dirty="0" err="1"/>
              <a:t>id-je</a:t>
            </a:r>
            <a:r>
              <a:rPr lang="hu-HU" dirty="0" smtClean="0"/>
              <a:t>.)</a:t>
            </a:r>
          </a:p>
          <a:p>
            <a:r>
              <a:rPr lang="hu-HU" b="1" dirty="0"/>
              <a:t>Elemek kiválasztása </a:t>
            </a:r>
            <a:r>
              <a:rPr lang="hu-HU" b="1" dirty="0" err="1"/>
              <a:t>Name</a:t>
            </a:r>
            <a:r>
              <a:rPr lang="hu-HU" b="1" dirty="0"/>
              <a:t> alapján</a:t>
            </a:r>
            <a:r>
              <a:rPr lang="hu-HU" b="1" dirty="0" smtClean="0"/>
              <a:t>:</a:t>
            </a:r>
          </a:p>
          <a:p>
            <a:r>
              <a:rPr lang="hu-HU" dirty="0" smtClean="0"/>
              <a:t> </a:t>
            </a:r>
            <a:r>
              <a:rPr lang="hu-HU" dirty="0" err="1"/>
              <a:t>document.getElementsByName</a:t>
            </a:r>
            <a:r>
              <a:rPr lang="hu-HU" dirty="0" smtClean="0"/>
              <a:t>("</a:t>
            </a:r>
            <a:r>
              <a:rPr lang="hu-HU" dirty="0" err="1" smtClean="0"/>
              <a:t>name</a:t>
            </a:r>
            <a:r>
              <a:rPr lang="hu-HU" dirty="0" smtClean="0"/>
              <a:t>")</a:t>
            </a:r>
          </a:p>
          <a:p>
            <a:r>
              <a:rPr lang="hu-HU" dirty="0" err="1"/>
              <a:t>name</a:t>
            </a:r>
            <a:r>
              <a:rPr lang="hu-HU" dirty="0"/>
              <a:t> értékének azonban nem  kell egyedinek lenni, több elemnek lehet ugyanaz a </a:t>
            </a:r>
            <a:r>
              <a:rPr lang="hu-HU" dirty="0" err="1"/>
              <a:t>name</a:t>
            </a:r>
            <a:r>
              <a:rPr lang="hu-HU" dirty="0"/>
              <a:t> értéke, és ez </a:t>
            </a:r>
            <a:r>
              <a:rPr lang="hu-HU" dirty="0" err="1"/>
              <a:t>pl</a:t>
            </a:r>
            <a:r>
              <a:rPr lang="hu-HU" dirty="0"/>
              <a:t> gyakori </a:t>
            </a:r>
            <a:r>
              <a:rPr lang="hu-HU" dirty="0" err="1"/>
              <a:t>radio</a:t>
            </a:r>
            <a:r>
              <a:rPr lang="hu-HU" dirty="0"/>
              <a:t> gomboknál és </a:t>
            </a:r>
            <a:r>
              <a:rPr lang="hu-HU" dirty="0" err="1"/>
              <a:t>checkboxoknál</a:t>
            </a:r>
            <a:r>
              <a:rPr lang="hu-HU" dirty="0"/>
              <a:t> a </a:t>
            </a:r>
            <a:r>
              <a:rPr lang="hu-HU" dirty="0" err="1" smtClean="0"/>
              <a:t>formokban</a:t>
            </a:r>
            <a:endParaRPr lang="hu-HU" dirty="0" smtClean="0"/>
          </a:p>
          <a:p>
            <a:r>
              <a:rPr lang="hu-HU" dirty="0"/>
              <a:t>Tömbbel tér vissza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33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Elemek kiválasztása </a:t>
            </a:r>
            <a:r>
              <a:rPr lang="hu-HU" b="1" dirty="0" smtClean="0"/>
              <a:t>tag név alapján: </a:t>
            </a:r>
          </a:p>
          <a:p>
            <a:r>
              <a:rPr lang="hu-HU" dirty="0" err="1" smtClean="0"/>
              <a:t>document.getElementsByTagName</a:t>
            </a:r>
            <a:r>
              <a:rPr lang="hu-HU" dirty="0" smtClean="0"/>
              <a:t>("p");</a:t>
            </a:r>
          </a:p>
          <a:p>
            <a:r>
              <a:rPr lang="hu-HU" dirty="0" smtClean="0"/>
              <a:t> </a:t>
            </a:r>
            <a:r>
              <a:rPr lang="hu-HU" dirty="0"/>
              <a:t>Az elemek a dokumentumban lévő sorrend alapján helyezkednek el benne. Tehát például a dokumentum első bekezdését a</a:t>
            </a:r>
            <a:br>
              <a:rPr lang="hu-HU" dirty="0"/>
            </a:br>
            <a:r>
              <a:rPr lang="hu-HU" dirty="0"/>
              <a:t>var </a:t>
            </a:r>
            <a:r>
              <a:rPr lang="hu-HU" dirty="0" err="1"/>
              <a:t>firstpara</a:t>
            </a:r>
            <a:r>
              <a:rPr lang="hu-HU" dirty="0"/>
              <a:t> = </a:t>
            </a:r>
            <a:r>
              <a:rPr lang="hu-HU" dirty="0" err="1"/>
              <a:t>document.getElementsByTagName</a:t>
            </a:r>
            <a:r>
              <a:rPr lang="hu-HU" dirty="0" smtClean="0"/>
              <a:t>("p")[</a:t>
            </a:r>
            <a:r>
              <a:rPr lang="hu-HU" dirty="0"/>
              <a:t>0]; </a:t>
            </a:r>
            <a:r>
              <a:rPr lang="hu-HU" dirty="0" err="1" smtClean="0"/>
              <a:t>al</a:t>
            </a:r>
            <a:r>
              <a:rPr lang="hu-HU" dirty="0" smtClean="0"/>
              <a:t> </a:t>
            </a:r>
            <a:r>
              <a:rPr lang="hu-HU" dirty="0"/>
              <a:t>kérhetjük le.</a:t>
            </a:r>
            <a:br>
              <a:rPr lang="hu-HU" dirty="0"/>
            </a:b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9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 smtClean="0"/>
              <a:t>Kiválasztás </a:t>
            </a:r>
            <a:r>
              <a:rPr lang="hu-HU" b="1" dirty="0"/>
              <a:t>osztály szerint</a:t>
            </a:r>
          </a:p>
          <a:p>
            <a:r>
              <a:rPr lang="hu-HU" dirty="0"/>
              <a:t>Lekérdezni adott osztályba tartozó elemeket </a:t>
            </a:r>
            <a:r>
              <a:rPr lang="hu-HU" dirty="0" smtClean="0"/>
              <a:t>a </a:t>
            </a:r>
            <a:r>
              <a:rPr lang="hu-HU" dirty="0" err="1" smtClean="0"/>
              <a:t>getElementsByClassName</a:t>
            </a:r>
            <a:r>
              <a:rPr lang="hu-HU" dirty="0"/>
              <a:t>() </a:t>
            </a:r>
            <a:r>
              <a:rPr lang="hu-HU" dirty="0" err="1"/>
              <a:t>val</a:t>
            </a:r>
            <a:r>
              <a:rPr lang="hu-HU" dirty="0"/>
              <a:t> </a:t>
            </a:r>
            <a:r>
              <a:rPr lang="hu-HU" dirty="0" smtClean="0"/>
              <a:t>lehet</a:t>
            </a:r>
          </a:p>
          <a:p>
            <a:endParaRPr lang="hu-HU" dirty="0" smtClean="0"/>
          </a:p>
          <a:p>
            <a:r>
              <a:rPr lang="hu-HU" b="1" dirty="0" smtClean="0"/>
              <a:t>Fontosabb </a:t>
            </a:r>
            <a:r>
              <a:rPr lang="hu-HU" b="1" dirty="0"/>
              <a:t>adattagok </a:t>
            </a:r>
            <a:r>
              <a:rPr lang="hu-HU" b="1" dirty="0" err="1"/>
              <a:t>Document</a:t>
            </a:r>
            <a:r>
              <a:rPr lang="hu-HU" b="1" dirty="0"/>
              <a:t>, </a:t>
            </a:r>
            <a:r>
              <a:rPr lang="hu-HU" b="1" dirty="0" err="1"/>
              <a:t>Element</a:t>
            </a:r>
            <a:r>
              <a:rPr lang="hu-HU" b="1" dirty="0"/>
              <a:t>, Text objektumnak</a:t>
            </a:r>
          </a:p>
          <a:p>
            <a:r>
              <a:rPr lang="hu-HU" b="1" dirty="0" err="1"/>
              <a:t>parentNode</a:t>
            </a:r>
            <a:r>
              <a:rPr lang="hu-HU" b="1" dirty="0"/>
              <a:t>: </a:t>
            </a:r>
            <a:r>
              <a:rPr lang="hu-HU" dirty="0"/>
              <a:t>a szülőt reprezentáló objektumot adja vissza, ha nincs (pl. </a:t>
            </a:r>
            <a:r>
              <a:rPr lang="hu-HU" dirty="0" err="1"/>
              <a:t>document</a:t>
            </a:r>
            <a:r>
              <a:rPr lang="hu-HU" dirty="0"/>
              <a:t>), akkor </a:t>
            </a:r>
            <a:r>
              <a:rPr lang="hu-HU" dirty="0" err="1"/>
              <a:t>null-al</a:t>
            </a:r>
            <a:r>
              <a:rPr lang="hu-HU" dirty="0"/>
              <a:t> tér vissza</a:t>
            </a:r>
          </a:p>
          <a:p>
            <a:r>
              <a:rPr lang="hu-HU" dirty="0"/>
              <a:t>var sor=</a:t>
            </a:r>
            <a:r>
              <a:rPr lang="hu-HU" dirty="0" err="1"/>
              <a:t>document.getElementsByTagName</a:t>
            </a:r>
            <a:r>
              <a:rPr lang="hu-HU" dirty="0" smtClean="0"/>
              <a:t>("</a:t>
            </a:r>
            <a:r>
              <a:rPr lang="hu-HU" dirty="0" err="1" smtClean="0"/>
              <a:t>tr</a:t>
            </a:r>
            <a:r>
              <a:rPr lang="hu-HU" dirty="0" smtClean="0"/>
              <a:t>")[</a:t>
            </a:r>
            <a:r>
              <a:rPr lang="hu-HU" dirty="0"/>
              <a:t>0];</a:t>
            </a:r>
            <a:br>
              <a:rPr lang="hu-HU" dirty="0"/>
            </a:br>
            <a:r>
              <a:rPr lang="hu-HU" dirty="0" err="1"/>
              <a:t>sor.parentNode</a:t>
            </a:r>
            <a:r>
              <a:rPr lang="hu-HU" dirty="0"/>
              <a:t>; //ez </a:t>
            </a:r>
            <a:r>
              <a:rPr lang="hu-HU" dirty="0" err="1"/>
              <a:t>valszeg</a:t>
            </a:r>
            <a:r>
              <a:rPr lang="hu-HU" dirty="0"/>
              <a:t> egy táblázat</a:t>
            </a:r>
            <a:br>
              <a:rPr lang="hu-HU" dirty="0"/>
            </a:br>
            <a:r>
              <a:rPr lang="hu-HU" b="1" dirty="0" err="1"/>
              <a:t>childNodes</a:t>
            </a:r>
            <a:r>
              <a:rPr lang="hu-HU" b="1" dirty="0"/>
              <a:t>:</a:t>
            </a:r>
            <a:r>
              <a:rPr lang="hu-HU" dirty="0"/>
              <a:t> tömb, ami a gyerekeket adja vissza</a:t>
            </a:r>
            <a:br>
              <a:rPr lang="hu-HU" dirty="0"/>
            </a:br>
            <a:r>
              <a:rPr lang="hu-HU" b="1" dirty="0" err="1"/>
              <a:t>firstChild</a:t>
            </a:r>
            <a:r>
              <a:rPr lang="hu-HU" b="1" dirty="0"/>
              <a:t>, </a:t>
            </a:r>
            <a:r>
              <a:rPr lang="hu-HU" b="1" dirty="0" err="1"/>
              <a:t>lastChild</a:t>
            </a:r>
            <a:r>
              <a:rPr lang="hu-HU" b="1" dirty="0"/>
              <a:t> </a:t>
            </a:r>
            <a:r>
              <a:rPr lang="hu-HU" dirty="0"/>
              <a:t>: első, utolsó gyerek</a:t>
            </a:r>
            <a:br>
              <a:rPr lang="hu-HU" dirty="0"/>
            </a:br>
            <a:r>
              <a:rPr lang="hu-HU" b="1" dirty="0" err="1"/>
              <a:t>nextSibling</a:t>
            </a:r>
            <a:r>
              <a:rPr lang="hu-HU" b="1" dirty="0"/>
              <a:t>, </a:t>
            </a:r>
            <a:r>
              <a:rPr lang="hu-HU" b="1" dirty="0" err="1"/>
              <a:t>previousSibling</a:t>
            </a:r>
            <a:r>
              <a:rPr lang="hu-HU" dirty="0"/>
              <a:t>: őt követő szomszéd, vagy őt megelőz.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704</Words>
  <Application>Microsoft Office PowerPoint</Application>
  <PresentationFormat>Szélesvásznú</PresentationFormat>
  <Paragraphs>103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Office-téma</vt:lpstr>
      <vt:lpstr>Javascript, 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BOM</vt:lpstr>
      <vt:lpstr>BOM</vt:lpstr>
      <vt:lpstr>Cookies (sütik)</vt:lpstr>
      <vt:lpstr>Cookies (sütik)</vt:lpstr>
      <vt:lpstr>Cookies (sütik)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Javascript, DOM</dc:title>
  <dc:creator>User</dc:creator>
  <cp:lastModifiedBy>User</cp:lastModifiedBy>
  <cp:revision>31</cp:revision>
  <dcterms:created xsi:type="dcterms:W3CDTF">2018-03-17T09:20:49Z</dcterms:created>
  <dcterms:modified xsi:type="dcterms:W3CDTF">2018-10-10T13:49:25Z</dcterms:modified>
</cp:coreProperties>
</file>