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677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947E-3E79-4E6E-B829-719225F5FFFF}" type="datetimeFigureOut">
              <a:rPr lang="hu-HU" smtClean="0"/>
              <a:pPr/>
              <a:t>2023. 09. 23.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6C93-FB6B-4467-A619-EE4B5D4A947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141356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947E-3E79-4E6E-B829-719225F5FFFF}" type="datetimeFigureOut">
              <a:rPr lang="hu-HU" smtClean="0"/>
              <a:pPr/>
              <a:t>2023. 09. 23.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6C93-FB6B-4467-A619-EE4B5D4A947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4236437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947E-3E79-4E6E-B829-719225F5FFFF}" type="datetimeFigureOut">
              <a:rPr lang="hu-HU" smtClean="0"/>
              <a:pPr/>
              <a:t>2023. 09. 23.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6C93-FB6B-4467-A619-EE4B5D4A947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261263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947E-3E79-4E6E-B829-719225F5FFFF}" type="datetimeFigureOut">
              <a:rPr lang="hu-HU" smtClean="0"/>
              <a:pPr/>
              <a:t>2023. 09. 23.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6C93-FB6B-4467-A619-EE4B5D4A947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351082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947E-3E79-4E6E-B829-719225F5FFFF}" type="datetimeFigureOut">
              <a:rPr lang="hu-HU" smtClean="0"/>
              <a:pPr/>
              <a:t>2023. 09. 23.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6C93-FB6B-4467-A619-EE4B5D4A947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333514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947E-3E79-4E6E-B829-719225F5FFFF}" type="datetimeFigureOut">
              <a:rPr lang="hu-HU" smtClean="0"/>
              <a:pPr/>
              <a:t>2023. 09. 23.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6C93-FB6B-4467-A619-EE4B5D4A947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297654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947E-3E79-4E6E-B829-719225F5FFFF}" type="datetimeFigureOut">
              <a:rPr lang="hu-HU" smtClean="0"/>
              <a:pPr/>
              <a:t>2023. 09. 23.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6C93-FB6B-4467-A619-EE4B5D4A947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146627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947E-3E79-4E6E-B829-719225F5FFFF}" type="datetimeFigureOut">
              <a:rPr lang="hu-HU" smtClean="0"/>
              <a:pPr/>
              <a:t>2023. 09. 23.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6C93-FB6B-4467-A619-EE4B5D4A947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34266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947E-3E79-4E6E-B829-719225F5FFFF}" type="datetimeFigureOut">
              <a:rPr lang="hu-HU" smtClean="0"/>
              <a:pPr/>
              <a:t>2023. 09. 23.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6C93-FB6B-4467-A619-EE4B5D4A947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242265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947E-3E79-4E6E-B829-719225F5FFFF}" type="datetimeFigureOut">
              <a:rPr lang="hu-HU" smtClean="0"/>
              <a:pPr/>
              <a:t>2023. 09. 23.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6C93-FB6B-4467-A619-EE4B5D4A947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65648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947E-3E79-4E6E-B829-719225F5FFFF}" type="datetimeFigureOut">
              <a:rPr lang="hu-HU" smtClean="0"/>
              <a:pPr/>
              <a:t>2023. 09. 23.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6C93-FB6B-4467-A619-EE4B5D4A947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97552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B947E-3E79-4E6E-B829-719225F5FFFF}" type="datetimeFigureOut">
              <a:rPr lang="hu-HU" smtClean="0"/>
              <a:pPr/>
              <a:t>2023. 09. 23.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56C93-FB6B-4467-A619-EE4B5D4A947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403547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JSON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2772215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JSON: Javascript Object Notation</a:t>
            </a:r>
          </a:p>
          <a:p>
            <a:r>
              <a:rPr lang="en-US" smtClean="0"/>
              <a:t>easy to read and write even for humans</a:t>
            </a:r>
          </a:p>
          <a:p>
            <a:r>
              <a:rPr lang="en-US" smtClean="0"/>
              <a:t>program is easy to interpret/analyze and generate</a:t>
            </a:r>
          </a:p>
          <a:p>
            <a:r>
              <a:rPr lang="en-US" smtClean="0"/>
              <a:t>text format (text-based) and completely language independent</a:t>
            </a:r>
          </a:p>
          <a:p>
            <a:r>
              <a:rPr lang="en-US" smtClean="0"/>
              <a:t>It is based on two types of </a:t>
            </a:r>
            <a:r>
              <a:rPr lang="en-US" smtClean="0"/>
              <a:t>structure</a:t>
            </a:r>
            <a:r>
              <a:rPr lang="en-US" smtClean="0"/>
              <a:t>:</a:t>
            </a:r>
            <a:endParaRPr lang="hu-HU" smtClean="0"/>
          </a:p>
          <a:p>
            <a:pPr lvl="1"/>
            <a:r>
              <a:rPr lang="en-US" smtClean="0"/>
              <a:t>collection of name/value pairs. In many languages, an object, a record, a structure, a dictionary (or map), a hash table, a key-indexable (~not only a number) list, or associative arrays can be considered as implementations of name/value pair collections.</a:t>
            </a:r>
          </a:p>
          <a:p>
            <a:pPr lvl="1"/>
            <a:r>
              <a:rPr lang="en-US" smtClean="0"/>
              <a:t>ordered list of values. In most languages, this realization is an array, vector, list or sequence.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249579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Types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object: unordered set of name </a:t>
            </a:r>
            <a:r>
              <a:rPr lang="en-US" smtClean="0"/>
              <a:t>value </a:t>
            </a:r>
            <a:r>
              <a:rPr lang="en-US" smtClean="0"/>
              <a:t>pairs</a:t>
            </a:r>
            <a:r>
              <a:rPr lang="hu-HU" smtClean="0"/>
              <a:t>. </a:t>
            </a:r>
            <a:r>
              <a:rPr lang="en-US" smtClean="0"/>
              <a:t> </a:t>
            </a:r>
            <a:r>
              <a:rPr lang="en-US" smtClean="0"/>
              <a:t>An object starts with { and ends with }. Each name is followed by a : (colon) and name/value pairs are separated by a comma (,).</a:t>
            </a:r>
            <a:endParaRPr lang="hu-HU" dirty="0"/>
          </a:p>
          <a:p>
            <a:endParaRPr lang="hu-HU" dirty="0" smtClean="0"/>
          </a:p>
          <a:p>
            <a:endParaRPr lang="hu-HU" smtClean="0"/>
          </a:p>
          <a:p>
            <a:endParaRPr lang="hu-HU" dirty="0"/>
          </a:p>
          <a:p>
            <a:r>
              <a:rPr lang="en-US" smtClean="0"/>
              <a:t>Even an empty object can be entered in JSON. In this case, we get from { to } right away, and there is a line between them, so it is regular.</a:t>
            </a:r>
            <a:endParaRPr lang="hu-HU" dirty="0"/>
          </a:p>
          <a:p>
            <a:endParaRPr lang="hu-HU" dirty="0"/>
          </a:p>
        </p:txBody>
      </p:sp>
      <p:pic>
        <p:nvPicPr>
          <p:cNvPr id="6" name="Kép 5" descr="http://json.org/object.g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48025" y="3259326"/>
            <a:ext cx="5695950" cy="107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79920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Types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array: an ordered collection of array values. An array begins with an opening square bracket ([) and ends with a closing square bracket (]). Values are separated by </a:t>
            </a:r>
            <a:r>
              <a:rPr lang="en-US" smtClean="0"/>
              <a:t>commas</a:t>
            </a:r>
            <a:r>
              <a:rPr lang="en-US" smtClean="0"/>
              <a:t>.</a:t>
            </a:r>
            <a:endParaRPr lang="hu-HU" smtClean="0"/>
          </a:p>
          <a:p>
            <a:endParaRPr lang="hu-HU" dirty="0"/>
          </a:p>
        </p:txBody>
      </p:sp>
      <p:pic>
        <p:nvPicPr>
          <p:cNvPr id="4" name="Kép 3" descr="http://json.org/array.g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38591" y="3764293"/>
            <a:ext cx="7042387" cy="1844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54588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Types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value: it can be a string between double quotes, or a number, or true or false or null, or even an object or an array</a:t>
            </a:r>
            <a:endParaRPr lang="hu-HU" dirty="0"/>
          </a:p>
        </p:txBody>
      </p:sp>
      <p:pic>
        <p:nvPicPr>
          <p:cNvPr id="4" name="Kép 3" descr="http://json.org/value.g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6830" y="3128606"/>
            <a:ext cx="6264465" cy="31832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63213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Types</a:t>
            </a:r>
            <a:endParaRPr lang="hu-HU" dirty="0"/>
          </a:p>
        </p:txBody>
      </p:sp>
      <p:pic>
        <p:nvPicPr>
          <p:cNvPr id="4" name="Tartalom helye 3" descr="http://json.org/string.gif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3749" y="1938846"/>
            <a:ext cx="6264465" cy="4216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996557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Types</a:t>
            </a:r>
            <a:endParaRPr lang="hu-HU" dirty="0"/>
          </a:p>
        </p:txBody>
      </p:sp>
      <p:pic>
        <p:nvPicPr>
          <p:cNvPr id="4" name="Tartalom helye 3" descr="http://json.org/number.gif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06818" y="3444152"/>
            <a:ext cx="6578363" cy="329784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églalap 4"/>
          <p:cNvSpPr/>
          <p:nvPr/>
        </p:nvSpPr>
        <p:spPr>
          <a:xfrm>
            <a:off x="838200" y="1759075"/>
            <a:ext cx="10972799" cy="134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we can enter the numbers in a base 10 number system. It can also start with a sign (it can be seen that there is a path from the starting state). The fractional part is “.” precedes it. It is also possible to enter an exponent of 10 (exponential notation) with e or E and then optionally a – or a +. Numerical values that cannot be represented by a series of digits (e.g. Infinity, NaN) are not allowed.</a:t>
            </a:r>
            <a:endParaRPr lang="hu-H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9728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341</Words>
  <Application>Microsoft Office PowerPoint</Application>
  <PresentationFormat>Egyéni</PresentationFormat>
  <Paragraphs>21</Paragraphs>
  <Slides>7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8" baseType="lpstr">
      <vt:lpstr>Office-téma</vt:lpstr>
      <vt:lpstr>JSON</vt:lpstr>
      <vt:lpstr>2. dia</vt:lpstr>
      <vt:lpstr>Types</vt:lpstr>
      <vt:lpstr>Types</vt:lpstr>
      <vt:lpstr>Types</vt:lpstr>
      <vt:lpstr>Types</vt:lpstr>
      <vt:lpstr>Types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User</dc:creator>
  <cp:lastModifiedBy>User</cp:lastModifiedBy>
  <cp:revision>17</cp:revision>
  <dcterms:created xsi:type="dcterms:W3CDTF">2018-03-17T14:03:23Z</dcterms:created>
  <dcterms:modified xsi:type="dcterms:W3CDTF">2023-09-23T14:49:04Z</dcterms:modified>
</cp:coreProperties>
</file>