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308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888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18556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42587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9867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8581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5887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8250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954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7743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2520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51B5-25BB-4699-A278-8BDCB27AFB21}" type="datetimeFigureOut">
              <a:rPr lang="hu-HU" smtClean="0"/>
              <a:pPr/>
              <a:t>2023. 09. 23.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A224-A161-4D9E-8E6D-2380C8AE104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418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9990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&lt;input </a:t>
            </a:r>
            <a:r>
              <a:rPr lang="hu-HU" dirty="0" err="1"/>
              <a:t>type</a:t>
            </a:r>
            <a:r>
              <a:rPr lang="hu-HU" dirty="0" smtClean="0"/>
              <a:t>="</a:t>
            </a:r>
            <a:r>
              <a:rPr lang="hu-HU" dirty="0" err="1" smtClean="0"/>
              <a:t>button</a:t>
            </a:r>
            <a:r>
              <a:rPr lang="hu-HU" dirty="0" smtClean="0"/>
              <a:t>" </a:t>
            </a:r>
            <a:r>
              <a:rPr lang="hu-HU" dirty="0" err="1"/>
              <a:t>value</a:t>
            </a:r>
            <a:r>
              <a:rPr lang="hu-HU" dirty="0" smtClean="0"/>
              <a:t>="</a:t>
            </a:r>
            <a:r>
              <a:rPr lang="hu-HU" dirty="0" err="1" smtClean="0"/>
              <a:t>Send</a:t>
            </a:r>
            <a:r>
              <a:rPr lang="hu-HU" dirty="0" smtClean="0"/>
              <a:t>" </a:t>
            </a:r>
            <a:r>
              <a:rPr lang="hu-HU" dirty="0" err="1"/>
              <a:t>id</a:t>
            </a:r>
            <a:r>
              <a:rPr lang="hu-HU" dirty="0" smtClean="0"/>
              <a:t>="</a:t>
            </a:r>
            <a:r>
              <a:rPr lang="hu-HU" dirty="0" err="1" smtClean="0"/>
              <a:t>buttonid</a:t>
            </a:r>
            <a:r>
              <a:rPr lang="hu-HU" dirty="0" smtClean="0"/>
              <a:t>"&gt;</a:t>
            </a:r>
          </a:p>
          <a:p>
            <a:r>
              <a:rPr lang="hu-HU" dirty="0" smtClean="0"/>
              <a:t>$("#</a:t>
            </a:r>
            <a:r>
              <a:rPr lang="hu-HU" dirty="0" err="1" smtClean="0"/>
              <a:t>buttonid</a:t>
            </a:r>
            <a:r>
              <a:rPr lang="hu-HU" dirty="0" smtClean="0"/>
              <a:t>").</a:t>
            </a:r>
            <a:r>
              <a:rPr lang="hu-HU" dirty="0" err="1"/>
              <a:t>click</a:t>
            </a:r>
            <a:r>
              <a:rPr lang="hu-HU" dirty="0"/>
              <a:t>(</a:t>
            </a:r>
            <a:r>
              <a:rPr lang="hu-HU" dirty="0" err="1"/>
              <a:t>function</a:t>
            </a:r>
            <a:r>
              <a:rPr lang="hu-HU" dirty="0"/>
              <a:t> () { </a:t>
            </a:r>
            <a:endParaRPr lang="hu-HU" dirty="0" smtClean="0"/>
          </a:p>
          <a:p>
            <a:r>
              <a:rPr lang="hu-HU" smtClean="0"/>
              <a:t>//event handling code</a:t>
            </a:r>
            <a:endParaRPr lang="hu-HU" dirty="0" smtClean="0"/>
          </a:p>
          <a:p>
            <a:r>
              <a:rPr lang="hu-HU" dirty="0" smtClean="0"/>
              <a:t> </a:t>
            </a:r>
            <a:r>
              <a:rPr lang="hu-HU" dirty="0"/>
              <a:t>});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0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Document Events:</a:t>
            </a:r>
          </a:p>
          <a:p>
            <a:r>
              <a:rPr lang="en-US" smtClean="0"/>
              <a:t>These can be used using the document variable</a:t>
            </a:r>
          </a:p>
          <a:p>
            <a:r>
              <a:rPr lang="en-US" smtClean="0"/>
              <a:t>load(function) : generated when the components and resources have been loaded into the document. The load corresponds to a DOM event. For example, we could use it this way in javascript. document.load = function () { // };</a:t>
            </a:r>
          </a:p>
          <a:p>
            <a:r>
              <a:rPr lang="en-US" smtClean="0"/>
              <a:t>in jquey like this:</a:t>
            </a:r>
          </a:p>
          <a:p>
            <a:r>
              <a:rPr lang="en-US" smtClean="0"/>
              <a:t>$(document).load(function f() { //. })</a:t>
            </a:r>
          </a:p>
          <a:p>
            <a:r>
              <a:rPr lang="en-US" smtClean="0"/>
              <a:t>ready(function): is called when the elements in the document have been processed and the DOM is ready for use</a:t>
            </a:r>
          </a:p>
          <a:p>
            <a:r>
              <a:rPr lang="en-US" smtClean="0"/>
              <a:t>unload(function): is called when the user navigates away from the page.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40893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Browser events</a:t>
            </a:r>
            <a:r>
              <a:rPr lang="en-US" smtClean="0"/>
              <a:t>: </a:t>
            </a:r>
            <a:endParaRPr lang="hu-HU" smtClean="0"/>
          </a:p>
          <a:p>
            <a:r>
              <a:rPr lang="en-US" smtClean="0"/>
              <a:t>These </a:t>
            </a:r>
            <a:r>
              <a:rPr lang="en-US" smtClean="0"/>
              <a:t>can be registered using the window </a:t>
            </a:r>
            <a:r>
              <a:rPr lang="en-US" smtClean="0"/>
              <a:t>variable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error(function</a:t>
            </a:r>
            <a:r>
              <a:rPr lang="en-US" smtClean="0"/>
              <a:t>): this is called when there is a problem loading external resources (e.g. image)</a:t>
            </a:r>
          </a:p>
          <a:p>
            <a:r>
              <a:rPr lang="en-US" smtClean="0"/>
              <a:t>resize(function):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browser window is resized</a:t>
            </a:r>
          </a:p>
          <a:p>
            <a:r>
              <a:rPr lang="en-US" smtClean="0"/>
              <a:t>scroll(function):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scrollbar is used (scrolling down, scrolling up the page, etc.)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3935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Mouse </a:t>
            </a:r>
            <a:r>
              <a:rPr lang="en-US" smtClean="0"/>
              <a:t>events </a:t>
            </a:r>
            <a:endParaRPr lang="hu-HU" smtClean="0"/>
          </a:p>
          <a:p>
            <a:r>
              <a:rPr lang="en-US" smtClean="0"/>
              <a:t>These </a:t>
            </a:r>
            <a:r>
              <a:rPr lang="en-US" smtClean="0"/>
              <a:t>can be used on almost any object, e.g. on a button, on a table, almost everywhere</a:t>
            </a:r>
          </a:p>
          <a:p>
            <a:r>
              <a:rPr lang="en-US" smtClean="0"/>
              <a:t>click(function):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user presses and then releases the mouse button (i.e. </a:t>
            </a:r>
            <a:r>
              <a:rPr lang="en-US" smtClean="0"/>
              <a:t>clicks</a:t>
            </a:r>
            <a:r>
              <a:rPr lang="en-US" smtClean="0"/>
              <a:t>)</a:t>
            </a:r>
            <a:endParaRPr lang="hu-HU" smtClean="0"/>
          </a:p>
          <a:p>
            <a:r>
              <a:rPr lang="en-US" smtClean="0"/>
              <a:t>dbclick(function</a:t>
            </a:r>
            <a:r>
              <a:rPr lang="en-US" smtClean="0"/>
              <a:t>): this event </a:t>
            </a:r>
            <a:r>
              <a:rPr lang="en-US" smtClean="0"/>
              <a:t>is </a:t>
            </a:r>
            <a:r>
              <a:rPr lang="en-US" smtClean="0"/>
              <a:t>triggered </a:t>
            </a:r>
            <a:r>
              <a:rPr lang="en-US" smtClean="0"/>
              <a:t>if the user double-clicks (hits and releases a mouse button and then again, but very quickly)</a:t>
            </a:r>
          </a:p>
          <a:p>
            <a:r>
              <a:rPr lang="en-US" smtClean="0"/>
              <a:t>mouseenter(function): this event is </a:t>
            </a:r>
            <a:r>
              <a:rPr lang="en-US" smtClean="0"/>
              <a:t>triggered </a:t>
            </a:r>
            <a:r>
              <a:rPr lang="en-US" smtClean="0"/>
              <a:t>if </a:t>
            </a:r>
            <a:r>
              <a:rPr lang="en-US" smtClean="0"/>
              <a:t>the mouse cursor enters the region occupied by the </a:t>
            </a:r>
            <a:r>
              <a:rPr lang="en-US" smtClean="0"/>
              <a:t>element </a:t>
            </a:r>
            <a:endParaRPr lang="hu-HU" smtClean="0"/>
          </a:p>
          <a:p>
            <a:r>
              <a:rPr lang="en-US" smtClean="0"/>
              <a:t>mouseleave(function</a:t>
            </a:r>
            <a:r>
              <a:rPr lang="en-US" smtClean="0"/>
              <a:t>): this event is </a:t>
            </a:r>
            <a:r>
              <a:rPr lang="en-US" smtClean="0"/>
              <a:t>triggered </a:t>
            </a:r>
            <a:r>
              <a:rPr lang="en-US" smtClean="0"/>
              <a:t>if </a:t>
            </a:r>
            <a:r>
              <a:rPr lang="en-US" smtClean="0"/>
              <a:t>the mouse cursor moves out of the region (area) occupied by the element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3852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Keyboard Events:</a:t>
            </a:r>
          </a:p>
          <a:p>
            <a:r>
              <a:rPr lang="en-US" smtClean="0"/>
              <a:t>keydown(function): this event is </a:t>
            </a:r>
            <a:r>
              <a:rPr lang="en-US" smtClean="0"/>
              <a:t>triggered </a:t>
            </a:r>
            <a:r>
              <a:rPr lang="en-US" smtClean="0"/>
              <a:t>if </a:t>
            </a:r>
            <a:r>
              <a:rPr lang="en-US" smtClean="0"/>
              <a:t>the user pressed a key</a:t>
            </a:r>
          </a:p>
          <a:p>
            <a:r>
              <a:rPr lang="en-US" smtClean="0"/>
              <a:t>keypress(funciton): this event is </a:t>
            </a:r>
            <a:r>
              <a:rPr lang="en-US" smtClean="0"/>
              <a:t>triggered </a:t>
            </a:r>
            <a:r>
              <a:rPr lang="en-US" smtClean="0"/>
              <a:t>if </a:t>
            </a:r>
            <a:r>
              <a:rPr lang="en-US" smtClean="0"/>
              <a:t>the user presses and releases (immediately) the key (~presses the key)</a:t>
            </a:r>
          </a:p>
          <a:p>
            <a:r>
              <a:rPr lang="en-US" smtClean="0"/>
              <a:t>keyup(function):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user releases the pressed key (does not press it anymore)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86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Form events</a:t>
            </a:r>
          </a:p>
          <a:p>
            <a:r>
              <a:rPr lang="en-US" smtClean="0"/>
              <a:t>blur(function):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an element in the form loses focus</a:t>
            </a:r>
          </a:p>
          <a:p>
            <a:r>
              <a:rPr lang="en-US" smtClean="0"/>
              <a:t>change(function): this event is </a:t>
            </a:r>
            <a:r>
              <a:rPr lang="en-US" smtClean="0"/>
              <a:t>triggered </a:t>
            </a:r>
            <a:r>
              <a:rPr lang="en-US" smtClean="0"/>
              <a:t>if </a:t>
            </a:r>
            <a:r>
              <a:rPr lang="en-US" smtClean="0"/>
              <a:t>the value of an element in the form changes</a:t>
            </a:r>
          </a:p>
          <a:p>
            <a:r>
              <a:rPr lang="en-US" smtClean="0"/>
              <a:t>focus(function):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an element receives focus</a:t>
            </a:r>
          </a:p>
          <a:p>
            <a:r>
              <a:rPr lang="en-US" smtClean="0"/>
              <a:t>select(function):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value of an element is selected</a:t>
            </a:r>
          </a:p>
          <a:p>
            <a:r>
              <a:rPr lang="en-US" smtClean="0"/>
              <a:t>submit(function): this event is </a:t>
            </a:r>
            <a:r>
              <a:rPr lang="en-US" smtClean="0"/>
              <a:t>triggered </a:t>
            </a:r>
            <a:r>
              <a:rPr lang="en-US" smtClean="0"/>
              <a:t>when </a:t>
            </a:r>
            <a:r>
              <a:rPr lang="en-US" smtClean="0"/>
              <a:t>the user submits the form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752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mtClean="0"/>
              <a:t>Effects:</a:t>
            </a:r>
          </a:p>
          <a:p>
            <a:r>
              <a:rPr lang="hu-HU" smtClean="0"/>
              <a:t>hide(): hide all elements of a jquery object.</a:t>
            </a:r>
          </a:p>
          <a:p>
            <a:r>
              <a:rPr lang="hu-HU" smtClean="0"/>
              <a:t>eg hide button $("#buttonid").hide();</a:t>
            </a:r>
          </a:p>
          <a:p>
            <a:r>
              <a:rPr lang="hu-HU" smtClean="0"/>
              <a:t>// appearance only</a:t>
            </a:r>
          </a:p>
          <a:p>
            <a:r>
              <a:rPr lang="hu-HU" smtClean="0"/>
              <a:t>$('div').show();</a:t>
            </a:r>
          </a:p>
          <a:p>
            <a:r>
              <a:rPr lang="hu-HU" smtClean="0"/>
              <a:t>// </a:t>
            </a:r>
            <a:r>
              <a:rPr lang="hu-HU" smtClean="0"/>
              <a:t>slow </a:t>
            </a:r>
            <a:r>
              <a:rPr lang="hu-HU" smtClean="0"/>
              <a:t>appearance, </a:t>
            </a:r>
            <a:r>
              <a:rPr lang="hu-HU" smtClean="0"/>
              <a:t>slow=600ms</a:t>
            </a:r>
          </a:p>
          <a:p>
            <a:r>
              <a:rPr lang="hu-HU" smtClean="0"/>
              <a:t>$('div').show('slow');</a:t>
            </a:r>
          </a:p>
          <a:p>
            <a:r>
              <a:rPr lang="hu-HU" smtClean="0"/>
              <a:t>// fast disappearance, fast=200ms</a:t>
            </a:r>
          </a:p>
          <a:p>
            <a:r>
              <a:rPr lang="hu-HU" smtClean="0"/>
              <a:t>$('div').hide('fast');</a:t>
            </a:r>
          </a:p>
          <a:p>
            <a:r>
              <a:rPr lang="hu-HU" smtClean="0"/>
              <a:t>$('div').animate({ width: '90%', opacity: 0.5, borderWidth: '5px' }, 1000);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917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Attribute:</a:t>
            </a:r>
          </a:p>
          <a:p>
            <a:r>
              <a:rPr lang="en-US" smtClean="0"/>
              <a:t>attr(name): returns the value of the attribute with the given name</a:t>
            </a:r>
          </a:p>
          <a:p>
            <a:r>
              <a:rPr lang="en-US" smtClean="0"/>
              <a:t>attr(name, value): changes the value of the name attribute to value for all elements from the jquery object</a:t>
            </a:r>
          </a:p>
          <a:p>
            <a:r>
              <a:rPr lang="en-US" smtClean="0"/>
              <a:t>removeAttr(name): deletes the attribute named name.</a:t>
            </a:r>
          </a:p>
          <a:p>
            <a:r>
              <a:rPr lang="en-US" smtClean="0"/>
              <a:t>Class:</a:t>
            </a:r>
          </a:p>
          <a:p>
            <a:r>
              <a:rPr lang="en-US" smtClean="0"/>
              <a:t>For assigning classes to elements with jquery</a:t>
            </a:r>
          </a:p>
          <a:p>
            <a:r>
              <a:rPr lang="en-US" smtClean="0"/>
              <a:t>addClass(name) Delete</a:t>
            </a:r>
          </a:p>
          <a:p>
            <a:r>
              <a:rPr lang="en-US" smtClean="0"/>
              <a:t>removeClass(name)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8636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Setting the contents of elements:</a:t>
            </a:r>
          </a:p>
          <a:p>
            <a:r>
              <a:rPr lang="en-US" smtClean="0"/>
              <a:t>text() returns the text content of a jquery element and all its descendants</a:t>
            </a:r>
          </a:p>
          <a:p>
            <a:r>
              <a:rPr lang="en-US" smtClean="0"/>
              <a:t>text(value): this doesn't return it, it sets it</a:t>
            </a:r>
          </a:p>
          <a:p>
            <a:r>
              <a:rPr lang="en-US" smtClean="0"/>
              <a:t>html(): returns the HTML content to a jquery object (if there are more, e.g. because the selector returned several elements, then to the first one)</a:t>
            </a:r>
          </a:p>
          <a:p>
            <a:r>
              <a:rPr lang="en-US" smtClean="0"/>
              <a:t>html(value): returns the HTML content of each element of the jquery object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7110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</a:t>
            </a:r>
            <a:r>
              <a:rPr lang="hu-HU" smtClean="0"/>
              <a:t>the </a:t>
            </a:r>
            <a:r>
              <a:rPr lang="en-US" smtClean="0"/>
              <a:t>CSS</a:t>
            </a:r>
            <a:r>
              <a:rPr lang="hu-HU" smtClean="0"/>
              <a:t> of the</a:t>
            </a:r>
            <a:r>
              <a:rPr lang="en-US" smtClean="0"/>
              <a:t> </a:t>
            </a:r>
            <a:r>
              <a:rPr lang="en-US" smtClean="0"/>
              <a:t>elements</a:t>
            </a:r>
          </a:p>
          <a:p>
            <a:r>
              <a:rPr lang="en-US" smtClean="0"/>
              <a:t>Get</a:t>
            </a:r>
            <a:r>
              <a:rPr lang="hu-HU" smtClean="0"/>
              <a:t>ting the CSS property</a:t>
            </a:r>
            <a:endParaRPr lang="en-US" smtClean="0"/>
          </a:p>
          <a:p>
            <a:r>
              <a:rPr lang="en-US" smtClean="0"/>
              <a:t>css(name): query for the value of the given CSS named property for the element</a:t>
            </a:r>
          </a:p>
          <a:p>
            <a:r>
              <a:rPr lang="en-US" smtClean="0"/>
              <a:t>console.log($("#button").css("background-color"));</a:t>
            </a:r>
          </a:p>
          <a:p>
            <a:r>
              <a:rPr lang="en-US" smtClean="0"/>
              <a:t>Setting</a:t>
            </a:r>
            <a:r>
              <a:rPr lang="hu-HU" smtClean="0"/>
              <a:t> the CSS value:</a:t>
            </a:r>
            <a:endParaRPr lang="en-US" smtClean="0"/>
          </a:p>
          <a:p>
            <a:r>
              <a:rPr lang="en-US" smtClean="0"/>
              <a:t>css(name,value): sets the css property named name of the element or elements to the value specified in value.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8069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JavaScript is complicated.</a:t>
            </a:r>
          </a:p>
          <a:p>
            <a:r>
              <a:rPr lang="en-US" smtClean="0"/>
              <a:t>When writing web applications, programmers found it easier to use JavaScript frameworks and add-on libraries to easily solve common problems.</a:t>
            </a:r>
          </a:p>
          <a:p>
            <a:r>
              <a:rPr lang="en-US" smtClean="0"/>
              <a:t>jQuery is also such a widely used library.</a:t>
            </a:r>
          </a:p>
          <a:p>
            <a:r>
              <a:rPr lang="en-US" smtClean="0"/>
              <a:t>jquery makes it easier to select and find elements in a document, and to manipulate these elements. It also makes it easier to do the following with them:</a:t>
            </a:r>
          </a:p>
          <a:p>
            <a:r>
              <a:rPr lang="en-US" smtClean="0"/>
              <a:t>adding content, editing HTML attributes, managing CSS settings, defining event handlers and executing </a:t>
            </a:r>
            <a:r>
              <a:rPr lang="en-US" smtClean="0"/>
              <a:t>animations</a:t>
            </a:r>
            <a:r>
              <a:rPr lang="en-US" smtClean="0"/>
              <a:t>).</a:t>
            </a:r>
            <a:endParaRPr lang="hu-HU" smtClean="0"/>
          </a:p>
          <a:p>
            <a:r>
              <a:rPr lang="pt-BR" smtClean="0"/>
              <a:t>&lt; </a:t>
            </a:r>
            <a:r>
              <a:rPr lang="pt-BR" dirty="0" smtClean="0"/>
              <a:t>s c r i p t</a:t>
            </a:r>
            <a:r>
              <a:rPr lang="hu-HU" dirty="0" smtClean="0"/>
              <a:t>    </a:t>
            </a:r>
            <a:r>
              <a:rPr lang="pt-BR" dirty="0" smtClean="0"/>
              <a:t> s r c =" jque r y −1.10.2. min . j s "/ &gt;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7084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jquery focuses on queries. A typical query in jquey uses a CSS selector to identify document elements</a:t>
            </a:r>
          </a:p>
          <a:p>
            <a:r>
              <a:rPr lang="en-US" smtClean="0"/>
              <a:t>jquery defines a global function called jQuery(). Since this function is used or would be used very often, the library defines a $ notation for this function.</a:t>
            </a:r>
          </a:p>
          <a:p>
            <a:r>
              <a:rPr lang="en-US" smtClean="0"/>
              <a:t>Example: get all div elements from the document:</a:t>
            </a:r>
          </a:p>
          <a:p>
            <a:r>
              <a:rPr lang="en-US" smtClean="0"/>
              <a:t>var div = $("div"); the return value of this $ function now represents 0 or more DOM elements as a jqeury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667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mtClean="0"/>
              <a:t>W</a:t>
            </a:r>
            <a:r>
              <a:rPr lang="en-US" smtClean="0"/>
              <a:t>e </a:t>
            </a:r>
            <a:r>
              <a:rPr lang="en-US" smtClean="0"/>
              <a:t>can enter in the parameter of the </a:t>
            </a:r>
            <a:r>
              <a:rPr lang="en-US" smtClean="0"/>
              <a:t>$ </a:t>
            </a:r>
            <a:r>
              <a:rPr lang="en-US" smtClean="0"/>
              <a:t>function</a:t>
            </a:r>
            <a:r>
              <a:rPr lang="hu-HU" smtClean="0"/>
              <a:t> the followings:</a:t>
            </a:r>
            <a:endParaRPr lang="en-US" smtClean="0"/>
          </a:p>
          <a:p>
            <a:r>
              <a:rPr lang="en-US" smtClean="0"/>
              <a:t>-parameter can be a selector, as in the previous example. $("div"), $("#form1"), $(".form1")</a:t>
            </a:r>
          </a:p>
          <a:p>
            <a:r>
              <a:rPr lang="en-US" smtClean="0"/>
              <a:t>-parameter can be: HTMLElement object. </a:t>
            </a:r>
            <a:r>
              <a:rPr lang="en-US" smtClean="0"/>
              <a:t>For </a:t>
            </a:r>
            <a:r>
              <a:rPr lang="en-US" smtClean="0"/>
              <a:t>example</a:t>
            </a:r>
            <a:endParaRPr lang="hu-HU" smtClean="0"/>
          </a:p>
          <a:p>
            <a:r>
              <a:rPr lang="hu-HU" smtClean="0"/>
              <a:t>&lt;input </a:t>
            </a:r>
            <a:r>
              <a:rPr lang="hu-HU" dirty="0" err="1"/>
              <a:t>type</a:t>
            </a:r>
            <a:r>
              <a:rPr lang="hu-HU" dirty="0" smtClean="0"/>
              <a:t>="</a:t>
            </a:r>
            <a:r>
              <a:rPr lang="hu-HU" dirty="0" err="1" smtClean="0"/>
              <a:t>button</a:t>
            </a:r>
            <a:r>
              <a:rPr lang="hu-HU" dirty="0" smtClean="0"/>
              <a:t>" </a:t>
            </a:r>
            <a:r>
              <a:rPr lang="hu-HU" dirty="0" err="1"/>
              <a:t>value</a:t>
            </a:r>
            <a:r>
              <a:rPr lang="hu-HU" dirty="0" smtClean="0"/>
              <a:t>="</a:t>
            </a:r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!" </a:t>
            </a:r>
            <a:r>
              <a:rPr lang="hu-HU" dirty="0" err="1"/>
              <a:t>onclick</a:t>
            </a:r>
            <a:r>
              <a:rPr lang="hu-HU" dirty="0" smtClean="0"/>
              <a:t>="</a:t>
            </a:r>
            <a:r>
              <a:rPr lang="hu-HU" dirty="0" err="1" smtClean="0"/>
              <a:t>clickme</a:t>
            </a:r>
            <a:r>
              <a:rPr lang="hu-HU" dirty="0" smtClean="0"/>
              <a:t>()" </a:t>
            </a:r>
            <a:r>
              <a:rPr lang="hu-HU" dirty="0"/>
              <a:t>&gt;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clickme</a:t>
            </a:r>
            <a:r>
              <a:rPr lang="hu-HU" dirty="0" smtClean="0"/>
              <a:t>()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</a:t>
            </a:r>
            <a:r>
              <a:rPr lang="hu-HU" b="1" dirty="0"/>
              <a:t> $(</a:t>
            </a:r>
            <a:r>
              <a:rPr lang="hu-HU" b="1" dirty="0" err="1"/>
              <a:t>this</a:t>
            </a:r>
            <a:r>
              <a:rPr lang="hu-HU" b="1" dirty="0"/>
              <a:t>).</a:t>
            </a:r>
            <a:r>
              <a:rPr lang="hu-HU" b="1" dirty="0" err="1"/>
              <a:t>hide</a:t>
            </a:r>
            <a:r>
              <a:rPr lang="hu-HU" b="1" dirty="0"/>
              <a:t>();</a:t>
            </a:r>
            <a:endParaRPr lang="hu-HU" dirty="0"/>
          </a:p>
          <a:p>
            <a:r>
              <a:rPr lang="hu-HU" dirty="0" smtClean="0"/>
              <a:t>}</a:t>
            </a:r>
          </a:p>
          <a:p>
            <a:r>
              <a:rPr lang="en-US" smtClean="0"/>
              <a:t>the object that triggered the HTML event can be referred to in the event </a:t>
            </a:r>
            <a:r>
              <a:rPr lang="en-US" smtClean="0"/>
              <a:t>handler </a:t>
            </a:r>
            <a:r>
              <a:rPr lang="en-US" smtClean="0"/>
              <a:t>a</a:t>
            </a:r>
            <a:r>
              <a:rPr lang="hu-HU" smtClean="0"/>
              <a:t>s this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795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If we want the text "Hello World" to be written in the div with the content ID when clicked, then the event handler would look like this </a:t>
            </a:r>
            <a:r>
              <a:rPr lang="hu-HU" dirty="0"/>
              <a:t/>
            </a:r>
            <a:br>
              <a:rPr lang="hu-HU" dirty="0"/>
            </a:br>
            <a:r>
              <a:rPr lang="hu-HU" err="1"/>
              <a:t>function</a:t>
            </a:r>
            <a:r>
              <a:rPr lang="hu-HU"/>
              <a:t> </a:t>
            </a:r>
            <a:r>
              <a:rPr lang="hu-HU" smtClean="0"/>
              <a:t>click_function</a:t>
            </a:r>
            <a:r>
              <a:rPr lang="hu-HU" smtClean="0"/>
              <a:t>() </a:t>
            </a:r>
            <a:r>
              <a:rPr lang="hu-HU" dirty="0"/>
              <a:t>{</a:t>
            </a:r>
          </a:p>
          <a:p>
            <a:r>
              <a:rPr lang="hu-HU" dirty="0"/>
              <a:t>  </a:t>
            </a:r>
            <a:r>
              <a:rPr lang="hu-HU" b="1" dirty="0" smtClean="0"/>
              <a:t>$("#</a:t>
            </a:r>
            <a:r>
              <a:rPr lang="hu-HU" b="1" dirty="0" err="1" smtClean="0"/>
              <a:t>content</a:t>
            </a:r>
            <a:r>
              <a:rPr lang="hu-HU" b="1" dirty="0" smtClean="0"/>
              <a:t>").</a:t>
            </a:r>
            <a:r>
              <a:rPr lang="hu-HU" b="1" dirty="0" err="1"/>
              <a:t>html</a:t>
            </a:r>
            <a:r>
              <a:rPr lang="hu-HU" b="1" dirty="0" smtClean="0"/>
              <a:t>("Hello </a:t>
            </a:r>
            <a:r>
              <a:rPr lang="hu-HU" b="1" dirty="0"/>
              <a:t>World</a:t>
            </a:r>
            <a:r>
              <a:rPr lang="hu-HU" b="1" dirty="0" smtClean="0"/>
              <a:t>!");</a:t>
            </a:r>
            <a:endParaRPr lang="hu-HU" dirty="0"/>
          </a:p>
          <a:p>
            <a:r>
              <a:rPr lang="hu-HU" dirty="0"/>
              <a:t>}</a:t>
            </a:r>
            <a:r>
              <a:rPr lang="hu-HU"/>
              <a:t/>
            </a:r>
            <a:br>
              <a:rPr lang="hu-HU"/>
            </a:br>
            <a:r>
              <a:rPr lang="en-US" smtClean="0"/>
              <a:t> -parameter can be html content, in which case it creates a new element.</a:t>
            </a:r>
          </a:p>
          <a:p>
            <a:r>
              <a:rPr lang="en-US" smtClean="0"/>
              <a:t>example creating a new paragraph with apple text and adding it to the div with the </a:t>
            </a:r>
            <a:r>
              <a:rPr lang="en-US" smtClean="0"/>
              <a:t>content </a:t>
            </a:r>
            <a:r>
              <a:rPr lang="hu-HU" smtClean="0"/>
              <a:t>ID</a:t>
            </a:r>
            <a:r>
              <a:rPr lang="en-US" smtClean="0"/>
              <a:t>: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var </a:t>
            </a:r>
            <a:r>
              <a:rPr lang="hu-HU" dirty="0" err="1" smtClean="0"/>
              <a:t>paragraph</a:t>
            </a:r>
            <a:r>
              <a:rPr lang="hu-HU" dirty="0" smtClean="0"/>
              <a:t>= $("&lt;</a:t>
            </a:r>
            <a:r>
              <a:rPr lang="hu-HU" dirty="0"/>
              <a:t>p&gt;&lt;/</a:t>
            </a:r>
            <a:r>
              <a:rPr lang="hu-HU" dirty="0" err="1"/>
              <a:t>p</a:t>
            </a:r>
            <a:r>
              <a:rPr lang="hu-HU" dirty="0" smtClean="0"/>
              <a:t>&gt;");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paragraph.html</a:t>
            </a:r>
            <a:r>
              <a:rPr lang="hu-HU" dirty="0" smtClean="0"/>
              <a:t>("</a:t>
            </a:r>
            <a:r>
              <a:rPr lang="hu-HU" dirty="0" err="1" smtClean="0"/>
              <a:t>apple</a:t>
            </a:r>
            <a:r>
              <a:rPr lang="hu-HU" dirty="0" smtClean="0"/>
              <a:t>");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$("#</a:t>
            </a:r>
            <a:r>
              <a:rPr lang="hu-HU" dirty="0" err="1" smtClean="0"/>
              <a:t>content</a:t>
            </a:r>
            <a:r>
              <a:rPr lang="hu-HU" dirty="0" smtClean="0"/>
              <a:t>").</a:t>
            </a:r>
            <a:r>
              <a:rPr lang="hu-HU" dirty="0" err="1" smtClean="0"/>
              <a:t>append</a:t>
            </a:r>
            <a:r>
              <a:rPr lang="hu-HU" dirty="0" smtClean="0"/>
              <a:t>(</a:t>
            </a:r>
            <a:r>
              <a:rPr lang="hu-HU" dirty="0" err="1" smtClean="0"/>
              <a:t>paragraph</a:t>
            </a:r>
            <a:r>
              <a:rPr lang="hu-HU" dirty="0" smtClean="0"/>
              <a:t>);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é2</a:t>
            </a:r>
            <a:endParaRPr lang="hu-HU" dirty="0"/>
          </a:p>
          <a:p>
            <a:r>
              <a:rPr lang="hu-HU" smtClean="0"/>
              <a:t>Or:</a:t>
            </a:r>
            <a:endParaRPr lang="hu-HU" dirty="0"/>
          </a:p>
          <a:p>
            <a:r>
              <a:rPr lang="hu-HU" dirty="0" smtClean="0"/>
              <a:t>Var </a:t>
            </a:r>
            <a:r>
              <a:rPr lang="hu-HU" dirty="0" err="1" smtClean="0"/>
              <a:t>paragraph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$("&lt;p&gt;</a:t>
            </a:r>
            <a:r>
              <a:rPr lang="hu-HU" dirty="0" err="1" smtClean="0"/>
              <a:t>apple</a:t>
            </a:r>
            <a:r>
              <a:rPr lang="hu-HU" dirty="0" smtClean="0"/>
              <a:t>&lt;/</a:t>
            </a:r>
            <a:r>
              <a:rPr lang="hu-HU" dirty="0" err="1"/>
              <a:t>p</a:t>
            </a:r>
            <a:r>
              <a:rPr lang="hu-HU" dirty="0" smtClean="0"/>
              <a:t>&gt;");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$("#</a:t>
            </a:r>
            <a:r>
              <a:rPr lang="hu-HU" dirty="0" err="1"/>
              <a:t>content</a:t>
            </a:r>
            <a:r>
              <a:rPr lang="hu-HU" dirty="0"/>
              <a:t>).</a:t>
            </a:r>
            <a:r>
              <a:rPr lang="hu-HU" dirty="0" err="1" smtClean="0"/>
              <a:t>append</a:t>
            </a:r>
            <a:r>
              <a:rPr lang="hu-HU" dirty="0" smtClean="0"/>
              <a:t>(</a:t>
            </a:r>
            <a:r>
              <a:rPr lang="hu-HU" dirty="0" err="1" smtClean="0"/>
              <a:t>paragraph</a:t>
            </a:r>
            <a:r>
              <a:rPr lang="hu-HU" dirty="0" smtClean="0"/>
              <a:t>);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549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Selectors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jquery supports all CSS selectors. CSS selectors</a:t>
            </a:r>
          </a:p>
          <a:p>
            <a:r>
              <a:rPr lang="en-US" smtClean="0"/>
              <a:t>* selects all items</a:t>
            </a:r>
          </a:p>
          <a:p>
            <a:r>
              <a:rPr lang="en-US" smtClean="0"/>
              <a:t>type (or member name) elements with a given member name</a:t>
            </a:r>
          </a:p>
          <a:p>
            <a:r>
              <a:rPr lang="en-US" smtClean="0"/>
              <a:t>  $("p").css("font-size","10px");</a:t>
            </a:r>
          </a:p>
          <a:p>
            <a:r>
              <a:rPr lang="en-US" smtClean="0"/>
              <a:t>.class designates elements belonging to a given class</a:t>
            </a:r>
          </a:p>
          <a:p>
            <a:r>
              <a:rPr lang="en-US" smtClean="0"/>
              <a:t>$(".important").css("background-color","red");</a:t>
            </a:r>
          </a:p>
          <a:p>
            <a:r>
              <a:rPr lang="en-US" smtClean="0"/>
              <a:t>#id designates an element with a given ID. The element is found based on the value of the id attribute. Due to this id, it can always result in a maximum of one element.</a:t>
            </a:r>
          </a:p>
          <a:p>
            <a:r>
              <a:rPr lang="en-US" smtClean="0"/>
              <a:t>$("#content").html("Hello World!");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7140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Selectors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Selection based on the relative relations of elements</a:t>
            </a:r>
          </a:p>
          <a:p>
            <a:r>
              <a:rPr lang="en-US" smtClean="0"/>
              <a:t>selector1 </a:t>
            </a:r>
            <a:r>
              <a:rPr lang="en-US" smtClean="0"/>
              <a:t>selector2</a:t>
            </a:r>
            <a:r>
              <a:rPr lang="hu-HU" smtClean="0"/>
              <a:t>:</a:t>
            </a:r>
            <a:r>
              <a:rPr lang="en-US" smtClean="0"/>
              <a:t> </a:t>
            </a:r>
            <a:r>
              <a:rPr lang="en-US" smtClean="0"/>
              <a:t>selects elements that </a:t>
            </a:r>
            <a:r>
              <a:rPr lang="en-US" smtClean="0"/>
              <a:t>match </a:t>
            </a:r>
            <a:r>
              <a:rPr lang="en-US" smtClean="0"/>
              <a:t>selecto</a:t>
            </a:r>
            <a:r>
              <a:rPr lang="hu-HU" smtClean="0"/>
              <a:t>r</a:t>
            </a:r>
            <a:r>
              <a:rPr lang="en-US" smtClean="0"/>
              <a:t>2 </a:t>
            </a:r>
            <a:r>
              <a:rPr lang="en-US" smtClean="0"/>
              <a:t>and are descendants of elements matched by selector1</a:t>
            </a:r>
          </a:p>
          <a:p>
            <a:r>
              <a:rPr lang="en-US" smtClean="0"/>
              <a:t>For example: in the div with the content ID, all paragraphs should have the first text $("#content p").html("first");</a:t>
            </a:r>
          </a:p>
          <a:p>
            <a:r>
              <a:rPr lang="en-US" smtClean="0"/>
              <a:t>selector1 </a:t>
            </a:r>
            <a:r>
              <a:rPr lang="en-US" smtClean="0"/>
              <a:t>&gt; </a:t>
            </a:r>
            <a:r>
              <a:rPr lang="en-US" smtClean="0"/>
              <a:t>selector2</a:t>
            </a:r>
            <a:r>
              <a:rPr lang="hu-HU" smtClean="0"/>
              <a:t>:</a:t>
            </a:r>
            <a:r>
              <a:rPr lang="en-US" smtClean="0"/>
              <a:t> </a:t>
            </a:r>
            <a:r>
              <a:rPr lang="en-US" smtClean="0"/>
              <a:t>selects elements that match selector2 and the children of elements that match selector1. on the page, the divs should have a </a:t>
            </a:r>
            <a:r>
              <a:rPr lang="en-US" smtClean="0"/>
              <a:t>red </a:t>
            </a:r>
            <a:r>
              <a:rPr lang="hu-HU" smtClean="0"/>
              <a:t>border</a:t>
            </a:r>
            <a:r>
              <a:rPr lang="en-US" smtClean="0"/>
              <a:t>, </a:t>
            </a:r>
            <a:r>
              <a:rPr lang="en-US" smtClean="0"/>
              <a:t>but the ones inside should no longer be $("body&gt;div").css("border","3px solid red");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8582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Selectors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selector1 + selector2 selects elements that match selector2 and are a neighbor of an element by selector1</a:t>
            </a:r>
          </a:p>
          <a:p>
            <a:r>
              <a:rPr lang="en-US" smtClean="0"/>
              <a:t>selector1 ~ selector2 selects elements that match selector2 and are neighbors (and appear after) an element matched by selector1.</a:t>
            </a:r>
          </a:p>
          <a:p>
            <a:r>
              <a:rPr lang="en-US" smtClean="0"/>
              <a:t>Selection by attribute: [attr] every element that defines such an attribute (regardless of its value) $("#form1&gt;[value] ").val("");</a:t>
            </a:r>
          </a:p>
          <a:p>
            <a:r>
              <a:rPr lang="en-US" smtClean="0"/>
              <a:t>$("[value] ")</a:t>
            </a:r>
          </a:p>
          <a:p>
            <a:r>
              <a:rPr lang="en-US" smtClean="0"/>
              <a:t>[attr="val"] selects elements that define the attr attribute with the value "val"</a:t>
            </a:r>
          </a:p>
          <a:p>
            <a:r>
              <a:rPr lang="en-US" smtClean="0"/>
              <a:t>You can put a tagname in front of the brackets [..], e.g. if we want to search for </a:t>
            </a:r>
            <a:r>
              <a:rPr lang="en-US" smtClean="0"/>
              <a:t>the </a:t>
            </a:r>
            <a:r>
              <a:rPr lang="en-US" smtClean="0"/>
              <a:t>for</a:t>
            </a:r>
            <a:r>
              <a:rPr lang="hu-HU" smtClean="0"/>
              <a:t>m</a:t>
            </a:r>
            <a:r>
              <a:rPr lang="en-US" smtClean="0"/>
              <a:t> </a:t>
            </a:r>
            <a:r>
              <a:rPr lang="en-US" smtClean="0"/>
              <a:t>among &lt;input&gt; elements, then</a:t>
            </a:r>
            <a:r>
              <a:rPr lang="en-US" smtClean="0"/>
              <a:t>: </a:t>
            </a:r>
            <a:endParaRPr lang="hu-HU" smtClean="0"/>
          </a:p>
          <a:p>
            <a:r>
              <a:rPr lang="en-US" smtClean="0"/>
              <a:t>var </a:t>
            </a:r>
            <a:r>
              <a:rPr lang="en-US" smtClean="0"/>
              <a:t>value </a:t>
            </a:r>
            <a:r>
              <a:rPr lang="en-US" smtClean="0"/>
              <a:t>=</a:t>
            </a:r>
            <a:r>
              <a:rPr lang="hu-HU" smtClean="0"/>
              <a:t>  </a:t>
            </a:r>
            <a:r>
              <a:rPr lang="en-US" smtClean="0"/>
              <a:t>$("</a:t>
            </a:r>
            <a:r>
              <a:rPr lang="en-US" smtClean="0"/>
              <a:t>input[name='personname']").val();</a:t>
            </a:r>
          </a:p>
          <a:p>
            <a:r>
              <a:rPr lang="en-US" smtClean="0"/>
              <a:t>$(“[name=‚personname’]”)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41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JQuery</a:t>
            </a:r>
            <a:r>
              <a:rPr lang="hu-HU" smtClean="0"/>
              <a:t> </a:t>
            </a:r>
            <a:r>
              <a:rPr lang="hu-HU" smtClean="0"/>
              <a:t>events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smtClean="0"/>
              <a:t>Past Event Handler (</a:t>
            </a:r>
            <a:r>
              <a:rPr lang="hu-HU" b="1" smtClean="0"/>
              <a:t>JS</a:t>
            </a:r>
            <a:r>
              <a:rPr lang="hu-HU" b="1" smtClean="0"/>
              <a:t>)</a:t>
            </a:r>
          </a:p>
          <a:p>
            <a:r>
              <a:rPr lang="hu-HU" smtClean="0"/>
              <a:t>&lt;</a:t>
            </a:r>
            <a:r>
              <a:rPr lang="hu-HU" dirty="0" smtClean="0"/>
              <a:t>input </a:t>
            </a:r>
            <a:r>
              <a:rPr lang="hu-HU" dirty="0" err="1"/>
              <a:t>type</a:t>
            </a:r>
            <a:r>
              <a:rPr lang="hu-HU" dirty="0" smtClean="0"/>
              <a:t>='</a:t>
            </a:r>
            <a:r>
              <a:rPr lang="hu-HU" dirty="0" err="1" smtClean="0"/>
              <a:t>button</a:t>
            </a:r>
            <a:r>
              <a:rPr lang="hu-HU" dirty="0" smtClean="0"/>
              <a:t>' </a:t>
            </a:r>
            <a:r>
              <a:rPr lang="hu-HU" dirty="0" err="1"/>
              <a:t>value</a:t>
            </a:r>
            <a:r>
              <a:rPr lang="hu-HU" dirty="0" smtClean="0"/>
              <a:t>='</a:t>
            </a:r>
            <a:r>
              <a:rPr lang="hu-HU" dirty="0" err="1" smtClean="0"/>
              <a:t>Send</a:t>
            </a:r>
            <a:r>
              <a:rPr lang="hu-HU" dirty="0" smtClean="0"/>
              <a:t>' </a:t>
            </a:r>
            <a:r>
              <a:rPr lang="hu-HU" dirty="0" err="1"/>
              <a:t>id</a:t>
            </a:r>
            <a:r>
              <a:rPr lang="hu-HU" dirty="0"/>
              <a:t> = </a:t>
            </a:r>
            <a:r>
              <a:rPr lang="hu-HU" dirty="0" smtClean="0"/>
              <a:t>'gomb' </a:t>
            </a:r>
            <a:r>
              <a:rPr lang="hu-HU" dirty="0" err="1"/>
              <a:t>onclick</a:t>
            </a:r>
            <a:r>
              <a:rPr lang="hu-HU" dirty="0" smtClean="0"/>
              <a:t>="</a:t>
            </a:r>
            <a:r>
              <a:rPr lang="hu-HU" dirty="0" err="1" smtClean="0"/>
              <a:t>clickme</a:t>
            </a:r>
            <a:r>
              <a:rPr lang="hu-HU" dirty="0" smtClean="0"/>
              <a:t>()"&gt;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 &lt;script&gt;&lt;/</a:t>
            </a:r>
            <a:r>
              <a:rPr lang="hu-HU" err="1"/>
              <a:t>script</a:t>
            </a:r>
            <a:r>
              <a:rPr lang="hu-HU" smtClean="0"/>
              <a:t>&gt;</a:t>
            </a:r>
            <a:endParaRPr lang="hu-HU" dirty="0"/>
          </a:p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 smtClean="0"/>
              <a:t>clickme</a:t>
            </a:r>
            <a:r>
              <a:rPr lang="hu-HU" dirty="0" smtClean="0"/>
              <a:t>()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{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}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7151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1356</Words>
  <Application>Microsoft Office PowerPoint</Application>
  <PresentationFormat>Egyéni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Jquery</vt:lpstr>
      <vt:lpstr>JQuery</vt:lpstr>
      <vt:lpstr>JQuery</vt:lpstr>
      <vt:lpstr>JQuery</vt:lpstr>
      <vt:lpstr>JQuery</vt:lpstr>
      <vt:lpstr>Selectors</vt:lpstr>
      <vt:lpstr>Selectors</vt:lpstr>
      <vt:lpstr>Selectors</vt:lpstr>
      <vt:lpstr>JQuery events </vt:lpstr>
      <vt:lpstr>JQuery events </vt:lpstr>
      <vt:lpstr>JQuery events </vt:lpstr>
      <vt:lpstr>JQuery events </vt:lpstr>
      <vt:lpstr>JQuery events </vt:lpstr>
      <vt:lpstr>JQuery events </vt:lpstr>
      <vt:lpstr>JQuery events </vt:lpstr>
      <vt:lpstr>JQuery events </vt:lpstr>
      <vt:lpstr>JQuery events </vt:lpstr>
      <vt:lpstr>JQuery events </vt:lpstr>
      <vt:lpstr>JQuery events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User</dc:creator>
  <cp:lastModifiedBy>User</cp:lastModifiedBy>
  <cp:revision>66</cp:revision>
  <dcterms:created xsi:type="dcterms:W3CDTF">2018-03-17T14:01:46Z</dcterms:created>
  <dcterms:modified xsi:type="dcterms:W3CDTF">2023-09-23T14:46:25Z</dcterms:modified>
</cp:coreProperties>
</file>