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4EBE2-4579-4B48-A90F-030B2B97D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46D419-B608-4845-989A-870B86B7D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8723F2-8CAB-4992-ADBC-077126DE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0339-A8BC-43A6-8700-011A48D96189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63BD9C-D217-43E3-A63C-C9EF5E02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212E3-4AE5-4BC4-A88A-3001AA19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F23-A4E9-4209-8CC2-9348EB9568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72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4C0EE-F407-4587-8BBC-3BD0DDAD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78267-991B-485B-B73D-E14892F88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8CE38-75AA-4C4C-9F43-87074189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0339-A8BC-43A6-8700-011A48D96189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49DAC1-731D-4D68-ACEF-A0161F4C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5A86B3-3485-42EB-81B2-99B788C6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F23-A4E9-4209-8CC2-9348EB9568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2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C3E5E2-3CFB-4BD3-93A4-35C40FBEB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6EA9DC-028F-4C41-BB1F-9002B4BD0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1CBAE0-7511-4247-B441-3FA080BD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0339-A8BC-43A6-8700-011A48D96189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E4EC0B-9FE0-4DEE-B3E3-3164BA32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6F5BAC-AEE8-4677-AD02-634198F8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F23-A4E9-4209-8CC2-9348EB9568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10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F0B37-5562-4A06-B883-D7E65C06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DD59E6-E166-41BD-9AB9-CA9EA864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F46494-E4A0-4403-9D84-F02D6697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0339-A8BC-43A6-8700-011A48D96189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A1ECB-CD41-44CA-B159-355C49A9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DA7109-5672-432E-A217-2F01CDB0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F23-A4E9-4209-8CC2-9348EB9568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5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21D7B-7187-4BFB-9A66-1D523BBE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E1D10B-5A2E-4589-8901-3E2CE5D6B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7AB9A0-F301-4B5F-8EEB-72C9CAB5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0339-A8BC-43A6-8700-011A48D96189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68B9A-2757-4476-B07F-45ED3AD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4E9919-EEF2-4E03-820A-04FB2B11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F23-A4E9-4209-8CC2-9348EB9568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35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54177-C81E-4949-9527-23D2EA05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5013D-C783-4E4F-8ED2-6BB76B667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07B721-23E8-4361-88D8-7EC76D580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2F5A66-9C98-4E1E-90FE-9303A602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0339-A8BC-43A6-8700-011A48D96189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44C56-FE27-4699-AE9A-6A10EA21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99BE01-5492-48DA-805E-DC0C7AFF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F23-A4E9-4209-8CC2-9348EB9568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64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B98D9-F6C2-43C1-826E-2239E36F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94950-EF52-4589-9828-A3503CB0F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95DB96-8C5E-4CBC-A872-A09D2B903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4C7DF3-597D-4452-93FD-0B769C106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26B12B-54F3-43C2-A590-E548B2189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00F412-5684-4352-AA62-59553F60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0339-A8BC-43A6-8700-011A48D96189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47C4F1-FEDA-4935-8435-A340A7A7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81075C-24C3-4AC8-970C-0E2754CA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F23-A4E9-4209-8CC2-9348EB9568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2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11C49-38DF-4745-B923-F7363FEE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B162A9-716A-4202-A4A4-69A19F07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0339-A8BC-43A6-8700-011A48D96189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154C57-4CBF-4F02-8626-DB52D0C7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C02150-F9CF-4A10-BB17-57D90AE3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F23-A4E9-4209-8CC2-9348EB9568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02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863B4A-D174-49C3-8A41-0E8F8556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0339-A8BC-43A6-8700-011A48D96189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31EA24-FA45-4E3F-BAA2-355C529A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56BA77-1BF4-4C16-835C-31690197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F23-A4E9-4209-8CC2-9348EB9568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93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8DEB1-CEAD-4F7F-95FC-CC16AA0A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DA9476-0D92-4FAC-B2CE-BD92AED7E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69028D-6275-4617-A1D1-5F0B0615D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CAA508-FF19-45FA-9989-B1C8706C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0339-A8BC-43A6-8700-011A48D96189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0B9073-523A-4719-A5F8-31FEC0B8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D7ACF7-D1BE-41C3-ADAB-182B15EA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F23-A4E9-4209-8CC2-9348EB9568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09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B5E8E-151D-4EE6-909C-CA7A726D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9DC62D-D26E-4BB5-B4F5-ADAC5916D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D0676F-787D-46F9-95B7-844417FAC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56EA7E-2A5F-489B-A286-EF081064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0339-A8BC-43A6-8700-011A48D96189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249207-6443-4ECE-B30D-B7C38667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4BDAEB-9683-4648-A8B1-1AB2EE00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F23-A4E9-4209-8CC2-9348EB9568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C72616-D5E6-45B2-AB63-12704D7C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00046A-FB98-4092-84B0-1BA094A53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24D4E8-757B-49B2-8118-BE73EBD2A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A0339-A8BC-43A6-8700-011A48D96189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3F98A6-015C-4D21-940F-79BFC7C19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67A809-0F8F-4447-8A6A-A5B115511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DF23-A4E9-4209-8CC2-9348EB9568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24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BCA6D9E-46E5-4840-BD09-BC869B04DB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17" y="3554789"/>
            <a:ext cx="1452907" cy="1440774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CB228B4C-76D7-4319-823C-7B3722130769}"/>
              </a:ext>
            </a:extLst>
          </p:cNvPr>
          <p:cNvSpPr/>
          <p:nvPr/>
        </p:nvSpPr>
        <p:spPr>
          <a:xfrm rot="5400000">
            <a:off x="7265485" y="2924622"/>
            <a:ext cx="4064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F9CD310-FE53-4BCB-AFE2-4BF0A5BDA599}"/>
              </a:ext>
            </a:extLst>
          </p:cNvPr>
          <p:cNvSpPr txBox="1"/>
          <p:nvPr/>
        </p:nvSpPr>
        <p:spPr>
          <a:xfrm>
            <a:off x="6359846" y="3471593"/>
            <a:ext cx="716543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de-DE" sz="1400" b="1" i="1" dirty="0">
                <a:ea typeface="Raleway Medium" charset="0"/>
                <a:cs typeface="Raleway Medium" charset="0"/>
              </a:rPr>
              <a:t>Proteins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8C81F67-DF2E-4DE3-B936-54130A2844FC}"/>
              </a:ext>
            </a:extLst>
          </p:cNvPr>
          <p:cNvSpPr txBox="1"/>
          <p:nvPr/>
        </p:nvSpPr>
        <p:spPr>
          <a:xfrm>
            <a:off x="7098519" y="5018553"/>
            <a:ext cx="740331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de-DE" sz="1400" b="1" i="1" dirty="0">
                <a:ea typeface="Raleway Medium" charset="0"/>
                <a:cs typeface="Raleway Medium" charset="0"/>
              </a:rPr>
              <a:t>Vitamins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920A9A-6910-40EE-9565-E695AD388161}"/>
              </a:ext>
            </a:extLst>
          </p:cNvPr>
          <p:cNvSpPr txBox="1"/>
          <p:nvPr/>
        </p:nvSpPr>
        <p:spPr>
          <a:xfrm>
            <a:off x="8274755" y="3934052"/>
            <a:ext cx="508152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de-DE" sz="1400" b="1" i="1" dirty="0" err="1">
                <a:ea typeface="Raleway Medium" charset="0"/>
                <a:cs typeface="Raleway Medium" charset="0"/>
              </a:rPr>
              <a:t>Carbs</a:t>
            </a:r>
            <a:endParaRPr lang="de-DE" sz="1400" b="1" i="1" dirty="0">
              <a:ea typeface="Raleway Medium" charset="0"/>
              <a:cs typeface="Raleway Medium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1744901-C199-4873-9857-53F2E5909FAE}"/>
              </a:ext>
            </a:extLst>
          </p:cNvPr>
          <p:cNvSpPr/>
          <p:nvPr/>
        </p:nvSpPr>
        <p:spPr>
          <a:xfrm>
            <a:off x="9710292" y="3721772"/>
            <a:ext cx="1549823" cy="16393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2818B1B-80B7-419B-8CCE-EF249DADFEC3}"/>
              </a:ext>
            </a:extLst>
          </p:cNvPr>
          <p:cNvSpPr/>
          <p:nvPr/>
        </p:nvSpPr>
        <p:spPr>
          <a:xfrm>
            <a:off x="9895463" y="3995257"/>
            <a:ext cx="1169610" cy="1169610"/>
          </a:xfrm>
          <a:prstGeom prst="ellipse">
            <a:avLst/>
          </a:prstGeom>
          <a:noFill/>
          <a:ln w="53975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213BF93-C384-4B5D-B8B1-3AF24EA24CE5}"/>
              </a:ext>
            </a:extLst>
          </p:cNvPr>
          <p:cNvSpPr/>
          <p:nvPr/>
        </p:nvSpPr>
        <p:spPr>
          <a:xfrm>
            <a:off x="10303392" y="3721773"/>
            <a:ext cx="372282" cy="3888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49CB2E5-CF1F-4A2D-8464-A3E5A170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8697" y="4281109"/>
            <a:ext cx="571500" cy="57150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2BE410EA-6636-40C9-8F1B-53C016CC685E}"/>
              </a:ext>
            </a:extLst>
          </p:cNvPr>
          <p:cNvSpPr/>
          <p:nvPr/>
        </p:nvSpPr>
        <p:spPr>
          <a:xfrm>
            <a:off x="10887833" y="4219870"/>
            <a:ext cx="372282" cy="3888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F9E94FB-58FB-49C2-93F1-44AC81F3AA23}"/>
              </a:ext>
            </a:extLst>
          </p:cNvPr>
          <p:cNvGrpSpPr/>
          <p:nvPr/>
        </p:nvGrpSpPr>
        <p:grpSpPr>
          <a:xfrm>
            <a:off x="10354830" y="3757603"/>
            <a:ext cx="282259" cy="351633"/>
            <a:chOff x="5959794" y="4541044"/>
            <a:chExt cx="282259" cy="351633"/>
          </a:xfrm>
        </p:grpSpPr>
        <p:sp>
          <p:nvSpPr>
            <p:cNvPr id="15" name="Parallelogramm 14">
              <a:extLst>
                <a:ext uri="{FF2B5EF4-FFF2-40B4-BE49-F238E27FC236}">
                  <a16:creationId xmlns:a16="http://schemas.microsoft.com/office/drawing/2014/main" id="{50BB766E-E9E9-4118-9AFD-0D414AE1571F}"/>
                </a:ext>
              </a:extLst>
            </p:cNvPr>
            <p:cNvSpPr/>
            <p:nvPr/>
          </p:nvSpPr>
          <p:spPr>
            <a:xfrm rot="16200000" flipH="1">
              <a:off x="6062573" y="4713197"/>
              <a:ext cx="241299" cy="117661"/>
            </a:xfrm>
            <a:prstGeom prst="parallelogram">
              <a:avLst>
                <a:gd name="adj" fmla="val 55000"/>
              </a:avLst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>
              <a:extLst>
                <a:ext uri="{FF2B5EF4-FFF2-40B4-BE49-F238E27FC236}">
                  <a16:creationId xmlns:a16="http://schemas.microsoft.com/office/drawing/2014/main" id="{C0EB71C0-5F35-40A9-A38B-F42311559B89}"/>
                </a:ext>
              </a:extLst>
            </p:cNvPr>
            <p:cNvSpPr/>
            <p:nvPr/>
          </p:nvSpPr>
          <p:spPr>
            <a:xfrm rot="5400000">
              <a:off x="5897975" y="4713197"/>
              <a:ext cx="241299" cy="117661"/>
            </a:xfrm>
            <a:prstGeom prst="parallelogram">
              <a:avLst>
                <a:gd name="adj" fmla="val 55000"/>
              </a:avLst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Raute 16">
              <a:extLst>
                <a:ext uri="{FF2B5EF4-FFF2-40B4-BE49-F238E27FC236}">
                  <a16:creationId xmlns:a16="http://schemas.microsoft.com/office/drawing/2014/main" id="{C7A21815-74F5-477B-8F21-614FC74B8E0F}"/>
                </a:ext>
              </a:extLst>
            </p:cNvPr>
            <p:cNvSpPr/>
            <p:nvPr/>
          </p:nvSpPr>
          <p:spPr>
            <a:xfrm>
              <a:off x="5979319" y="4541044"/>
              <a:ext cx="245269" cy="145255"/>
            </a:xfrm>
            <a:prstGeom prst="diamond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7B4EEDB6-91F9-435E-B1D1-8ED404971E75}"/>
              </a:ext>
            </a:extLst>
          </p:cNvPr>
          <p:cNvSpPr/>
          <p:nvPr/>
        </p:nvSpPr>
        <p:spPr>
          <a:xfrm>
            <a:off x="10600298" y="4964826"/>
            <a:ext cx="372282" cy="3888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03BA4EB-68AF-42FF-A47D-BA4B3C962B0A}"/>
              </a:ext>
            </a:extLst>
          </p:cNvPr>
          <p:cNvGrpSpPr/>
          <p:nvPr/>
        </p:nvGrpSpPr>
        <p:grpSpPr>
          <a:xfrm>
            <a:off x="10927915" y="4228429"/>
            <a:ext cx="282259" cy="351633"/>
            <a:chOff x="5959794" y="4541044"/>
            <a:chExt cx="282259" cy="351633"/>
          </a:xfrm>
          <a:solidFill>
            <a:schemeClr val="bg1">
              <a:lumMod val="65000"/>
            </a:schemeClr>
          </a:solidFill>
        </p:grpSpPr>
        <p:sp>
          <p:nvSpPr>
            <p:cNvPr id="20" name="Parallelogramm 19">
              <a:extLst>
                <a:ext uri="{FF2B5EF4-FFF2-40B4-BE49-F238E27FC236}">
                  <a16:creationId xmlns:a16="http://schemas.microsoft.com/office/drawing/2014/main" id="{6C41F81E-83A4-4EF9-8993-ACF8E8CBFF21}"/>
                </a:ext>
              </a:extLst>
            </p:cNvPr>
            <p:cNvSpPr/>
            <p:nvPr/>
          </p:nvSpPr>
          <p:spPr>
            <a:xfrm rot="16200000" flipH="1">
              <a:off x="6062573" y="4713197"/>
              <a:ext cx="241299" cy="117661"/>
            </a:xfrm>
            <a:prstGeom prst="parallelogram">
              <a:avLst>
                <a:gd name="adj" fmla="val 55000"/>
              </a:avLst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1" name="Parallelogramm 20">
              <a:extLst>
                <a:ext uri="{FF2B5EF4-FFF2-40B4-BE49-F238E27FC236}">
                  <a16:creationId xmlns:a16="http://schemas.microsoft.com/office/drawing/2014/main" id="{30822245-6A2E-4C6F-8D7A-74F74F94AB31}"/>
                </a:ext>
              </a:extLst>
            </p:cNvPr>
            <p:cNvSpPr/>
            <p:nvPr/>
          </p:nvSpPr>
          <p:spPr>
            <a:xfrm rot="5400000">
              <a:off x="5897975" y="4713197"/>
              <a:ext cx="241299" cy="117661"/>
            </a:xfrm>
            <a:prstGeom prst="parallelogram">
              <a:avLst>
                <a:gd name="adj" fmla="val 55000"/>
              </a:avLst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Raute 21">
              <a:extLst>
                <a:ext uri="{FF2B5EF4-FFF2-40B4-BE49-F238E27FC236}">
                  <a16:creationId xmlns:a16="http://schemas.microsoft.com/office/drawing/2014/main" id="{F5B4B91A-6434-46B5-B258-B997B6EF1F90}"/>
                </a:ext>
              </a:extLst>
            </p:cNvPr>
            <p:cNvSpPr/>
            <p:nvPr/>
          </p:nvSpPr>
          <p:spPr>
            <a:xfrm>
              <a:off x="5979319" y="4541044"/>
              <a:ext cx="245269" cy="145255"/>
            </a:xfrm>
            <a:prstGeom prst="diamond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3" name="Rechteck 22">
            <a:extLst>
              <a:ext uri="{FF2B5EF4-FFF2-40B4-BE49-F238E27FC236}">
                <a16:creationId xmlns:a16="http://schemas.microsoft.com/office/drawing/2014/main" id="{01226AAA-0FA6-4E84-9B1B-91790B1A89C4}"/>
              </a:ext>
            </a:extLst>
          </p:cNvPr>
          <p:cNvSpPr/>
          <p:nvPr/>
        </p:nvSpPr>
        <p:spPr>
          <a:xfrm>
            <a:off x="9990384" y="4972355"/>
            <a:ext cx="372282" cy="3888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0A422FE-66B4-4309-9952-DF59F7077737}"/>
              </a:ext>
            </a:extLst>
          </p:cNvPr>
          <p:cNvGrpSpPr/>
          <p:nvPr/>
        </p:nvGrpSpPr>
        <p:grpSpPr>
          <a:xfrm>
            <a:off x="10645656" y="4976680"/>
            <a:ext cx="282259" cy="351633"/>
            <a:chOff x="5959794" y="4541044"/>
            <a:chExt cx="282259" cy="351633"/>
          </a:xfrm>
        </p:grpSpPr>
        <p:sp>
          <p:nvSpPr>
            <p:cNvPr id="25" name="Parallelogramm 24">
              <a:extLst>
                <a:ext uri="{FF2B5EF4-FFF2-40B4-BE49-F238E27FC236}">
                  <a16:creationId xmlns:a16="http://schemas.microsoft.com/office/drawing/2014/main" id="{EA790430-F5E5-40BE-9435-07742C7AEA93}"/>
                </a:ext>
              </a:extLst>
            </p:cNvPr>
            <p:cNvSpPr/>
            <p:nvPr/>
          </p:nvSpPr>
          <p:spPr>
            <a:xfrm rot="16200000" flipH="1">
              <a:off x="6062573" y="4713197"/>
              <a:ext cx="241299" cy="117661"/>
            </a:xfrm>
            <a:prstGeom prst="parallelogram">
              <a:avLst>
                <a:gd name="adj" fmla="val 55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6" name="Parallelogramm 25">
              <a:extLst>
                <a:ext uri="{FF2B5EF4-FFF2-40B4-BE49-F238E27FC236}">
                  <a16:creationId xmlns:a16="http://schemas.microsoft.com/office/drawing/2014/main" id="{9BF71BE4-039D-41F4-8095-94201AFE9312}"/>
                </a:ext>
              </a:extLst>
            </p:cNvPr>
            <p:cNvSpPr/>
            <p:nvPr/>
          </p:nvSpPr>
          <p:spPr>
            <a:xfrm rot="5400000">
              <a:off x="5897975" y="4713197"/>
              <a:ext cx="241299" cy="117661"/>
            </a:xfrm>
            <a:prstGeom prst="parallelogram">
              <a:avLst>
                <a:gd name="adj" fmla="val 55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Raute 26">
              <a:extLst>
                <a:ext uri="{FF2B5EF4-FFF2-40B4-BE49-F238E27FC236}">
                  <a16:creationId xmlns:a16="http://schemas.microsoft.com/office/drawing/2014/main" id="{97B05B2D-0E5D-47DB-8191-7D3A2E3E27FB}"/>
                </a:ext>
              </a:extLst>
            </p:cNvPr>
            <p:cNvSpPr/>
            <p:nvPr/>
          </p:nvSpPr>
          <p:spPr>
            <a:xfrm>
              <a:off x="5979319" y="4541044"/>
              <a:ext cx="245269" cy="145255"/>
            </a:xfrm>
            <a:prstGeom prst="diamond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1ADFECDC-2385-4DE3-B7C7-DE8381557129}"/>
              </a:ext>
            </a:extLst>
          </p:cNvPr>
          <p:cNvGrpSpPr/>
          <p:nvPr/>
        </p:nvGrpSpPr>
        <p:grpSpPr>
          <a:xfrm>
            <a:off x="10039870" y="4976680"/>
            <a:ext cx="282259" cy="351633"/>
            <a:chOff x="5959794" y="4541044"/>
            <a:chExt cx="282259" cy="351633"/>
          </a:xfrm>
        </p:grpSpPr>
        <p:sp>
          <p:nvSpPr>
            <p:cNvPr id="29" name="Parallelogramm 28">
              <a:extLst>
                <a:ext uri="{FF2B5EF4-FFF2-40B4-BE49-F238E27FC236}">
                  <a16:creationId xmlns:a16="http://schemas.microsoft.com/office/drawing/2014/main" id="{5752F099-284B-4D5A-891E-4A171C8BC4ED}"/>
                </a:ext>
              </a:extLst>
            </p:cNvPr>
            <p:cNvSpPr/>
            <p:nvPr/>
          </p:nvSpPr>
          <p:spPr>
            <a:xfrm rot="16200000" flipH="1">
              <a:off x="6062573" y="4713197"/>
              <a:ext cx="241299" cy="117661"/>
            </a:xfrm>
            <a:prstGeom prst="parallelogram">
              <a:avLst>
                <a:gd name="adj" fmla="val 55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0" name="Parallelogramm 29">
              <a:extLst>
                <a:ext uri="{FF2B5EF4-FFF2-40B4-BE49-F238E27FC236}">
                  <a16:creationId xmlns:a16="http://schemas.microsoft.com/office/drawing/2014/main" id="{A7632435-E2D0-45B4-961C-CE2E0D9B78B9}"/>
                </a:ext>
              </a:extLst>
            </p:cNvPr>
            <p:cNvSpPr/>
            <p:nvPr/>
          </p:nvSpPr>
          <p:spPr>
            <a:xfrm rot="5400000">
              <a:off x="5897975" y="4713197"/>
              <a:ext cx="241299" cy="117661"/>
            </a:xfrm>
            <a:prstGeom prst="parallelogram">
              <a:avLst>
                <a:gd name="adj" fmla="val 55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857F7206-D243-4739-9D2F-20FD80D3F92D}"/>
                </a:ext>
              </a:extLst>
            </p:cNvPr>
            <p:cNvSpPr/>
            <p:nvPr/>
          </p:nvSpPr>
          <p:spPr>
            <a:xfrm>
              <a:off x="5979319" y="4541044"/>
              <a:ext cx="245269" cy="145255"/>
            </a:xfrm>
            <a:prstGeom prst="diamond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4ADDDF26-8D8B-49DE-A5B2-D638656EA03F}"/>
              </a:ext>
            </a:extLst>
          </p:cNvPr>
          <p:cNvSpPr/>
          <p:nvPr/>
        </p:nvSpPr>
        <p:spPr>
          <a:xfrm>
            <a:off x="9710292" y="4228429"/>
            <a:ext cx="372282" cy="3888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C381D36-1521-44C0-9A89-C6288D321814}"/>
              </a:ext>
            </a:extLst>
          </p:cNvPr>
          <p:cNvGrpSpPr/>
          <p:nvPr/>
        </p:nvGrpSpPr>
        <p:grpSpPr>
          <a:xfrm>
            <a:off x="9758277" y="4228429"/>
            <a:ext cx="282259" cy="351633"/>
            <a:chOff x="5959794" y="4541044"/>
            <a:chExt cx="282259" cy="351633"/>
          </a:xfrm>
        </p:grpSpPr>
        <p:sp>
          <p:nvSpPr>
            <p:cNvPr id="34" name="Parallelogramm 33">
              <a:extLst>
                <a:ext uri="{FF2B5EF4-FFF2-40B4-BE49-F238E27FC236}">
                  <a16:creationId xmlns:a16="http://schemas.microsoft.com/office/drawing/2014/main" id="{4F106AD1-05D2-4276-8649-B8597E71FCAB}"/>
                </a:ext>
              </a:extLst>
            </p:cNvPr>
            <p:cNvSpPr/>
            <p:nvPr/>
          </p:nvSpPr>
          <p:spPr>
            <a:xfrm rot="16200000" flipH="1">
              <a:off x="6062573" y="4713197"/>
              <a:ext cx="241299" cy="117661"/>
            </a:xfrm>
            <a:prstGeom prst="parallelogram">
              <a:avLst>
                <a:gd name="adj" fmla="val 55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5" name="Parallelogramm 34">
              <a:extLst>
                <a:ext uri="{FF2B5EF4-FFF2-40B4-BE49-F238E27FC236}">
                  <a16:creationId xmlns:a16="http://schemas.microsoft.com/office/drawing/2014/main" id="{1BF29F7D-9081-4E4B-B996-CD0C8E96096F}"/>
                </a:ext>
              </a:extLst>
            </p:cNvPr>
            <p:cNvSpPr/>
            <p:nvPr/>
          </p:nvSpPr>
          <p:spPr>
            <a:xfrm rot="5400000">
              <a:off x="5897975" y="4713197"/>
              <a:ext cx="241299" cy="117661"/>
            </a:xfrm>
            <a:prstGeom prst="parallelogram">
              <a:avLst>
                <a:gd name="adj" fmla="val 55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AEAE7C98-99B4-4A57-B699-5E76DE540476}"/>
                </a:ext>
              </a:extLst>
            </p:cNvPr>
            <p:cNvSpPr/>
            <p:nvPr/>
          </p:nvSpPr>
          <p:spPr>
            <a:xfrm>
              <a:off x="5979319" y="4541044"/>
              <a:ext cx="245269" cy="145255"/>
            </a:xfrm>
            <a:prstGeom prst="diamond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2846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B96B0F5-E318-45BE-8E14-D68328BD7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38" y="2606032"/>
            <a:ext cx="1551724" cy="16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4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 h</dc:creator>
  <cp:lastModifiedBy>j h</cp:lastModifiedBy>
  <cp:revision>3</cp:revision>
  <dcterms:created xsi:type="dcterms:W3CDTF">2021-11-28T12:42:47Z</dcterms:created>
  <dcterms:modified xsi:type="dcterms:W3CDTF">2021-11-28T12:46:42Z</dcterms:modified>
</cp:coreProperties>
</file>