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38"/>
    <p:restoredTop sz="94661"/>
  </p:normalViewPr>
  <p:slideViewPr>
    <p:cSldViewPr snapToGrid="0">
      <p:cViewPr varScale="1">
        <p:scale>
          <a:sx n="199" d="100"/>
          <a:sy n="199" d="100"/>
        </p:scale>
        <p:origin x="376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16D96-E009-B796-D90E-0A3EBAB7A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149851-7D94-BD2E-A069-B39B922A5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C46A86-9B01-292B-8ED9-69A91BA0E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7BF2-D9A5-AB4A-B8A1-524B7D2A61AB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70E968-626A-F831-C08E-9B213392E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E16793-5D7D-22F7-D705-1ADB774D4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6A17-B581-874B-9C1E-A8FF6447F8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6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CD21C-771F-349A-1259-E69A2E094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43CE8D-A5F7-552B-0745-8FC1DE253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29DB18-6374-A51B-8A60-6953E190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7BF2-D9A5-AB4A-B8A1-524B7D2A61AB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829806-D852-DFE2-F4B2-9E0DE6FA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3FF4B4-6A7B-64B3-DCB1-06498603B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6A17-B581-874B-9C1E-A8FF6447F8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1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E0C68D2-D938-5119-4AFE-9BAEFF9602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8E169C7-D917-B43C-996A-4541DB370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8A030E-0463-CA14-0788-616324E2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7BF2-D9A5-AB4A-B8A1-524B7D2A61AB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11DD30-E059-BDAA-4C8A-5C91771E1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AA6CF2-A16D-DE8D-A156-C02F3DF4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6A17-B581-874B-9C1E-A8FF6447F8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5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421593-85FB-02C0-12A8-5CE30C1F0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2BAD39-14B9-B156-B55D-5237084EB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79AAA1-A3C3-D9F1-7AAC-E76BC2405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7BF2-D9A5-AB4A-B8A1-524B7D2A61AB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A9518F-C02E-61D2-264F-D592FD0F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5D93B4-2B53-812D-90DB-F70E9F0A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6A17-B581-874B-9C1E-A8FF6447F8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0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E2DD1-73E7-7765-82DD-7D9E1D8CD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4C3847-49DA-3808-11A7-53FDD9333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0643A9-E59E-D84F-2070-0B9B6650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7BF2-D9A5-AB4A-B8A1-524B7D2A61AB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084F37-04C4-D4C0-9BBF-F3A8CEB9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241E93-0D24-DF0C-C14A-92E1417D5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6A17-B581-874B-9C1E-A8FF6447F8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0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740A79-B9A8-0277-5231-52AD2C058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BEE3DB-39A5-717E-901C-E0C305BC2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941AFB-0C98-3D9B-FC79-61873D30D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4E315F-E5F0-4392-AC80-8B386C718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7BF2-D9A5-AB4A-B8A1-524B7D2A61AB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5F1A05-1779-D207-6E51-5AC919C1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B77CFE-2244-413A-2674-85D7A188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6A17-B581-874B-9C1E-A8FF6447F8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4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80A20-7A01-C0ED-5915-2C65A2D71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2D5DB1-EF27-FE6A-A6E5-79B5DB878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C5CE3E-0497-E66F-5776-E22BB378F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74898ED-CD15-5E89-87D7-A5272D281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FA7508-3B22-6939-E7B8-94B8BBBAC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EFAB31F-07E1-FCFA-0C2B-BB7A46AE2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7BF2-D9A5-AB4A-B8A1-524B7D2A61AB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27BBA6A-D6D1-8FA5-64D3-D63148910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3B9C73B-CFA5-071F-7149-4C62DB80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6A17-B581-874B-9C1E-A8FF6447F8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6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D3F76-BAF1-47CE-07DE-68E283C06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6BB651-E67E-DD9D-F8B4-3903F400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7BF2-D9A5-AB4A-B8A1-524B7D2A61AB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083668E-EF9D-A22B-8BB0-5A966869D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6A50AB-D768-1771-0F59-FF578D1A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6A17-B581-874B-9C1E-A8FF6447F8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1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BC6349-6629-616F-51B2-573D7759D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7BF2-D9A5-AB4A-B8A1-524B7D2A61AB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21E3307-32B8-E05D-4FA2-6DA25863E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CBAE4A-5900-4E2C-6683-38A6CAB9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6A17-B581-874B-9C1E-A8FF6447F8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6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4FAFF-BD28-73BA-F373-EED4ED42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4A26ED-BEF5-60CA-18CA-0B92D2B06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122B4F-DD93-E362-5EFD-2B81146B3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0E4CAF-3B7B-9DB7-E45D-4B5FA88FC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7BF2-D9A5-AB4A-B8A1-524B7D2A61AB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7A2C40-D3F3-0BF7-1176-BC6ABCAD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867CAC-70A7-B1D5-C7BB-ECCEECFD5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6A17-B581-874B-9C1E-A8FF6447F8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3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CAFFC-87DD-31CD-9D89-D6466B96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FC4F582-B697-5D7B-F6B5-A6F0520C2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111183-1B0F-A645-123C-F8EBA348B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AEA9C2-4292-5DCF-3321-9133949A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7BF2-D9A5-AB4A-B8A1-524B7D2A61AB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294279-46AD-22C9-2D00-B53ECE8E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944E19-5A6B-0560-10A6-31A1AB9A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6A17-B581-874B-9C1E-A8FF6447F8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DFD7BF-EAA9-0DC4-DA61-D2D4F181F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D9F751-F309-44F4-A436-559A325A9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425292-C5C2-E653-D31C-0049690E2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57BF2-D9A5-AB4A-B8A1-524B7D2A61AB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83B06C-AB5A-A539-FD15-F6B8B510F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B8BEC4-043D-F23E-0F45-723EC2341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76A17-B581-874B-9C1E-A8FF6447F8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9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Karte, Text, Atlas enthält.&#10;&#10;Automatisch generierte Beschreibung">
            <a:extLst>
              <a:ext uri="{FF2B5EF4-FFF2-40B4-BE49-F238E27FC236}">
                <a16:creationId xmlns:a16="http://schemas.microsoft.com/office/drawing/2014/main" id="{4F562428-B2AC-3C6D-B041-86433D84FF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2" r="5136" b="16736"/>
          <a:stretch/>
        </p:blipFill>
        <p:spPr>
          <a:xfrm>
            <a:off x="2784741" y="3568697"/>
            <a:ext cx="2668987" cy="3479391"/>
          </a:xfrm>
          <a:prstGeom prst="rect">
            <a:avLst/>
          </a:prstGeom>
        </p:spPr>
      </p:pic>
      <p:pic>
        <p:nvPicPr>
          <p:cNvPr id="13" name="Grafik 12" descr="Ein Bild, das Karte, Text, Atlas enthält.&#10;&#10;Automatisch generierte Beschreibung">
            <a:extLst>
              <a:ext uri="{FF2B5EF4-FFF2-40B4-BE49-F238E27FC236}">
                <a16:creationId xmlns:a16="http://schemas.microsoft.com/office/drawing/2014/main" id="{AEA8B5CD-E5AC-67C4-783D-CF8EDCF0D8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0" r="7120" b="16990"/>
          <a:stretch/>
        </p:blipFill>
        <p:spPr>
          <a:xfrm>
            <a:off x="2784741" y="0"/>
            <a:ext cx="2668987" cy="3478869"/>
          </a:xfrm>
          <a:prstGeom prst="rect">
            <a:avLst/>
          </a:prstGeom>
        </p:spPr>
      </p:pic>
      <p:pic>
        <p:nvPicPr>
          <p:cNvPr id="5" name="Grafik 4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1852671B-FD5D-CEAD-7047-379B7D95F5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3" r="14956" b="16816"/>
          <a:stretch/>
        </p:blipFill>
        <p:spPr>
          <a:xfrm>
            <a:off x="0" y="-1"/>
            <a:ext cx="2668987" cy="3478868"/>
          </a:xfrm>
          <a:prstGeom prst="rect">
            <a:avLst/>
          </a:prstGeom>
        </p:spPr>
      </p:pic>
      <p:pic>
        <p:nvPicPr>
          <p:cNvPr id="15" name="Grafik 14" descr="Ein Bild, das Karte, Text, Atlas enthält.&#10;&#10;Automatisch generierte Beschreibung">
            <a:extLst>
              <a:ext uri="{FF2B5EF4-FFF2-40B4-BE49-F238E27FC236}">
                <a16:creationId xmlns:a16="http://schemas.microsoft.com/office/drawing/2014/main" id="{53E6B51B-1277-8605-4E1D-0BD60EE5C3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20" r="1410" b="16753"/>
          <a:stretch/>
        </p:blipFill>
        <p:spPr>
          <a:xfrm>
            <a:off x="0" y="3568697"/>
            <a:ext cx="2668987" cy="348753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6ABE8DA4-B6CD-5817-B463-91F3D5C7B003}"/>
              </a:ext>
            </a:extLst>
          </p:cNvPr>
          <p:cNvSpPr txBox="1"/>
          <p:nvPr/>
        </p:nvSpPr>
        <p:spPr>
          <a:xfrm>
            <a:off x="1548167" y="-1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a) Cargo &amp; Tank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A2AF468-FD61-4788-E18C-0EF5DD26C168}"/>
              </a:ext>
            </a:extLst>
          </p:cNvPr>
          <p:cNvSpPr txBox="1"/>
          <p:nvPr/>
        </p:nvSpPr>
        <p:spPr>
          <a:xfrm>
            <a:off x="4249124" y="0"/>
            <a:ext cx="11929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b) Auxiliary &amp; Tug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C3106AE-B020-459E-3A13-FCA19BE43B3F}"/>
              </a:ext>
            </a:extLst>
          </p:cNvPr>
          <p:cNvSpPr txBox="1"/>
          <p:nvPr/>
        </p:nvSpPr>
        <p:spPr>
          <a:xfrm>
            <a:off x="1929682" y="3568697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c) Fishing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5EDBBBA-2D93-E3CD-3874-75B3DF4B2E88}"/>
              </a:ext>
            </a:extLst>
          </p:cNvPr>
          <p:cNvSpPr txBox="1"/>
          <p:nvPr/>
        </p:nvSpPr>
        <p:spPr>
          <a:xfrm>
            <a:off x="4499192" y="3568697"/>
            <a:ext cx="942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d) Passenger</a:t>
            </a:r>
          </a:p>
        </p:txBody>
      </p:sp>
    </p:spTree>
    <p:extLst>
      <p:ext uri="{BB962C8B-B14F-4D97-AF65-F5344CB8AC3E}">
        <p14:creationId xmlns:p14="http://schemas.microsoft.com/office/powerpoint/2010/main" val="3080534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Macintosh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Webert, Jan-Hendrik</dc:creator>
  <cp:lastModifiedBy>Webert, Jan-Hendrik</cp:lastModifiedBy>
  <cp:revision>2</cp:revision>
  <dcterms:created xsi:type="dcterms:W3CDTF">2023-11-30T10:18:06Z</dcterms:created>
  <dcterms:modified xsi:type="dcterms:W3CDTF">2023-11-30T10:34:42Z</dcterms:modified>
</cp:coreProperties>
</file>