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5"/>
    <p:restoredTop sz="94014"/>
  </p:normalViewPr>
  <p:slideViewPr>
    <p:cSldViewPr snapToGrid="0">
      <p:cViewPr>
        <p:scale>
          <a:sx n="236" d="100"/>
          <a:sy n="236" d="100"/>
        </p:scale>
        <p:origin x="144" y="-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47B27-EA07-C514-C6DB-C1FE332C5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0A1931-554F-2388-6D89-056C3DE66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55E4DF-7771-EDB9-9D07-EA2CB16A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FAC5-4881-E24F-8183-2037020758A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642895-AA28-23C0-D3E0-BC19DACB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B92340-32DF-A046-FE74-1FBD67BC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8377-FE9C-5543-B278-7C30C8B783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6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5A9ED-A192-841B-EA41-4354219F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213A8E-57D9-F0D2-AA9D-3FC8E3D39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3E703E-968B-9935-A047-B5F2C7E6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FAC5-4881-E24F-8183-2037020758A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D1D812-DA1A-FBF5-350A-65D58F04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DA429A-DBF5-C5C1-9B44-7B811B0B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8377-FE9C-5543-B278-7C30C8B783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44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C7A8B3F-006A-6A58-67C8-9A722A710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B8E1E6-DAB0-B8CF-979B-3EB63C6F5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886774-5EEA-7B1B-BA34-2F7963B6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FAC5-4881-E24F-8183-2037020758A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B10852-9F8F-3D7C-893C-9C273187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ED212D-01CC-7232-D635-C90F3498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8377-FE9C-5543-B278-7C30C8B783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0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4EF763-5789-6B07-ED04-CEAADFD7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F80C2C-DC0B-1979-4ADC-37FDFAA06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AEE8C5-2D6C-1118-F178-7B3F72A1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FAC5-4881-E24F-8183-2037020758A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067009-FDA4-77A2-E194-6FF846C5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96E613-D06E-2B6C-7783-5C53F10F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8377-FE9C-5543-B278-7C30C8B783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8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241AA-03B3-BD5E-49E5-39CEDA8FD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90ED12-5B0F-B845-E91E-7E3AB251D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C2FEC3-AC1F-C92B-9C68-C63CE696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FAC5-4881-E24F-8183-2037020758A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D7A841-9595-695B-6A61-47412944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48F5FD-2297-B302-2837-5A3EFBC4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8377-FE9C-5543-B278-7C30C8B783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3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9410A-C432-B35C-23DD-5EE5EEE9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A2C6EE-AC21-06A3-1740-1C71E5B54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15BB56-8DBF-6655-350B-5CBEE7A18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FC5C9A-4D41-CA6A-AC52-D700713C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FAC5-4881-E24F-8183-2037020758A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087D45-4F27-0D00-0D19-946639EA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961673-E98F-5C92-15DF-EBAC267C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8377-FE9C-5543-B278-7C30C8B783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5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02377-3EF3-F6D8-F562-35979DF9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3C3FB2-D6D2-5C5F-0F05-8E7F3BCC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C28CFF-7073-635A-06B6-7CE8735A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21EE96-349F-8E5C-94E4-E45A9A99D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FD3C26-6C89-9E89-76D1-D5CC83B70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55B617-4160-9717-283E-584986A7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FAC5-4881-E24F-8183-2037020758A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8F468D-485A-70AE-0371-AB501BF0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700AA5-6630-ED92-33F8-A77D384D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8377-FE9C-5543-B278-7C30C8B783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1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0BB49-2E14-8401-AB1F-C9291A2A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4AFC58-3F4B-273D-E11E-A637FB87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FAC5-4881-E24F-8183-2037020758A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AB6107-B5FB-EC1D-48A5-9D7ABFFE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701893-2AC6-9CAE-F05B-A226174D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8377-FE9C-5543-B278-7C30C8B783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9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EE560CA-D356-6F7D-63FF-A9001A1A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FAC5-4881-E24F-8183-2037020758A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7BC404-0DE9-A137-6F6E-32D4DC34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50ACB5-0A2F-E326-703E-559882AD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8377-FE9C-5543-B278-7C30C8B783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B70FC-3981-0BCA-A348-BAD681F16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6C103E-A0B6-155D-C1A6-82000DE31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B7DDF1-9B94-D4E0-3891-126873E3E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E4011D-8A80-6C5C-8AB4-062E6D7E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FAC5-4881-E24F-8183-2037020758A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FE245D-E9B0-C614-7845-F959A134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E70AB5-477A-C05F-64E0-730E0932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8377-FE9C-5543-B278-7C30C8B783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3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A408C-9BCF-6431-146F-03708D36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F41FFDE-0A01-F591-144F-839F10FFD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156321-A1FC-9DAE-3D86-59B88C40A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593822-BA65-994A-E01C-01D16E56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FAC5-4881-E24F-8183-2037020758A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8E0234-D54C-88F3-F2BD-E529576B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17554F-8A3B-7FF5-4380-1B18A7EE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08377-FE9C-5543-B278-7C30C8B783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8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7AE952-544C-98A2-701B-E33FD789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409619-275D-23C1-42B0-DD7CC91B3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A2320C-9664-77B2-23C3-066F92653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FAC5-4881-E24F-8183-2037020758A8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C2EC50-6DDC-B815-6664-F40994F91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8F07B4-10C8-F986-4239-54079D8F7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08377-FE9C-5543-B278-7C30C8B783B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1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6">
            <a:extLst>
              <a:ext uri="{FF2B5EF4-FFF2-40B4-BE49-F238E27FC236}">
                <a16:creationId xmlns:a16="http://schemas.microsoft.com/office/drawing/2014/main" id="{06D01FE5-CA1C-EE8F-433D-D33CF89049F2}"/>
              </a:ext>
            </a:extLst>
          </p:cNvPr>
          <p:cNvSpPr/>
          <p:nvPr/>
        </p:nvSpPr>
        <p:spPr>
          <a:xfrm>
            <a:off x="1408386" y="1166648"/>
            <a:ext cx="4395514" cy="979652"/>
          </a:xfrm>
          <a:custGeom>
            <a:avLst/>
            <a:gdLst>
              <a:gd name="connsiteX0" fmla="*/ 0 w 2890345"/>
              <a:gd name="connsiteY0" fmla="*/ 231228 h 809297"/>
              <a:gd name="connsiteX1" fmla="*/ 462455 w 2890345"/>
              <a:gd name="connsiteY1" fmla="*/ 588580 h 809297"/>
              <a:gd name="connsiteX2" fmla="*/ 956442 w 2890345"/>
              <a:gd name="connsiteY2" fmla="*/ 809297 h 809297"/>
              <a:gd name="connsiteX3" fmla="*/ 1303283 w 2890345"/>
              <a:gd name="connsiteY3" fmla="*/ 725214 h 809297"/>
              <a:gd name="connsiteX4" fmla="*/ 1597573 w 2890345"/>
              <a:gd name="connsiteY4" fmla="*/ 504497 h 809297"/>
              <a:gd name="connsiteX5" fmla="*/ 1870842 w 2890345"/>
              <a:gd name="connsiteY5" fmla="*/ 105104 h 809297"/>
              <a:gd name="connsiteX6" fmla="*/ 2291255 w 2890345"/>
              <a:gd name="connsiteY6" fmla="*/ 0 h 809297"/>
              <a:gd name="connsiteX7" fmla="*/ 2890345 w 2890345"/>
              <a:gd name="connsiteY7" fmla="*/ 315311 h 809297"/>
              <a:gd name="connsiteX8" fmla="*/ 2890345 w 2890345"/>
              <a:gd name="connsiteY8" fmla="*/ 315311 h 809297"/>
              <a:gd name="connsiteX0" fmla="*/ 0 w 2890345"/>
              <a:gd name="connsiteY0" fmla="*/ 231228 h 809297"/>
              <a:gd name="connsiteX1" fmla="*/ 424192 w 2890345"/>
              <a:gd name="connsiteY1" fmla="*/ 636651 h 809297"/>
              <a:gd name="connsiteX2" fmla="*/ 956442 w 2890345"/>
              <a:gd name="connsiteY2" fmla="*/ 809297 h 809297"/>
              <a:gd name="connsiteX3" fmla="*/ 1303283 w 2890345"/>
              <a:gd name="connsiteY3" fmla="*/ 725214 h 809297"/>
              <a:gd name="connsiteX4" fmla="*/ 1597573 w 2890345"/>
              <a:gd name="connsiteY4" fmla="*/ 504497 h 809297"/>
              <a:gd name="connsiteX5" fmla="*/ 1870842 w 2890345"/>
              <a:gd name="connsiteY5" fmla="*/ 105104 h 809297"/>
              <a:gd name="connsiteX6" fmla="*/ 2291255 w 2890345"/>
              <a:gd name="connsiteY6" fmla="*/ 0 h 809297"/>
              <a:gd name="connsiteX7" fmla="*/ 2890345 w 2890345"/>
              <a:gd name="connsiteY7" fmla="*/ 315311 h 809297"/>
              <a:gd name="connsiteX8" fmla="*/ 2890345 w 2890345"/>
              <a:gd name="connsiteY8" fmla="*/ 315311 h 809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90345" h="809297">
                <a:moveTo>
                  <a:pt x="0" y="231228"/>
                </a:moveTo>
                <a:lnTo>
                  <a:pt x="424192" y="636651"/>
                </a:lnTo>
                <a:lnTo>
                  <a:pt x="956442" y="809297"/>
                </a:lnTo>
                <a:lnTo>
                  <a:pt x="1303283" y="725214"/>
                </a:lnTo>
                <a:lnTo>
                  <a:pt x="1597573" y="504497"/>
                </a:lnTo>
                <a:lnTo>
                  <a:pt x="1870842" y="105104"/>
                </a:lnTo>
                <a:lnTo>
                  <a:pt x="2291255" y="0"/>
                </a:lnTo>
                <a:lnTo>
                  <a:pt x="2890345" y="315311"/>
                </a:lnTo>
                <a:lnTo>
                  <a:pt x="2890345" y="315311"/>
                </a:ln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4E6196-590A-6016-7B85-ED6D5C193685}"/>
              </a:ext>
            </a:extLst>
          </p:cNvPr>
          <p:cNvSpPr>
            <a:spLocks noChangeAspect="1"/>
          </p:cNvSpPr>
          <p:nvPr/>
        </p:nvSpPr>
        <p:spPr>
          <a:xfrm flipH="1">
            <a:off x="1333572" y="1379913"/>
            <a:ext cx="83127" cy="831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C313CD-7581-135B-F0DF-7FE7B58DD34F}"/>
              </a:ext>
            </a:extLst>
          </p:cNvPr>
          <p:cNvSpPr>
            <a:spLocks noChangeAspect="1"/>
          </p:cNvSpPr>
          <p:nvPr/>
        </p:nvSpPr>
        <p:spPr>
          <a:xfrm flipH="1">
            <a:off x="2009674" y="1906751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3E8209-6B75-308D-BCBB-5C6DCE200D75}"/>
              </a:ext>
            </a:extLst>
          </p:cNvPr>
          <p:cNvSpPr>
            <a:spLocks noChangeAspect="1"/>
          </p:cNvSpPr>
          <p:nvPr/>
        </p:nvSpPr>
        <p:spPr>
          <a:xfrm flipH="1">
            <a:off x="2793841" y="2104736"/>
            <a:ext cx="83127" cy="831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ECA000-4DF5-1925-D5D0-199509F82BB2}"/>
              </a:ext>
            </a:extLst>
          </p:cNvPr>
          <p:cNvSpPr>
            <a:spLocks noChangeAspect="1"/>
          </p:cNvSpPr>
          <p:nvPr/>
        </p:nvSpPr>
        <p:spPr>
          <a:xfrm flipH="1">
            <a:off x="3320314" y="2009370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5A7965-64C0-FC34-9E2E-2853FEC5C2C0}"/>
              </a:ext>
            </a:extLst>
          </p:cNvPr>
          <p:cNvSpPr>
            <a:spLocks noChangeAspect="1"/>
          </p:cNvSpPr>
          <p:nvPr/>
        </p:nvSpPr>
        <p:spPr>
          <a:xfrm flipH="1">
            <a:off x="3771972" y="1740132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B467C0-430A-8942-FDA1-9D06561FA9DA}"/>
              </a:ext>
            </a:extLst>
          </p:cNvPr>
          <p:cNvSpPr>
            <a:spLocks noChangeAspect="1"/>
          </p:cNvSpPr>
          <p:nvPr/>
        </p:nvSpPr>
        <p:spPr>
          <a:xfrm flipH="1">
            <a:off x="4207005" y="1244140"/>
            <a:ext cx="83127" cy="831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9EFBAB1-3ACE-165C-12B3-BEE88B6CA06D}"/>
              </a:ext>
            </a:extLst>
          </p:cNvPr>
          <p:cNvSpPr>
            <a:spLocks noChangeAspect="1"/>
          </p:cNvSpPr>
          <p:nvPr/>
        </p:nvSpPr>
        <p:spPr>
          <a:xfrm flipH="1">
            <a:off x="4858168" y="1125086"/>
            <a:ext cx="83127" cy="8312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7FBA451-C89C-1263-42B3-306EBC8F064E}"/>
              </a:ext>
            </a:extLst>
          </p:cNvPr>
          <p:cNvSpPr>
            <a:spLocks noChangeAspect="1"/>
          </p:cNvSpPr>
          <p:nvPr/>
        </p:nvSpPr>
        <p:spPr>
          <a:xfrm flipH="1">
            <a:off x="5729086" y="1479667"/>
            <a:ext cx="83127" cy="831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ihandform 15">
            <a:extLst>
              <a:ext uri="{FF2B5EF4-FFF2-40B4-BE49-F238E27FC236}">
                <a16:creationId xmlns:a16="http://schemas.microsoft.com/office/drawing/2014/main" id="{B92B2E77-1530-3CF9-5169-A25F07F226DC}"/>
              </a:ext>
            </a:extLst>
          </p:cNvPr>
          <p:cNvSpPr/>
          <p:nvPr/>
        </p:nvSpPr>
        <p:spPr>
          <a:xfrm>
            <a:off x="1371711" y="1288473"/>
            <a:ext cx="4405633" cy="864523"/>
          </a:xfrm>
          <a:custGeom>
            <a:avLst/>
            <a:gdLst>
              <a:gd name="connsiteX0" fmla="*/ 0 w 4397432"/>
              <a:gd name="connsiteY0" fmla="*/ 116378 h 864523"/>
              <a:gd name="connsiteX1" fmla="*/ 1463040 w 4397432"/>
              <a:gd name="connsiteY1" fmla="*/ 864523 h 864523"/>
              <a:gd name="connsiteX2" fmla="*/ 2859578 w 4397432"/>
              <a:gd name="connsiteY2" fmla="*/ 0 h 864523"/>
              <a:gd name="connsiteX3" fmla="*/ 4397432 w 4397432"/>
              <a:gd name="connsiteY3" fmla="*/ 232756 h 864523"/>
              <a:gd name="connsiteX0" fmla="*/ 0 w 4397432"/>
              <a:gd name="connsiteY0" fmla="*/ 157942 h 864523"/>
              <a:gd name="connsiteX1" fmla="*/ 1463040 w 4397432"/>
              <a:gd name="connsiteY1" fmla="*/ 864523 h 864523"/>
              <a:gd name="connsiteX2" fmla="*/ 2859578 w 4397432"/>
              <a:gd name="connsiteY2" fmla="*/ 0 h 864523"/>
              <a:gd name="connsiteX3" fmla="*/ 4397432 w 4397432"/>
              <a:gd name="connsiteY3" fmla="*/ 232756 h 864523"/>
              <a:gd name="connsiteX0" fmla="*/ 0 w 4405633"/>
              <a:gd name="connsiteY0" fmla="*/ 133339 h 864523"/>
              <a:gd name="connsiteX1" fmla="*/ 1471241 w 4405633"/>
              <a:gd name="connsiteY1" fmla="*/ 864523 h 864523"/>
              <a:gd name="connsiteX2" fmla="*/ 2867779 w 4405633"/>
              <a:gd name="connsiteY2" fmla="*/ 0 h 864523"/>
              <a:gd name="connsiteX3" fmla="*/ 4405633 w 4405633"/>
              <a:gd name="connsiteY3" fmla="*/ 232756 h 864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5633" h="864523">
                <a:moveTo>
                  <a:pt x="0" y="133339"/>
                </a:moveTo>
                <a:lnTo>
                  <a:pt x="1471241" y="864523"/>
                </a:lnTo>
                <a:lnTo>
                  <a:pt x="2867779" y="0"/>
                </a:lnTo>
                <a:lnTo>
                  <a:pt x="4405633" y="232756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0AE6F4FB-DD07-FD68-8FF8-01C1FD06F1D2}"/>
              </a:ext>
            </a:extLst>
          </p:cNvPr>
          <p:cNvCxnSpPr>
            <a:cxnSpLocks/>
            <a:endCxn id="9" idx="1"/>
          </p:cNvCxnSpPr>
          <p:nvPr/>
        </p:nvCxnSpPr>
        <p:spPr>
          <a:xfrm flipH="1">
            <a:off x="2080627" y="1806581"/>
            <a:ext cx="65480" cy="112344"/>
          </a:xfrm>
          <a:prstGeom prst="straightConnector1">
            <a:avLst/>
          </a:prstGeom>
          <a:ln w="6350">
            <a:solidFill>
              <a:schemeClr val="accent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9A932D5-4FDD-8684-33BC-186972E313CF}"/>
              </a:ext>
            </a:extLst>
          </p:cNvPr>
          <p:cNvCxnSpPr>
            <a:cxnSpLocks/>
            <a:endCxn id="11" idx="7"/>
          </p:cNvCxnSpPr>
          <p:nvPr/>
        </p:nvCxnSpPr>
        <p:spPr>
          <a:xfrm>
            <a:off x="3243455" y="1906751"/>
            <a:ext cx="89033" cy="114793"/>
          </a:xfrm>
          <a:prstGeom prst="straightConnector1">
            <a:avLst/>
          </a:prstGeom>
          <a:ln w="6350">
            <a:solidFill>
              <a:schemeClr val="accent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F14B7E9-A3F7-2200-62EA-36CE4C02CA04}"/>
              </a:ext>
            </a:extLst>
          </p:cNvPr>
          <p:cNvCxnSpPr>
            <a:cxnSpLocks/>
          </p:cNvCxnSpPr>
          <p:nvPr/>
        </p:nvCxnSpPr>
        <p:spPr>
          <a:xfrm>
            <a:off x="3700899" y="1631020"/>
            <a:ext cx="89033" cy="114793"/>
          </a:xfrm>
          <a:prstGeom prst="straightConnector1">
            <a:avLst/>
          </a:prstGeom>
          <a:ln w="6350">
            <a:solidFill>
              <a:schemeClr val="accent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F3634DF-FA08-78D3-B25C-5185B1FBBD5B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4867650" y="1208213"/>
            <a:ext cx="32081" cy="171700"/>
          </a:xfrm>
          <a:prstGeom prst="straightConnector1">
            <a:avLst/>
          </a:prstGeom>
          <a:ln w="6350">
            <a:solidFill>
              <a:schemeClr val="accent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32B4C1F-B94C-0642-06DF-583A85634108}"/>
                  </a:ext>
                </a:extLst>
              </p:cNvPr>
              <p:cNvSpPr txBox="1"/>
              <p:nvPr/>
            </p:nvSpPr>
            <p:spPr>
              <a:xfrm>
                <a:off x="2206636" y="1656474"/>
                <a:ext cx="24564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11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F32B4C1F-B94C-0642-06DF-583A85634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636" y="1656474"/>
                <a:ext cx="245644" cy="169277"/>
              </a:xfrm>
              <a:prstGeom prst="rect">
                <a:avLst/>
              </a:prstGeom>
              <a:blipFill>
                <a:blip r:embed="rId2"/>
                <a:stretch>
                  <a:fillRect l="-100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43883C2B-602A-F54D-ADA9-035ED3F5322F}"/>
                  </a:ext>
                </a:extLst>
              </p:cNvPr>
              <p:cNvSpPr txBox="1"/>
              <p:nvPr/>
            </p:nvSpPr>
            <p:spPr>
              <a:xfrm>
                <a:off x="3451705" y="1981709"/>
                <a:ext cx="24564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11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43883C2B-602A-F54D-ADA9-035ED3F53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705" y="1981709"/>
                <a:ext cx="245644" cy="169277"/>
              </a:xfrm>
              <a:prstGeom prst="rect">
                <a:avLst/>
              </a:prstGeom>
              <a:blipFill>
                <a:blip r:embed="rId3"/>
                <a:stretch>
                  <a:fillRect l="-9524"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03D7FB27-A88A-65F8-9990-AEEBA747D175}"/>
                  </a:ext>
                </a:extLst>
              </p:cNvPr>
              <p:cNvSpPr txBox="1"/>
              <p:nvPr/>
            </p:nvSpPr>
            <p:spPr>
              <a:xfrm>
                <a:off x="3869168" y="1721942"/>
                <a:ext cx="24564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11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03D7FB27-A88A-65F8-9990-AEEBA747D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168" y="1721942"/>
                <a:ext cx="245644" cy="169277"/>
              </a:xfrm>
              <a:prstGeom prst="rect">
                <a:avLst/>
              </a:prstGeom>
              <a:blipFill>
                <a:blip r:embed="rId2"/>
                <a:stretch>
                  <a:fillRect l="-100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5EE3438-2060-49CE-EB73-1C2A92231A03}"/>
                  </a:ext>
                </a:extLst>
              </p:cNvPr>
              <p:cNvSpPr txBox="1"/>
              <p:nvPr/>
            </p:nvSpPr>
            <p:spPr>
              <a:xfrm>
                <a:off x="4776909" y="1388823"/>
                <a:ext cx="24564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11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5EE3438-2060-49CE-EB73-1C2A92231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909" y="1388823"/>
                <a:ext cx="245644" cy="169277"/>
              </a:xfrm>
              <a:prstGeom prst="rect">
                <a:avLst/>
              </a:prstGeom>
              <a:blipFill>
                <a:blip r:embed="rId4"/>
                <a:stretch>
                  <a:fillRect l="-100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8AE3FED1-A204-5D78-B96B-F8969B4C7093}"/>
              </a:ext>
            </a:extLst>
          </p:cNvPr>
          <p:cNvSpPr txBox="1"/>
          <p:nvPr/>
        </p:nvSpPr>
        <p:spPr>
          <a:xfrm>
            <a:off x="1111807" y="146304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F262DFF-0F7B-4D3F-253B-AB370C6F5FDC}"/>
              </a:ext>
            </a:extLst>
          </p:cNvPr>
          <p:cNvSpPr txBox="1"/>
          <p:nvPr/>
        </p:nvSpPr>
        <p:spPr>
          <a:xfrm>
            <a:off x="1869938" y="1999107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8799F49-84EC-C01A-40F9-8358E6A80CCB}"/>
              </a:ext>
            </a:extLst>
          </p:cNvPr>
          <p:cNvSpPr txBox="1"/>
          <p:nvPr/>
        </p:nvSpPr>
        <p:spPr>
          <a:xfrm>
            <a:off x="2682958" y="218492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2901E25-D211-2B64-7DC9-135673F8BE3A}"/>
              </a:ext>
            </a:extLst>
          </p:cNvPr>
          <p:cNvSpPr txBox="1"/>
          <p:nvPr/>
        </p:nvSpPr>
        <p:spPr>
          <a:xfrm>
            <a:off x="3204622" y="212416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7BF14CC-1382-2053-3FCF-5C79960CF1A8}"/>
              </a:ext>
            </a:extLst>
          </p:cNvPr>
          <p:cNvSpPr txBox="1"/>
          <p:nvPr/>
        </p:nvSpPr>
        <p:spPr>
          <a:xfrm>
            <a:off x="3692844" y="182325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C52FF83-1C1F-5D2F-B1A2-F2373DBD2B76}"/>
              </a:ext>
            </a:extLst>
          </p:cNvPr>
          <p:cNvSpPr txBox="1"/>
          <p:nvPr/>
        </p:nvSpPr>
        <p:spPr>
          <a:xfrm>
            <a:off x="4054559" y="936363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07F809D-7ECC-A889-62D3-9F04B741C713}"/>
              </a:ext>
            </a:extLst>
          </p:cNvPr>
          <p:cNvSpPr txBox="1"/>
          <p:nvPr/>
        </p:nvSpPr>
        <p:spPr>
          <a:xfrm>
            <a:off x="4752896" y="808696"/>
            <a:ext cx="324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B3F41E8-D64E-DC56-8D28-2081396CAE6D}"/>
              </a:ext>
            </a:extLst>
          </p:cNvPr>
          <p:cNvSpPr txBox="1"/>
          <p:nvPr/>
        </p:nvSpPr>
        <p:spPr>
          <a:xfrm>
            <a:off x="5608585" y="117189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255159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Webert, Jan-Hendrik</dc:creator>
  <cp:lastModifiedBy>Webert, Jan-Hendrik</cp:lastModifiedBy>
  <cp:revision>2</cp:revision>
  <dcterms:created xsi:type="dcterms:W3CDTF">2023-12-13T10:43:23Z</dcterms:created>
  <dcterms:modified xsi:type="dcterms:W3CDTF">2023-12-13T12:13:54Z</dcterms:modified>
</cp:coreProperties>
</file>