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jobin\OneDrive\Desktop\Career%20level%20up\Portfolio\Fitbit%20data\dailyActivity_analysis_Fina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jobin\OneDrive\Desktop\Career%20level%20up\Portfolio\Fitbit%20data\dailyActivity_analysis_Fina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jobin\OneDrive\Desktop\Career%20level%20up\Portfolio\Fitbit%20data\dailyActivity_analysis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[dailyActivity_analysis_Final.xlsx]TotalSteps Viz!PivotTable19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TotalSteps per Member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'TotalSteps Viz'!$B$3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'TotalSteps Viz'!$A$4:$A$37</c:f>
              <c:strCache>
                <c:ptCount val="33"/>
                <c:pt idx="0">
                  <c:v>1503960366</c:v>
                </c:pt>
                <c:pt idx="1">
                  <c:v>1624580081</c:v>
                </c:pt>
                <c:pt idx="2">
                  <c:v>1644430081</c:v>
                </c:pt>
                <c:pt idx="3">
                  <c:v>1844505072</c:v>
                </c:pt>
                <c:pt idx="4">
                  <c:v>1927972279</c:v>
                </c:pt>
                <c:pt idx="5">
                  <c:v>2022484408</c:v>
                </c:pt>
                <c:pt idx="6">
                  <c:v>2026352035</c:v>
                </c:pt>
                <c:pt idx="7">
                  <c:v>2320127002</c:v>
                </c:pt>
                <c:pt idx="8">
                  <c:v>2347167796</c:v>
                </c:pt>
                <c:pt idx="9">
                  <c:v>2873212765</c:v>
                </c:pt>
                <c:pt idx="10">
                  <c:v>3372868164</c:v>
                </c:pt>
                <c:pt idx="11">
                  <c:v>3977333714</c:v>
                </c:pt>
                <c:pt idx="12">
                  <c:v>4020332650</c:v>
                </c:pt>
                <c:pt idx="13">
                  <c:v>4057192912</c:v>
                </c:pt>
                <c:pt idx="14">
                  <c:v>4319703577</c:v>
                </c:pt>
                <c:pt idx="15">
                  <c:v>4388161847</c:v>
                </c:pt>
                <c:pt idx="16">
                  <c:v>4445114986</c:v>
                </c:pt>
                <c:pt idx="17">
                  <c:v>4558609924</c:v>
                </c:pt>
                <c:pt idx="18">
                  <c:v>4702921684</c:v>
                </c:pt>
                <c:pt idx="19">
                  <c:v>5553957443</c:v>
                </c:pt>
                <c:pt idx="20">
                  <c:v>5577150313</c:v>
                </c:pt>
                <c:pt idx="21">
                  <c:v>6117666160</c:v>
                </c:pt>
                <c:pt idx="22">
                  <c:v>6290855005</c:v>
                </c:pt>
                <c:pt idx="23">
                  <c:v>6775888955</c:v>
                </c:pt>
                <c:pt idx="24">
                  <c:v>6962181067</c:v>
                </c:pt>
                <c:pt idx="25">
                  <c:v>7007744171</c:v>
                </c:pt>
                <c:pt idx="26">
                  <c:v>7086361926</c:v>
                </c:pt>
                <c:pt idx="27">
                  <c:v>8053475328</c:v>
                </c:pt>
                <c:pt idx="28">
                  <c:v>8253242879</c:v>
                </c:pt>
                <c:pt idx="29">
                  <c:v>8378563200</c:v>
                </c:pt>
                <c:pt idx="30">
                  <c:v>8583815059</c:v>
                </c:pt>
                <c:pt idx="31">
                  <c:v>8792009665</c:v>
                </c:pt>
                <c:pt idx="32">
                  <c:v>8877689391</c:v>
                </c:pt>
              </c:strCache>
            </c:strRef>
          </c:cat>
          <c:val>
            <c:numRef>
              <c:f>'TotalSteps Viz'!$B$4:$B$37</c:f>
              <c:numCache>
                <c:formatCode>0</c:formatCode>
                <c:ptCount val="33"/>
                <c:pt idx="0">
                  <c:v>12116.741935483869</c:v>
                </c:pt>
                <c:pt idx="1">
                  <c:v>5743.9032258064517</c:v>
                </c:pt>
                <c:pt idx="2">
                  <c:v>7282.9666666666681</c:v>
                </c:pt>
                <c:pt idx="3">
                  <c:v>2580.0645161290317</c:v>
                </c:pt>
                <c:pt idx="4">
                  <c:v>916.12903225806463</c:v>
                </c:pt>
                <c:pt idx="5">
                  <c:v>11370.645161290322</c:v>
                </c:pt>
                <c:pt idx="6">
                  <c:v>5566.8709677419356</c:v>
                </c:pt>
                <c:pt idx="7">
                  <c:v>4716.8709677419356</c:v>
                </c:pt>
                <c:pt idx="8">
                  <c:v>9519.6666666666642</c:v>
                </c:pt>
                <c:pt idx="9">
                  <c:v>7555.7741935483864</c:v>
                </c:pt>
                <c:pt idx="10">
                  <c:v>6861.6500000000005</c:v>
                </c:pt>
                <c:pt idx="11">
                  <c:v>10984.566666666666</c:v>
                </c:pt>
                <c:pt idx="12">
                  <c:v>2267.2258064516122</c:v>
                </c:pt>
                <c:pt idx="13">
                  <c:v>3838</c:v>
                </c:pt>
                <c:pt idx="14">
                  <c:v>7268.8387096774204</c:v>
                </c:pt>
                <c:pt idx="15">
                  <c:v>10813.935483870968</c:v>
                </c:pt>
                <c:pt idx="16">
                  <c:v>4796.5483870967737</c:v>
                </c:pt>
                <c:pt idx="17">
                  <c:v>7685.1290322580644</c:v>
                </c:pt>
                <c:pt idx="18">
                  <c:v>8572.0645161290322</c:v>
                </c:pt>
                <c:pt idx="19">
                  <c:v>8612.5806451612898</c:v>
                </c:pt>
                <c:pt idx="20">
                  <c:v>8304.4333333333307</c:v>
                </c:pt>
                <c:pt idx="21">
                  <c:v>7046.7142857142844</c:v>
                </c:pt>
                <c:pt idx="22">
                  <c:v>5649.5517241379321</c:v>
                </c:pt>
                <c:pt idx="23">
                  <c:v>2519.6923076923076</c:v>
                </c:pt>
                <c:pt idx="24">
                  <c:v>9794.8064516129052</c:v>
                </c:pt>
                <c:pt idx="25">
                  <c:v>11323.423076923074</c:v>
                </c:pt>
                <c:pt idx="26">
                  <c:v>9371.7741935483846</c:v>
                </c:pt>
                <c:pt idx="27">
                  <c:v>14763.290322580646</c:v>
                </c:pt>
                <c:pt idx="28">
                  <c:v>6482.1578947368425</c:v>
                </c:pt>
                <c:pt idx="29">
                  <c:v>8717.7096774193542</c:v>
                </c:pt>
                <c:pt idx="30">
                  <c:v>7198.5161290322603</c:v>
                </c:pt>
                <c:pt idx="31">
                  <c:v>1853.7241379310344</c:v>
                </c:pt>
                <c:pt idx="32">
                  <c:v>16040.032258064519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61-479D-8351-76DF55B976CD}"/>
            </c:ext>
          </c:extLst>
        </c:ser>
        <c:dLbls/>
        <c:gapWidth val="219"/>
        <c:overlap val="-27"/>
        <c:axId val="117208576"/>
        <c:axId val="117210112"/>
      </c:barChart>
      <c:catAx>
        <c:axId val="117208576"/>
        <c:scaling>
          <c:orientation val="minMax"/>
        </c:scaling>
        <c:delete val="1"/>
        <c:axPos val="b"/>
        <c:numFmt formatCode="General" sourceLinked="1"/>
        <c:tickLblPos val="nextTo"/>
        <c:crossAx val="117210112"/>
        <c:crosses val="autoZero"/>
        <c:auto val="1"/>
        <c:lblAlgn val="ctr"/>
        <c:lblOffset val="100"/>
      </c:catAx>
      <c:valAx>
        <c:axId val="1172101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0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Calories Burnt vs Total Steps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Analysis!$O$1</c:f>
              <c:strCache>
                <c:ptCount val="1"/>
                <c:pt idx="0">
                  <c:v>Calories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</c:trendline>
          <c:xVal>
            <c:numRef>
              <c:f>Analysis!$D$2:$D$941</c:f>
              <c:numCache>
                <c:formatCode>0.00</c:formatCode>
                <c:ptCount val="940"/>
                <c:pt idx="0">
                  <c:v>15.0100002288818</c:v>
                </c:pt>
                <c:pt idx="1">
                  <c:v>9.1400003433227486</c:v>
                </c:pt>
                <c:pt idx="2">
                  <c:v>25.290000915527294</c:v>
                </c:pt>
                <c:pt idx="3">
                  <c:v>9.9899997711181605</c:v>
                </c:pt>
                <c:pt idx="4">
                  <c:v>9.2399997711181587</c:v>
                </c:pt>
                <c:pt idx="5">
                  <c:v>26.719999313354503</c:v>
                </c:pt>
                <c:pt idx="6">
                  <c:v>11.7799997329712</c:v>
                </c:pt>
                <c:pt idx="7">
                  <c:v>10.6599998474121</c:v>
                </c:pt>
                <c:pt idx="8">
                  <c:v>12.0100002288818</c:v>
                </c:pt>
                <c:pt idx="9">
                  <c:v>10.560000419616701</c:v>
                </c:pt>
                <c:pt idx="10">
                  <c:v>10.810000419616701</c:v>
                </c:pt>
                <c:pt idx="11">
                  <c:v>8.1300001144409197</c:v>
                </c:pt>
                <c:pt idx="12">
                  <c:v>10.359999656677203</c:v>
                </c:pt>
                <c:pt idx="13">
                  <c:v>9.8199996948242223</c:v>
                </c:pt>
                <c:pt idx="14">
                  <c:v>9.6700000762939506</c:v>
                </c:pt>
                <c:pt idx="15">
                  <c:v>17.540000915527294</c:v>
                </c:pt>
                <c:pt idx="16">
                  <c:v>6.4200000762939489</c:v>
                </c:pt>
                <c:pt idx="17">
                  <c:v>8.0900001525878906</c:v>
                </c:pt>
                <c:pt idx="18">
                  <c:v>19.340000152587898</c:v>
                </c:pt>
                <c:pt idx="19">
                  <c:v>9.8400001525878906</c:v>
                </c:pt>
                <c:pt idx="20">
                  <c:v>9.0799999237060511</c:v>
                </c:pt>
                <c:pt idx="21">
                  <c:v>14.380000114440902</c:v>
                </c:pt>
                <c:pt idx="22">
                  <c:v>7.1700000762939489</c:v>
                </c:pt>
                <c:pt idx="23">
                  <c:v>20.399999618530295</c:v>
                </c:pt>
                <c:pt idx="24">
                  <c:v>7.4299998283386204</c:v>
                </c:pt>
                <c:pt idx="25">
                  <c:v>7.349999904632571</c:v>
                </c:pt>
                <c:pt idx="26">
                  <c:v>13.2399997711182</c:v>
                </c:pt>
                <c:pt idx="27">
                  <c:v>6.6500000953674299</c:v>
                </c:pt>
                <c:pt idx="28">
                  <c:v>19.559999465942404</c:v>
                </c:pt>
                <c:pt idx="29">
                  <c:v>20.649999618530295</c:v>
                </c:pt>
                <c:pt idx="30">
                  <c:v>8.7399997711181587</c:v>
                </c:pt>
                <c:pt idx="31">
                  <c:v>8.25</c:v>
                </c:pt>
                <c:pt idx="32">
                  <c:v>18.979999542236296</c:v>
                </c:pt>
                <c:pt idx="33">
                  <c:v>7.25</c:v>
                </c:pt>
                <c:pt idx="34">
                  <c:v>7.440000057220459</c:v>
                </c:pt>
                <c:pt idx="35">
                  <c:v>6.9099998474121103</c:v>
                </c:pt>
                <c:pt idx="36">
                  <c:v>6.7899999618530309</c:v>
                </c:pt>
                <c:pt idx="37">
                  <c:v>12.850000381469702</c:v>
                </c:pt>
                <c:pt idx="38">
                  <c:v>7.7199997901916513</c:v>
                </c:pt>
                <c:pt idx="39">
                  <c:v>6.6500000953674299</c:v>
                </c:pt>
                <c:pt idx="40">
                  <c:v>18.25</c:v>
                </c:pt>
                <c:pt idx="41">
                  <c:v>12.2700004577637</c:v>
                </c:pt>
                <c:pt idx="42">
                  <c:v>11.6499996185303</c:v>
                </c:pt>
                <c:pt idx="43">
                  <c:v>18.110000610351605</c:v>
                </c:pt>
                <c:pt idx="44">
                  <c:v>17.399999618530295</c:v>
                </c:pt>
                <c:pt idx="45">
                  <c:v>11.470000267028801</c:v>
                </c:pt>
                <c:pt idx="46">
                  <c:v>17.620000839233391</c:v>
                </c:pt>
                <c:pt idx="47">
                  <c:v>6.1199998855590803</c:v>
                </c:pt>
                <c:pt idx="48">
                  <c:v>5.5900001525878897</c:v>
                </c:pt>
                <c:pt idx="49">
                  <c:v>6.0500001907348606</c:v>
                </c:pt>
                <c:pt idx="50">
                  <c:v>7.3899998664855993</c:v>
                </c:pt>
                <c:pt idx="51">
                  <c:v>17.649999618530295</c:v>
                </c:pt>
                <c:pt idx="52">
                  <c:v>5.2199997901916513</c:v>
                </c:pt>
                <c:pt idx="53">
                  <c:v>7.4299998283386204</c:v>
                </c:pt>
                <c:pt idx="54">
                  <c:v>17.950000762939499</c:v>
                </c:pt>
                <c:pt idx="55">
                  <c:v>9.5799999237060511</c:v>
                </c:pt>
                <c:pt idx="56">
                  <c:v>17.190000534057599</c:v>
                </c:pt>
                <c:pt idx="57">
                  <c:v>8.869999885559082</c:v>
                </c:pt>
                <c:pt idx="58">
                  <c:v>9.3400001525878906</c:v>
                </c:pt>
                <c:pt idx="59">
                  <c:v>5.9200000762939489</c:v>
                </c:pt>
                <c:pt idx="60">
                  <c:v>12.2200002670288</c:v>
                </c:pt>
                <c:pt idx="61">
                  <c:v>11.829999923706103</c:v>
                </c:pt>
                <c:pt idx="62">
                  <c:v>9.4200000762939506</c:v>
                </c:pt>
                <c:pt idx="63">
                  <c:v>11.1199998855591</c:v>
                </c:pt>
                <c:pt idx="64">
                  <c:v>4.8099999427795401</c:v>
                </c:pt>
                <c:pt idx="65">
                  <c:v>16.299999237060497</c:v>
                </c:pt>
                <c:pt idx="66">
                  <c:v>15.7399997711182</c:v>
                </c:pt>
                <c:pt idx="67">
                  <c:v>8.4300003051757777</c:v>
                </c:pt>
                <c:pt idx="68">
                  <c:v>16.309999465942404</c:v>
                </c:pt>
                <c:pt idx="69">
                  <c:v>10.1300001144409</c:v>
                </c:pt>
                <c:pt idx="70">
                  <c:v>15.970000267028801</c:v>
                </c:pt>
                <c:pt idx="71">
                  <c:v>16.2399997711182</c:v>
                </c:pt>
                <c:pt idx="72">
                  <c:v>6.0799999237060502</c:v>
                </c:pt>
                <c:pt idx="73">
                  <c:v>9.7200002670288104</c:v>
                </c:pt>
                <c:pt idx="74">
                  <c:v>15.689999580383303</c:v>
                </c:pt>
                <c:pt idx="75">
                  <c:v>10.289999961853001</c:v>
                </c:pt>
                <c:pt idx="76">
                  <c:v>4.7800002098083496</c:v>
                </c:pt>
                <c:pt idx="77">
                  <c:v>9.060000419616701</c:v>
                </c:pt>
                <c:pt idx="78">
                  <c:v>8.8900003433227504</c:v>
                </c:pt>
                <c:pt idx="79">
                  <c:v>15.670000076293899</c:v>
                </c:pt>
                <c:pt idx="80">
                  <c:v>6.849999904632571</c:v>
                </c:pt>
                <c:pt idx="81">
                  <c:v>9.0299997329711879</c:v>
                </c:pt>
                <c:pt idx="82">
                  <c:v>7.1199998855590803</c:v>
                </c:pt>
                <c:pt idx="83">
                  <c:v>7.440000057220459</c:v>
                </c:pt>
                <c:pt idx="84">
                  <c:v>9.3400001525878906</c:v>
                </c:pt>
                <c:pt idx="85">
                  <c:v>10.180000305175801</c:v>
                </c:pt>
                <c:pt idx="86">
                  <c:v>8.1800003051757777</c:v>
                </c:pt>
                <c:pt idx="87">
                  <c:v>5.1399998664855993</c:v>
                </c:pt>
                <c:pt idx="88">
                  <c:v>9.7899999618530273</c:v>
                </c:pt>
                <c:pt idx="89">
                  <c:v>9.9700002670288121</c:v>
                </c:pt>
                <c:pt idx="90">
                  <c:v>10.430000305175801</c:v>
                </c:pt>
                <c:pt idx="91">
                  <c:v>9.6400003433227486</c:v>
                </c:pt>
                <c:pt idx="92">
                  <c:v>9.1000003814697301</c:v>
                </c:pt>
                <c:pt idx="93">
                  <c:v>9.6899995803833008</c:v>
                </c:pt>
                <c:pt idx="94">
                  <c:v>8.0200004577636701</c:v>
                </c:pt>
                <c:pt idx="95">
                  <c:v>13.689999580383303</c:v>
                </c:pt>
                <c:pt idx="96">
                  <c:v>9.369999885559082</c:v>
                </c:pt>
                <c:pt idx="97">
                  <c:v>7.7699999809265101</c:v>
                </c:pt>
                <c:pt idx="98">
                  <c:v>6.2199997901916513</c:v>
                </c:pt>
                <c:pt idx="99">
                  <c:v>14.1199998855591</c:v>
                </c:pt>
                <c:pt idx="100">
                  <c:v>14.300000190734902</c:v>
                </c:pt>
                <c:pt idx="101">
                  <c:v>8.6099996566772514</c:v>
                </c:pt>
                <c:pt idx="102">
                  <c:v>5.940000057220459</c:v>
                </c:pt>
                <c:pt idx="103">
                  <c:v>8.050000190734858</c:v>
                </c:pt>
                <c:pt idx="104">
                  <c:v>7.8699998855590803</c:v>
                </c:pt>
                <c:pt idx="105">
                  <c:v>9.5200004577636701</c:v>
                </c:pt>
                <c:pt idx="106">
                  <c:v>8.7399997711181587</c:v>
                </c:pt>
                <c:pt idx="107">
                  <c:v>5.7100000381469691</c:v>
                </c:pt>
                <c:pt idx="108">
                  <c:v>8.3999996185302734</c:v>
                </c:pt>
                <c:pt idx="109">
                  <c:v>7.6700000762939489</c:v>
                </c:pt>
                <c:pt idx="110">
                  <c:v>9.7299995422363299</c:v>
                </c:pt>
                <c:pt idx="111">
                  <c:v>13.350000381469702</c:v>
                </c:pt>
                <c:pt idx="112">
                  <c:v>12.6599998474121</c:v>
                </c:pt>
                <c:pt idx="113">
                  <c:v>7.2100000381469691</c:v>
                </c:pt>
                <c:pt idx="114">
                  <c:v>8.2299995422363299</c:v>
                </c:pt>
                <c:pt idx="115">
                  <c:v>12.479999542236301</c:v>
                </c:pt>
                <c:pt idx="116">
                  <c:v>6.2399997711181605</c:v>
                </c:pt>
                <c:pt idx="117">
                  <c:v>6.8400001525878897</c:v>
                </c:pt>
                <c:pt idx="118">
                  <c:v>12.5100002288818</c:v>
                </c:pt>
                <c:pt idx="119">
                  <c:v>5.349999904632571</c:v>
                </c:pt>
                <c:pt idx="120">
                  <c:v>11.310000419616701</c:v>
                </c:pt>
                <c:pt idx="121">
                  <c:v>8.1899995803833008</c:v>
                </c:pt>
                <c:pt idx="122">
                  <c:v>8.449999809265142</c:v>
                </c:pt>
                <c:pt idx="123">
                  <c:v>4.1999998092651394</c:v>
                </c:pt>
                <c:pt idx="124">
                  <c:v>3.9800000190734894</c:v>
                </c:pt>
                <c:pt idx="125">
                  <c:v>8.1199998855590803</c:v>
                </c:pt>
                <c:pt idx="126">
                  <c:v>8.6099996566772514</c:v>
                </c:pt>
                <c:pt idx="127">
                  <c:v>5.0599999427795401</c:v>
                </c:pt>
                <c:pt idx="128">
                  <c:v>7.7300000190734899</c:v>
                </c:pt>
                <c:pt idx="129">
                  <c:v>7.9600000381469691</c:v>
                </c:pt>
                <c:pt idx="130">
                  <c:v>6.7300000190734899</c:v>
                </c:pt>
                <c:pt idx="131">
                  <c:v>7.4299998283386204</c:v>
                </c:pt>
                <c:pt idx="132">
                  <c:v>12.399999618530302</c:v>
                </c:pt>
                <c:pt idx="133">
                  <c:v>7.9200000762939489</c:v>
                </c:pt>
                <c:pt idx="134">
                  <c:v>7.1300001144409197</c:v>
                </c:pt>
                <c:pt idx="135">
                  <c:v>5.8400001525878897</c:v>
                </c:pt>
                <c:pt idx="136">
                  <c:v>11.300000190734902</c:v>
                </c:pt>
                <c:pt idx="137">
                  <c:v>13.340000152587901</c:v>
                </c:pt>
                <c:pt idx="138">
                  <c:v>10.670000076293899</c:v>
                </c:pt>
                <c:pt idx="139">
                  <c:v>1.4199999570846593</c:v>
                </c:pt>
                <c:pt idx="140">
                  <c:v>12.189999580383303</c:v>
                </c:pt>
                <c:pt idx="141">
                  <c:v>7.3200001716613796</c:v>
                </c:pt>
                <c:pt idx="142">
                  <c:v>11.899999618530302</c:v>
                </c:pt>
                <c:pt idx="143">
                  <c:v>7.8299999237060494</c:v>
                </c:pt>
                <c:pt idx="144">
                  <c:v>5.5599999427795401</c:v>
                </c:pt>
                <c:pt idx="145">
                  <c:v>7.8600001335143999</c:v>
                </c:pt>
                <c:pt idx="146">
                  <c:v>7.3800001144409197</c:v>
                </c:pt>
                <c:pt idx="147">
                  <c:v>7.349999904632571</c:v>
                </c:pt>
                <c:pt idx="148">
                  <c:v>6.3699998855590803</c:v>
                </c:pt>
                <c:pt idx="149">
                  <c:v>4.8299999237060494</c:v>
                </c:pt>
                <c:pt idx="150">
                  <c:v>6.9899997711181605</c:v>
                </c:pt>
                <c:pt idx="151">
                  <c:v>6.6199998855590803</c:v>
                </c:pt>
                <c:pt idx="152">
                  <c:v>5.6399998664855993</c:v>
                </c:pt>
                <c:pt idx="153">
                  <c:v>6.8200001716613796</c:v>
                </c:pt>
                <c:pt idx="154">
                  <c:v>10.640000343322798</c:v>
                </c:pt>
                <c:pt idx="155">
                  <c:v>9.4099998474121094</c:v>
                </c:pt>
                <c:pt idx="156">
                  <c:v>6.6799998283386204</c:v>
                </c:pt>
                <c:pt idx="157">
                  <c:v>4.8899998664855993</c:v>
                </c:pt>
                <c:pt idx="158">
                  <c:v>6.3699998855590803</c:v>
                </c:pt>
                <c:pt idx="159">
                  <c:v>4.9000000953674308</c:v>
                </c:pt>
                <c:pt idx="160">
                  <c:v>7.099999904632571</c:v>
                </c:pt>
                <c:pt idx="161">
                  <c:v>10.869999885559102</c:v>
                </c:pt>
                <c:pt idx="162">
                  <c:v>4.4000000953674308</c:v>
                </c:pt>
                <c:pt idx="163">
                  <c:v>7.75</c:v>
                </c:pt>
                <c:pt idx="164">
                  <c:v>9.1099996566772514</c:v>
                </c:pt>
                <c:pt idx="165">
                  <c:v>7.7800002098083496</c:v>
                </c:pt>
                <c:pt idx="166">
                  <c:v>7.8400001525878897</c:v>
                </c:pt>
                <c:pt idx="167">
                  <c:v>5.8000001907348606</c:v>
                </c:pt>
                <c:pt idx="168">
                  <c:v>1.3500000238418604</c:v>
                </c:pt>
                <c:pt idx="169">
                  <c:v>11.5100002288818</c:v>
                </c:pt>
                <c:pt idx="170">
                  <c:v>7.6999998092651394</c:v>
                </c:pt>
                <c:pt idx="171">
                  <c:v>5.8800001144409197</c:v>
                </c:pt>
                <c:pt idx="172">
                  <c:v>7.2899999618530309</c:v>
                </c:pt>
                <c:pt idx="173">
                  <c:v>6.7800002098083496</c:v>
                </c:pt>
                <c:pt idx="174">
                  <c:v>7.1900000572204581</c:v>
                </c:pt>
                <c:pt idx="175">
                  <c:v>10.1000003814697</c:v>
                </c:pt>
                <c:pt idx="176">
                  <c:v>10.289999961853001</c:v>
                </c:pt>
                <c:pt idx="177">
                  <c:v>11.1000003814697</c:v>
                </c:pt>
                <c:pt idx="178">
                  <c:v>7.2800002098083496</c:v>
                </c:pt>
                <c:pt idx="179">
                  <c:v>11.359999656677203</c:v>
                </c:pt>
                <c:pt idx="180">
                  <c:v>7.8899998664855993</c:v>
                </c:pt>
                <c:pt idx="181">
                  <c:v>3.9800000190734894</c:v>
                </c:pt>
                <c:pt idx="182">
                  <c:v>8.3800001144409215</c:v>
                </c:pt>
                <c:pt idx="183">
                  <c:v>11.1499996185303</c:v>
                </c:pt>
                <c:pt idx="184">
                  <c:v>5.7199997901916513</c:v>
                </c:pt>
                <c:pt idx="185">
                  <c:v>4.5300002098083496</c:v>
                </c:pt>
                <c:pt idx="186">
                  <c:v>5.4000000953674308</c:v>
                </c:pt>
                <c:pt idx="187">
                  <c:v>5.8200001716613796</c:v>
                </c:pt>
                <c:pt idx="188">
                  <c:v>7.3800001144409197</c:v>
                </c:pt>
                <c:pt idx="189">
                  <c:v>5.5799999237060502</c:v>
                </c:pt>
                <c:pt idx="190">
                  <c:v>10.670000076293899</c:v>
                </c:pt>
                <c:pt idx="191">
                  <c:v>7.1799998283386204</c:v>
                </c:pt>
                <c:pt idx="192">
                  <c:v>4.5900001525878897</c:v>
                </c:pt>
                <c:pt idx="193">
                  <c:v>5.2800002098083496</c:v>
                </c:pt>
                <c:pt idx="194">
                  <c:v>6.6100001335143999</c:v>
                </c:pt>
                <c:pt idx="195">
                  <c:v>10.2399997711182</c:v>
                </c:pt>
                <c:pt idx="196">
                  <c:v>6.4600000381469691</c:v>
                </c:pt>
                <c:pt idx="197">
                  <c:v>7.8800001144409197</c:v>
                </c:pt>
                <c:pt idx="198">
                  <c:v>4.3000001907348606</c:v>
                </c:pt>
                <c:pt idx="199">
                  <c:v>6.6599998474121094</c:v>
                </c:pt>
                <c:pt idx="200">
                  <c:v>11.109999656677202</c:v>
                </c:pt>
                <c:pt idx="201">
                  <c:v>10.590000152587901</c:v>
                </c:pt>
                <c:pt idx="202">
                  <c:v>7.8000001907348606</c:v>
                </c:pt>
                <c:pt idx="203">
                  <c:v>8.4300003051757777</c:v>
                </c:pt>
                <c:pt idx="204">
                  <c:v>11</c:v>
                </c:pt>
                <c:pt idx="205">
                  <c:v>5.9200000762939489</c:v>
                </c:pt>
                <c:pt idx="206">
                  <c:v>5.6300001144409197</c:v>
                </c:pt>
                <c:pt idx="207">
                  <c:v>9.8199996948242223</c:v>
                </c:pt>
                <c:pt idx="208">
                  <c:v>8.1099996566772514</c:v>
                </c:pt>
                <c:pt idx="209">
                  <c:v>9.6199998855590803</c:v>
                </c:pt>
                <c:pt idx="210">
                  <c:v>6.5300002098083496</c:v>
                </c:pt>
                <c:pt idx="211">
                  <c:v>6.4299998283386204</c:v>
                </c:pt>
                <c:pt idx="212">
                  <c:v>5.099999904632571</c:v>
                </c:pt>
                <c:pt idx="213">
                  <c:v>5.4000000953674308</c:v>
                </c:pt>
                <c:pt idx="214">
                  <c:v>10.1199998855591</c:v>
                </c:pt>
                <c:pt idx="215">
                  <c:v>10.979999542236301</c:v>
                </c:pt>
                <c:pt idx="216">
                  <c:v>8.1499996185302717</c:v>
                </c:pt>
                <c:pt idx="217">
                  <c:v>10.2200002670288</c:v>
                </c:pt>
                <c:pt idx="218">
                  <c:v>10.9099998474121</c:v>
                </c:pt>
                <c:pt idx="219">
                  <c:v>3.2200000286102299</c:v>
                </c:pt>
                <c:pt idx="220">
                  <c:v>8.2100000381469727</c:v>
                </c:pt>
                <c:pt idx="221">
                  <c:v>10.479999542236301</c:v>
                </c:pt>
                <c:pt idx="222">
                  <c:v>5.440000057220459</c:v>
                </c:pt>
                <c:pt idx="223">
                  <c:v>4.7699999809265101</c:v>
                </c:pt>
                <c:pt idx="224">
                  <c:v>9.3999996185302734</c:v>
                </c:pt>
                <c:pt idx="225">
                  <c:v>5.1900000572204581</c:v>
                </c:pt>
                <c:pt idx="226">
                  <c:v>4.6199998855590803</c:v>
                </c:pt>
                <c:pt idx="227">
                  <c:v>6.7899999618530309</c:v>
                </c:pt>
                <c:pt idx="228">
                  <c:v>10.789999961853001</c:v>
                </c:pt>
                <c:pt idx="229">
                  <c:v>6.6599998474121094</c:v>
                </c:pt>
                <c:pt idx="230">
                  <c:v>3.53999996185303</c:v>
                </c:pt>
                <c:pt idx="231">
                  <c:v>5.9499998092651403</c:v>
                </c:pt>
                <c:pt idx="232">
                  <c:v>8.9799995422363317</c:v>
                </c:pt>
                <c:pt idx="233">
                  <c:v>4.7199997901916513</c:v>
                </c:pt>
                <c:pt idx="234">
                  <c:v>9.6499996185302717</c:v>
                </c:pt>
                <c:pt idx="235">
                  <c:v>7.1900000572204581</c:v>
                </c:pt>
                <c:pt idx="236">
                  <c:v>8.3199996948242223</c:v>
                </c:pt>
                <c:pt idx="237">
                  <c:v>3.2699999809265106</c:v>
                </c:pt>
                <c:pt idx="238">
                  <c:v>4.9499998092651403</c:v>
                </c:pt>
                <c:pt idx="239">
                  <c:v>6.2800002098083496</c:v>
                </c:pt>
                <c:pt idx="240">
                  <c:v>11.399999618530302</c:v>
                </c:pt>
                <c:pt idx="241">
                  <c:v>7.0700001716613805</c:v>
                </c:pt>
                <c:pt idx="242">
                  <c:v>3.9400000572204603</c:v>
                </c:pt>
                <c:pt idx="243">
                  <c:v>8.4099998474121094</c:v>
                </c:pt>
                <c:pt idx="244">
                  <c:v>5.9000000953674308</c:v>
                </c:pt>
                <c:pt idx="245">
                  <c:v>10.069999694824201</c:v>
                </c:pt>
                <c:pt idx="246">
                  <c:v>5.2100000381469691</c:v>
                </c:pt>
                <c:pt idx="247">
                  <c:v>9.3800001144409215</c:v>
                </c:pt>
                <c:pt idx="248">
                  <c:v>9.1899995803833008</c:v>
                </c:pt>
                <c:pt idx="249">
                  <c:v>8.6700000762939506</c:v>
                </c:pt>
                <c:pt idx="250">
                  <c:v>4.8200001716613796</c:v>
                </c:pt>
                <c:pt idx="251">
                  <c:v>3.890000104904169</c:v>
                </c:pt>
                <c:pt idx="252">
                  <c:v>6.7600002288818395</c:v>
                </c:pt>
                <c:pt idx="253">
                  <c:v>6.8099999427795401</c:v>
                </c:pt>
                <c:pt idx="254">
                  <c:v>8.7399997711181587</c:v>
                </c:pt>
                <c:pt idx="255">
                  <c:v>6.8200001716613796</c:v>
                </c:pt>
                <c:pt idx="256">
                  <c:v>3.8299999237060494</c:v>
                </c:pt>
                <c:pt idx="257">
                  <c:v>3.3599998950958296</c:v>
                </c:pt>
                <c:pt idx="258">
                  <c:v>6.7100000381469691</c:v>
                </c:pt>
                <c:pt idx="259">
                  <c:v>4.2100000381469691</c:v>
                </c:pt>
                <c:pt idx="260">
                  <c:v>9.6499996185302717</c:v>
                </c:pt>
                <c:pt idx="261">
                  <c:v>2.9400000572204603</c:v>
                </c:pt>
                <c:pt idx="262">
                  <c:v>8.4799995422363317</c:v>
                </c:pt>
                <c:pt idx="263">
                  <c:v>6.5199999809265101</c:v>
                </c:pt>
                <c:pt idx="264">
                  <c:v>6.1199998855590803</c:v>
                </c:pt>
                <c:pt idx="265">
                  <c:v>12.9099998474121</c:v>
                </c:pt>
                <c:pt idx="266">
                  <c:v>8.0699996948242223</c:v>
                </c:pt>
                <c:pt idx="267">
                  <c:v>5.3000001907348606</c:v>
                </c:pt>
                <c:pt idx="268">
                  <c:v>5.1300001144409197</c:v>
                </c:pt>
                <c:pt idx="269">
                  <c:v>4.4099998474121103</c:v>
                </c:pt>
                <c:pt idx="270">
                  <c:v>5.8299999237060494</c:v>
                </c:pt>
                <c:pt idx="271">
                  <c:v>9.3900003433227504</c:v>
                </c:pt>
                <c:pt idx="272">
                  <c:v>3.1300001144409197</c:v>
                </c:pt>
                <c:pt idx="273">
                  <c:v>4.4600000381469691</c:v>
                </c:pt>
                <c:pt idx="274">
                  <c:v>4.8099999427795401</c:v>
                </c:pt>
                <c:pt idx="275">
                  <c:v>7.3899998664855993</c:v>
                </c:pt>
                <c:pt idx="276">
                  <c:v>4.4600000381469691</c:v>
                </c:pt>
                <c:pt idx="277">
                  <c:v>8.3400001525878906</c:v>
                </c:pt>
                <c:pt idx="278">
                  <c:v>4.1500000953674299</c:v>
                </c:pt>
                <c:pt idx="279">
                  <c:v>28.030000686645501</c:v>
                </c:pt>
                <c:pt idx="280">
                  <c:v>4.3299999237060494</c:v>
                </c:pt>
                <c:pt idx="281">
                  <c:v>2.3299999237060494</c:v>
                </c:pt>
                <c:pt idx="282">
                  <c:v>4.5599999427795401</c:v>
                </c:pt>
                <c:pt idx="283">
                  <c:v>4.7899999618530309</c:v>
                </c:pt>
                <c:pt idx="284">
                  <c:v>4.8299999237060494</c:v>
                </c:pt>
                <c:pt idx="285">
                  <c:v>4.5700001716613805</c:v>
                </c:pt>
                <c:pt idx="286">
                  <c:v>15.079999923706103</c:v>
                </c:pt>
                <c:pt idx="287">
                  <c:v>8.2399997711181587</c:v>
                </c:pt>
                <c:pt idx="288">
                  <c:v>4.440000057220459</c:v>
                </c:pt>
                <c:pt idx="289">
                  <c:v>7.4200000762939489</c:v>
                </c:pt>
                <c:pt idx="290">
                  <c:v>4.3299999237060494</c:v>
                </c:pt>
                <c:pt idx="291">
                  <c:v>0</c:v>
                </c:pt>
                <c:pt idx="292">
                  <c:v>2.3399999141693097</c:v>
                </c:pt>
                <c:pt idx="293">
                  <c:v>8.310000419616701</c:v>
                </c:pt>
                <c:pt idx="294">
                  <c:v>8.2899999618530273</c:v>
                </c:pt>
                <c:pt idx="295">
                  <c:v>4.349999904632571</c:v>
                </c:pt>
                <c:pt idx="296">
                  <c:v>8.6800003051757777</c:v>
                </c:pt>
                <c:pt idx="297">
                  <c:v>3.9100000858306894</c:v>
                </c:pt>
                <c:pt idx="298">
                  <c:v>8.2899999618530273</c:v>
                </c:pt>
                <c:pt idx="299">
                  <c:v>4.1100001335143999</c:v>
                </c:pt>
                <c:pt idx="300">
                  <c:v>2.6500000953674299</c:v>
                </c:pt>
                <c:pt idx="301">
                  <c:v>3.7000000476837203</c:v>
                </c:pt>
                <c:pt idx="302">
                  <c:v>9.1800003051757777</c:v>
                </c:pt>
                <c:pt idx="303">
                  <c:v>9.3299999237060511</c:v>
                </c:pt>
                <c:pt idx="304">
                  <c:v>2.5999999046325701</c:v>
                </c:pt>
                <c:pt idx="305">
                  <c:v>7.4000000953674308</c:v>
                </c:pt>
                <c:pt idx="306">
                  <c:v>11.369999885559102</c:v>
                </c:pt>
                <c:pt idx="307">
                  <c:v>4.9499998092651403</c:v>
                </c:pt>
                <c:pt idx="308">
                  <c:v>4.1700000762939489</c:v>
                </c:pt>
                <c:pt idx="309">
                  <c:v>7.1900000572204581</c:v>
                </c:pt>
                <c:pt idx="310">
                  <c:v>8.3500003814697319</c:v>
                </c:pt>
                <c:pt idx="311">
                  <c:v>8.4099998474121094</c:v>
                </c:pt>
                <c:pt idx="312">
                  <c:v>8.5</c:v>
                </c:pt>
                <c:pt idx="313">
                  <c:v>3.5199999809265101</c:v>
                </c:pt>
                <c:pt idx="314">
                  <c:v>5.2699999809265101</c:v>
                </c:pt>
                <c:pt idx="315">
                  <c:v>2.7300000190734894</c:v>
                </c:pt>
                <c:pt idx="316">
                  <c:v>7.1100001335143999</c:v>
                </c:pt>
                <c:pt idx="317">
                  <c:v>3.5799999237060494</c:v>
                </c:pt>
                <c:pt idx="318">
                  <c:v>1.6900000572204599</c:v>
                </c:pt>
                <c:pt idx="319">
                  <c:v>13.2399997711182</c:v>
                </c:pt>
                <c:pt idx="320">
                  <c:v>7.2399997711181605</c:v>
                </c:pt>
                <c:pt idx="321">
                  <c:v>3.4500000476837198</c:v>
                </c:pt>
                <c:pt idx="322">
                  <c:v>7.6700000762939489</c:v>
                </c:pt>
                <c:pt idx="323">
                  <c:v>3.7899999618530305</c:v>
                </c:pt>
                <c:pt idx="324">
                  <c:v>3.5099999904632595</c:v>
                </c:pt>
                <c:pt idx="325">
                  <c:v>9.3199996948242223</c:v>
                </c:pt>
                <c:pt idx="326">
                  <c:v>8.0200004577636701</c:v>
                </c:pt>
                <c:pt idx="327">
                  <c:v>3.0099999904632595</c:v>
                </c:pt>
                <c:pt idx="328">
                  <c:v>7.099999904632571</c:v>
                </c:pt>
                <c:pt idx="329">
                  <c:v>9.4899997711181605</c:v>
                </c:pt>
                <c:pt idx="330">
                  <c:v>10.2799997329712</c:v>
                </c:pt>
                <c:pt idx="331">
                  <c:v>8.0299997329711879</c:v>
                </c:pt>
                <c:pt idx="332">
                  <c:v>3.6199998855590798</c:v>
                </c:pt>
                <c:pt idx="333">
                  <c:v>2.7999999523162802</c:v>
                </c:pt>
                <c:pt idx="334">
                  <c:v>3.7000000476837203</c:v>
                </c:pt>
                <c:pt idx="335">
                  <c:v>2.6199998855590798</c:v>
                </c:pt>
                <c:pt idx="336">
                  <c:v>2.6800000667572004</c:v>
                </c:pt>
                <c:pt idx="337">
                  <c:v>6.1100001335143999</c:v>
                </c:pt>
                <c:pt idx="338">
                  <c:v>2.03999996185303</c:v>
                </c:pt>
                <c:pt idx="339">
                  <c:v>7.1799998283386204</c:v>
                </c:pt>
                <c:pt idx="340">
                  <c:v>2.3099999427795401</c:v>
                </c:pt>
                <c:pt idx="341">
                  <c:v>2.5999999046325701</c:v>
                </c:pt>
                <c:pt idx="342">
                  <c:v>4.8299999237060494</c:v>
                </c:pt>
                <c:pt idx="343">
                  <c:v>3.3699998855590798</c:v>
                </c:pt>
                <c:pt idx="344">
                  <c:v>8.5299997329711879</c:v>
                </c:pt>
                <c:pt idx="345">
                  <c:v>2.5599999427795401</c:v>
                </c:pt>
                <c:pt idx="346">
                  <c:v>2.2000000476837203</c:v>
                </c:pt>
                <c:pt idx="347">
                  <c:v>9.0799999237060511</c:v>
                </c:pt>
                <c:pt idx="348">
                  <c:v>4.6399998664855993</c:v>
                </c:pt>
                <c:pt idx="349">
                  <c:v>7.2899999618530309</c:v>
                </c:pt>
                <c:pt idx="350">
                  <c:v>8.0100002288818395</c:v>
                </c:pt>
                <c:pt idx="351">
                  <c:v>5.5399999618530309</c:v>
                </c:pt>
                <c:pt idx="352">
                  <c:v>7.1300001144409197</c:v>
                </c:pt>
                <c:pt idx="353">
                  <c:v>6.1799998283386204</c:v>
                </c:pt>
                <c:pt idx="354">
                  <c:v>3.1900000572204603</c:v>
                </c:pt>
                <c:pt idx="355">
                  <c:v>7.2100000381469691</c:v>
                </c:pt>
                <c:pt idx="356">
                  <c:v>2.4500000476837198</c:v>
                </c:pt>
                <c:pt idx="357">
                  <c:v>2.3499999046325701</c:v>
                </c:pt>
                <c:pt idx="358">
                  <c:v>4.5799999237060502</c:v>
                </c:pt>
                <c:pt idx="359">
                  <c:v>1.7699999809265099</c:v>
                </c:pt>
                <c:pt idx="360">
                  <c:v>4.9000000953674308</c:v>
                </c:pt>
                <c:pt idx="361">
                  <c:v>5.1799998283386204</c:v>
                </c:pt>
                <c:pt idx="362">
                  <c:v>2.5999999046325701</c:v>
                </c:pt>
                <c:pt idx="363">
                  <c:v>2.4100000858306894</c:v>
                </c:pt>
                <c:pt idx="364">
                  <c:v>1.8700000047683702</c:v>
                </c:pt>
                <c:pt idx="365">
                  <c:v>6.1999998092651394</c:v>
                </c:pt>
                <c:pt idx="366">
                  <c:v>5.5900001525878897</c:v>
                </c:pt>
                <c:pt idx="367">
                  <c:v>2.9100000858306894</c:v>
                </c:pt>
                <c:pt idx="368">
                  <c:v>5.6700000762939489</c:v>
                </c:pt>
                <c:pt idx="369">
                  <c:v>8.3400001525878906</c:v>
                </c:pt>
                <c:pt idx="370">
                  <c:v>5.599999904632571</c:v>
                </c:pt>
                <c:pt idx="371">
                  <c:v>5.3899998664855993</c:v>
                </c:pt>
                <c:pt idx="372">
                  <c:v>1.5</c:v>
                </c:pt>
                <c:pt idx="373">
                  <c:v>1.45000004768372</c:v>
                </c:pt>
                <c:pt idx="374">
                  <c:v>7.4000000953674308</c:v>
                </c:pt>
                <c:pt idx="375">
                  <c:v>7.2800002098083496</c:v>
                </c:pt>
                <c:pt idx="376">
                  <c:v>4.1799998283386204</c:v>
                </c:pt>
                <c:pt idx="377">
                  <c:v>10.210000038147001</c:v>
                </c:pt>
                <c:pt idx="378">
                  <c:v>6.7300000190734899</c:v>
                </c:pt>
                <c:pt idx="379">
                  <c:v>5.0300002098083496</c:v>
                </c:pt>
                <c:pt idx="380">
                  <c:v>1.1599999666214</c:v>
                </c:pt>
                <c:pt idx="381">
                  <c:v>4.440000057220459</c:v>
                </c:pt>
                <c:pt idx="382">
                  <c:v>6.9600000381469691</c:v>
                </c:pt>
                <c:pt idx="383">
                  <c:v>6.8299999237060494</c:v>
                </c:pt>
                <c:pt idx="384">
                  <c:v>2.6700000762939502</c:v>
                </c:pt>
                <c:pt idx="385">
                  <c:v>1.2400000095367403</c:v>
                </c:pt>
                <c:pt idx="386">
                  <c:v>4.75</c:v>
                </c:pt>
                <c:pt idx="387">
                  <c:v>10.710000038147001</c:v>
                </c:pt>
                <c:pt idx="388">
                  <c:v>11.1199998855591</c:v>
                </c:pt>
                <c:pt idx="389">
                  <c:v>7.2300000190734899</c:v>
                </c:pt>
                <c:pt idx="390">
                  <c:v>1.45000004768372</c:v>
                </c:pt>
                <c:pt idx="391">
                  <c:v>1.7799999713897698</c:v>
                </c:pt>
                <c:pt idx="392">
                  <c:v>6.2100000381469691</c:v>
                </c:pt>
                <c:pt idx="393">
                  <c:v>7.5</c:v>
                </c:pt>
                <c:pt idx="394">
                  <c:v>4.4699997901916513</c:v>
                </c:pt>
                <c:pt idx="395">
                  <c:v>5.7600002288818395</c:v>
                </c:pt>
                <c:pt idx="396">
                  <c:v>6.8800001144409197</c:v>
                </c:pt>
                <c:pt idx="397">
                  <c:v>1.5499999523162797</c:v>
                </c:pt>
                <c:pt idx="398">
                  <c:v>7.1199998855590803</c:v>
                </c:pt>
                <c:pt idx="399">
                  <c:v>4.4099998474121103</c:v>
                </c:pt>
                <c:pt idx="400">
                  <c:v>4.0300002098083496</c:v>
                </c:pt>
                <c:pt idx="401">
                  <c:v>10.109999656677202</c:v>
                </c:pt>
                <c:pt idx="402">
                  <c:v>5.4099998474121103</c:v>
                </c:pt>
                <c:pt idx="403">
                  <c:v>7.0199999809265101</c:v>
                </c:pt>
                <c:pt idx="404">
                  <c:v>3.53999996185303</c:v>
                </c:pt>
                <c:pt idx="405">
                  <c:v>1.78999996185303</c:v>
                </c:pt>
                <c:pt idx="406">
                  <c:v>5.2800002098083496</c:v>
                </c:pt>
                <c:pt idx="407">
                  <c:v>7.5799999237060502</c:v>
                </c:pt>
                <c:pt idx="408">
                  <c:v>6.2399997711181605</c:v>
                </c:pt>
                <c:pt idx="409">
                  <c:v>6.4200000762939489</c:v>
                </c:pt>
                <c:pt idx="410">
                  <c:v>7.0100002288818395</c:v>
                </c:pt>
                <c:pt idx="411">
                  <c:v>6.3699998855590803</c:v>
                </c:pt>
                <c:pt idx="412">
                  <c:v>10.859999656677203</c:v>
                </c:pt>
                <c:pt idx="413">
                  <c:v>7.1100001335143999</c:v>
                </c:pt>
                <c:pt idx="414">
                  <c:v>5.5300002098083496</c:v>
                </c:pt>
                <c:pt idx="415">
                  <c:v>4.2399997711181605</c:v>
                </c:pt>
                <c:pt idx="416">
                  <c:v>3.3599998950958296</c:v>
                </c:pt>
                <c:pt idx="417">
                  <c:v>3.5099999904632595</c:v>
                </c:pt>
                <c:pt idx="418">
                  <c:v>4.9000000953674308</c:v>
                </c:pt>
                <c:pt idx="419">
                  <c:v>1.3500000238418604</c:v>
                </c:pt>
                <c:pt idx="420">
                  <c:v>6.6399998664855993</c:v>
                </c:pt>
                <c:pt idx="421">
                  <c:v>6.4699997901916513</c:v>
                </c:pt>
                <c:pt idx="422">
                  <c:v>6.1300001144409197</c:v>
                </c:pt>
                <c:pt idx="423">
                  <c:v>1.03999996185303</c:v>
                </c:pt>
                <c:pt idx="424">
                  <c:v>5.349999904632571</c:v>
                </c:pt>
                <c:pt idx="425">
                  <c:v>5.4000000953674308</c:v>
                </c:pt>
                <c:pt idx="426">
                  <c:v>3.75</c:v>
                </c:pt>
                <c:pt idx="427">
                  <c:v>3.390000104904169</c:v>
                </c:pt>
                <c:pt idx="428">
                  <c:v>7.5700001716613805</c:v>
                </c:pt>
                <c:pt idx="429">
                  <c:v>6.0500001907348606</c:v>
                </c:pt>
                <c:pt idx="430">
                  <c:v>1.6799999475479097</c:v>
                </c:pt>
                <c:pt idx="431">
                  <c:v>0.68000000715255704</c:v>
                </c:pt>
                <c:pt idx="432">
                  <c:v>6.0100002288818395</c:v>
                </c:pt>
                <c:pt idx="433">
                  <c:v>0.46999999880790705</c:v>
                </c:pt>
                <c:pt idx="434">
                  <c:v>8.560000419616701</c:v>
                </c:pt>
                <c:pt idx="435">
                  <c:v>3.0299999713897701</c:v>
                </c:pt>
                <c:pt idx="436">
                  <c:v>0.34000000357627902</c:v>
                </c:pt>
                <c:pt idx="437">
                  <c:v>3.0099999904632595</c:v>
                </c:pt>
                <c:pt idx="438">
                  <c:v>5.9899997711181605</c:v>
                </c:pt>
                <c:pt idx="439">
                  <c:v>7.2699999809265101</c:v>
                </c:pt>
                <c:pt idx="440">
                  <c:v>3.1400001049041695</c:v>
                </c:pt>
                <c:pt idx="441">
                  <c:v>0.9200000166893012</c:v>
                </c:pt>
                <c:pt idx="442">
                  <c:v>9.2700004577636701</c:v>
                </c:pt>
                <c:pt idx="443">
                  <c:v>7.5799999237060502</c:v>
                </c:pt>
                <c:pt idx="444">
                  <c:v>2.6700000762939502</c:v>
                </c:pt>
                <c:pt idx="445">
                  <c:v>3.6400001049041695</c:v>
                </c:pt>
                <c:pt idx="446">
                  <c:v>2.0099999904632595</c:v>
                </c:pt>
                <c:pt idx="447">
                  <c:v>6.2600002288818395</c:v>
                </c:pt>
                <c:pt idx="448">
                  <c:v>6.25</c:v>
                </c:pt>
                <c:pt idx="449">
                  <c:v>8.3500003814697319</c:v>
                </c:pt>
                <c:pt idx="450">
                  <c:v>2.6300001144409197</c:v>
                </c:pt>
                <c:pt idx="451">
                  <c:v>2.6500000953674299</c:v>
                </c:pt>
                <c:pt idx="452">
                  <c:v>9.7100000381469727</c:v>
                </c:pt>
                <c:pt idx="453">
                  <c:v>7.0900001525878897</c:v>
                </c:pt>
                <c:pt idx="454">
                  <c:v>5.3600001335143999</c:v>
                </c:pt>
                <c:pt idx="455">
                  <c:v>4.75</c:v>
                </c:pt>
                <c:pt idx="456">
                  <c:v>9.550000190734858</c:v>
                </c:pt>
                <c:pt idx="457">
                  <c:v>8.7399997711181587</c:v>
                </c:pt>
                <c:pt idx="458">
                  <c:v>5.6599998474121094</c:v>
                </c:pt>
                <c:pt idx="459">
                  <c:v>8.3299999237060511</c:v>
                </c:pt>
                <c:pt idx="460">
                  <c:v>8.5399999618530273</c:v>
                </c:pt>
                <c:pt idx="461">
                  <c:v>12.210000038147001</c:v>
                </c:pt>
                <c:pt idx="462">
                  <c:v>5.3299999237060494</c:v>
                </c:pt>
                <c:pt idx="463">
                  <c:v>9.5100002288818395</c:v>
                </c:pt>
                <c:pt idx="464">
                  <c:v>0.25</c:v>
                </c:pt>
                <c:pt idx="465">
                  <c:v>2.5599999427795401</c:v>
                </c:pt>
                <c:pt idx="466">
                  <c:v>2.9300000667571999</c:v>
                </c:pt>
                <c:pt idx="467">
                  <c:v>6.6500000953674299</c:v>
                </c:pt>
                <c:pt idx="468">
                  <c:v>0.88999998569488514</c:v>
                </c:pt>
                <c:pt idx="469">
                  <c:v>5.5</c:v>
                </c:pt>
                <c:pt idx="470">
                  <c:v>6.9200000762939489</c:v>
                </c:pt>
                <c:pt idx="471">
                  <c:v>6.2600002288818395</c:v>
                </c:pt>
                <c:pt idx="472">
                  <c:v>6.0199999809265101</c:v>
                </c:pt>
                <c:pt idx="473">
                  <c:v>5.25</c:v>
                </c:pt>
                <c:pt idx="474">
                  <c:v>0.9200000166893012</c:v>
                </c:pt>
                <c:pt idx="475">
                  <c:v>7.4899997711181605</c:v>
                </c:pt>
                <c:pt idx="476">
                  <c:v>6.0700001716613805</c:v>
                </c:pt>
                <c:pt idx="477">
                  <c:v>3.5899999141693102</c:v>
                </c:pt>
                <c:pt idx="478">
                  <c:v>5.1500000953674299</c:v>
                </c:pt>
                <c:pt idx="479">
                  <c:v>2.5499999523162802</c:v>
                </c:pt>
                <c:pt idx="480">
                  <c:v>6.4000000953674308</c:v>
                </c:pt>
                <c:pt idx="481">
                  <c:v>8.3900003433227504</c:v>
                </c:pt>
                <c:pt idx="482">
                  <c:v>5.9099998474121103</c:v>
                </c:pt>
                <c:pt idx="483">
                  <c:v>5.1999998092651394</c:v>
                </c:pt>
                <c:pt idx="484">
                  <c:v>2.2000000476837203</c:v>
                </c:pt>
                <c:pt idx="485">
                  <c:v>7.9099998474121103</c:v>
                </c:pt>
                <c:pt idx="486">
                  <c:v>0.17000000178813901</c:v>
                </c:pt>
                <c:pt idx="487">
                  <c:v>8.7200002670288104</c:v>
                </c:pt>
                <c:pt idx="488">
                  <c:v>7.6300001144409197</c:v>
                </c:pt>
                <c:pt idx="489">
                  <c:v>6.8200001716613796</c:v>
                </c:pt>
                <c:pt idx="490">
                  <c:v>0.10999999940395401</c:v>
                </c:pt>
                <c:pt idx="491">
                  <c:v>6.3200001716613796</c:v>
                </c:pt>
                <c:pt idx="492">
                  <c:v>3.5299999713897701</c:v>
                </c:pt>
                <c:pt idx="493">
                  <c:v>5.5399999618530309</c:v>
                </c:pt>
                <c:pt idx="494">
                  <c:v>6.3800001144409197</c:v>
                </c:pt>
                <c:pt idx="495">
                  <c:v>5.4200000762939489</c:v>
                </c:pt>
                <c:pt idx="496">
                  <c:v>1.9900000095367405</c:v>
                </c:pt>
                <c:pt idx="497">
                  <c:v>6.349999904632571</c:v>
                </c:pt>
                <c:pt idx="498">
                  <c:v>6.3000001907348606</c:v>
                </c:pt>
                <c:pt idx="499">
                  <c:v>7.7600002288818395</c:v>
                </c:pt>
                <c:pt idx="500">
                  <c:v>6.6300001144409197</c:v>
                </c:pt>
                <c:pt idx="501">
                  <c:v>0.10000000149011599</c:v>
                </c:pt>
                <c:pt idx="502">
                  <c:v>5.5199999809265101</c:v>
                </c:pt>
                <c:pt idx="503">
                  <c:v>7.0900001525878897</c:v>
                </c:pt>
                <c:pt idx="504">
                  <c:v>6.7100000381469691</c:v>
                </c:pt>
                <c:pt idx="505">
                  <c:v>4.5500001907348606</c:v>
                </c:pt>
                <c:pt idx="506">
                  <c:v>3.0999999046325701</c:v>
                </c:pt>
                <c:pt idx="507">
                  <c:v>8.1199998855590803</c:v>
                </c:pt>
                <c:pt idx="508">
                  <c:v>2.2699999809265106</c:v>
                </c:pt>
                <c:pt idx="509">
                  <c:v>1.9600000381469702</c:v>
                </c:pt>
                <c:pt idx="510">
                  <c:v>4.2100000381469691</c:v>
                </c:pt>
                <c:pt idx="511">
                  <c:v>1.78999996185303</c:v>
                </c:pt>
                <c:pt idx="512">
                  <c:v>1.46000003814697</c:v>
                </c:pt>
                <c:pt idx="513">
                  <c:v>1.1299999952316298</c:v>
                </c:pt>
                <c:pt idx="514">
                  <c:v>8.060000419616701</c:v>
                </c:pt>
                <c:pt idx="515">
                  <c:v>6.9600000381469691</c:v>
                </c:pt>
                <c:pt idx="516">
                  <c:v>5.2199997901916513</c:v>
                </c:pt>
                <c:pt idx="517">
                  <c:v>6.0300002098083496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5.6999998092651394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5.3200001716613796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5.7899999618530309</c:v>
                </c:pt>
                <c:pt idx="537">
                  <c:v>1.53999996185303</c:v>
                </c:pt>
                <c:pt idx="538">
                  <c:v>2.5199999809265101</c:v>
                </c:pt>
                <c:pt idx="539">
                  <c:v>2.1600000858306898</c:v>
                </c:pt>
                <c:pt idx="540">
                  <c:v>6.75</c:v>
                </c:pt>
                <c:pt idx="541">
                  <c:v>7.099999904632571</c:v>
                </c:pt>
                <c:pt idx="542">
                  <c:v>6.2300000190734899</c:v>
                </c:pt>
                <c:pt idx="543">
                  <c:v>7.1599998474121094</c:v>
                </c:pt>
                <c:pt idx="544">
                  <c:v>3.7300000190734894</c:v>
                </c:pt>
                <c:pt idx="545">
                  <c:v>1.6399999856948897</c:v>
                </c:pt>
                <c:pt idx="546">
                  <c:v>7.5399999618530309</c:v>
                </c:pt>
                <c:pt idx="547">
                  <c:v>7.0100002288818395</c:v>
                </c:pt>
                <c:pt idx="548">
                  <c:v>9.8800001144409215</c:v>
                </c:pt>
                <c:pt idx="549">
                  <c:v>6.8200001716613796</c:v>
                </c:pt>
                <c:pt idx="550">
                  <c:v>7.1900000572204581</c:v>
                </c:pt>
                <c:pt idx="551">
                  <c:v>4.4299998283386204</c:v>
                </c:pt>
                <c:pt idx="552">
                  <c:v>6.7100000381469691</c:v>
                </c:pt>
                <c:pt idx="553">
                  <c:v>7.5700001716613805</c:v>
                </c:pt>
                <c:pt idx="554">
                  <c:v>6.349999904632571</c:v>
                </c:pt>
                <c:pt idx="555">
                  <c:v>3.9100000858306894</c:v>
                </c:pt>
                <c:pt idx="556">
                  <c:v>0</c:v>
                </c:pt>
                <c:pt idx="557">
                  <c:v>5.5599999427795401</c:v>
                </c:pt>
                <c:pt idx="558">
                  <c:v>1.1699999570846595</c:v>
                </c:pt>
                <c:pt idx="559">
                  <c:v>4.6399998664855993</c:v>
                </c:pt>
                <c:pt idx="560">
                  <c:v>9.800000190734858</c:v>
                </c:pt>
                <c:pt idx="561">
                  <c:v>6.9000000953674308</c:v>
                </c:pt>
                <c:pt idx="562">
                  <c:v>7.9999998211860712E-2</c:v>
                </c:pt>
                <c:pt idx="563">
                  <c:v>6.6999998092651394</c:v>
                </c:pt>
                <c:pt idx="564">
                  <c:v>4.0900001525878897</c:v>
                </c:pt>
                <c:pt idx="565">
                  <c:v>1.5900000333786002</c:v>
                </c:pt>
                <c:pt idx="566">
                  <c:v>8.1800003051757777</c:v>
                </c:pt>
                <c:pt idx="567">
                  <c:v>9.7100000381469727</c:v>
                </c:pt>
                <c:pt idx="568">
                  <c:v>5.1199998855590803</c:v>
                </c:pt>
                <c:pt idx="569">
                  <c:v>4.9000000953674308</c:v>
                </c:pt>
                <c:pt idx="570">
                  <c:v>6.6599998474121094</c:v>
                </c:pt>
                <c:pt idx="571">
                  <c:v>7.6300001144409197</c:v>
                </c:pt>
                <c:pt idx="572">
                  <c:v>4.8200001716613796</c:v>
                </c:pt>
                <c:pt idx="573">
                  <c:v>6.3800001144409197</c:v>
                </c:pt>
                <c:pt idx="574">
                  <c:v>5.0700001716613805</c:v>
                </c:pt>
                <c:pt idx="575">
                  <c:v>4.7100000381469691</c:v>
                </c:pt>
                <c:pt idx="576">
                  <c:v>3.9999999105930301E-2</c:v>
                </c:pt>
                <c:pt idx="577">
                  <c:v>6.7399997711181605</c:v>
                </c:pt>
                <c:pt idx="578">
                  <c:v>0.5</c:v>
                </c:pt>
                <c:pt idx="579">
                  <c:v>4.5700001716613805</c:v>
                </c:pt>
                <c:pt idx="580">
                  <c:v>9.6599998474121094</c:v>
                </c:pt>
                <c:pt idx="581">
                  <c:v>9.9999997764825821E-3</c:v>
                </c:pt>
                <c:pt idx="582">
                  <c:v>1.4299999475479095</c:v>
                </c:pt>
                <c:pt idx="583">
                  <c:v>8.5</c:v>
                </c:pt>
                <c:pt idx="584">
                  <c:v>5.2600002288818395</c:v>
                </c:pt>
                <c:pt idx="585">
                  <c:v>3.7999999523162802</c:v>
                </c:pt>
                <c:pt idx="586">
                  <c:v>5.9099998474121103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7.1300001144409197</c:v>
                </c:pt>
                <c:pt idx="602">
                  <c:v>3.6199998855590798</c:v>
                </c:pt>
                <c:pt idx="603">
                  <c:v>1.3899999856948897</c:v>
                </c:pt>
                <c:pt idx="604">
                  <c:v>5.440000057220459</c:v>
                </c:pt>
                <c:pt idx="605">
                  <c:v>4.9699997901916513</c:v>
                </c:pt>
                <c:pt idx="606">
                  <c:v>3.7599999904632595</c:v>
                </c:pt>
                <c:pt idx="607">
                  <c:v>5.6100001335143999</c:v>
                </c:pt>
                <c:pt idx="608">
                  <c:v>8.7899999618530273</c:v>
                </c:pt>
                <c:pt idx="609">
                  <c:v>5.9800000190734899</c:v>
                </c:pt>
                <c:pt idx="610">
                  <c:v>2.3599998950958296</c:v>
                </c:pt>
                <c:pt idx="611">
                  <c:v>1.8099999427795397</c:v>
                </c:pt>
                <c:pt idx="612">
                  <c:v>5.8800001144409197</c:v>
                </c:pt>
                <c:pt idx="613">
                  <c:v>0.77999997138977117</c:v>
                </c:pt>
                <c:pt idx="614">
                  <c:v>5.5599999427795401</c:v>
                </c:pt>
                <c:pt idx="615">
                  <c:v>1.03999996185303</c:v>
                </c:pt>
                <c:pt idx="616">
                  <c:v>8.8999996185302734</c:v>
                </c:pt>
                <c:pt idx="617">
                  <c:v>5.3699998855590803</c:v>
                </c:pt>
                <c:pt idx="618">
                  <c:v>1.3899999856948897</c:v>
                </c:pt>
                <c:pt idx="619">
                  <c:v>3.4800000190734894</c:v>
                </c:pt>
                <c:pt idx="620">
                  <c:v>9.0399999618530273</c:v>
                </c:pt>
                <c:pt idx="621">
                  <c:v>9.25</c:v>
                </c:pt>
                <c:pt idx="622">
                  <c:v>4.5</c:v>
                </c:pt>
                <c:pt idx="623">
                  <c:v>5.1599998474121094</c:v>
                </c:pt>
                <c:pt idx="624">
                  <c:v>3.5799999237060494</c:v>
                </c:pt>
                <c:pt idx="625">
                  <c:v>3.3099999427795401</c:v>
                </c:pt>
                <c:pt idx="626">
                  <c:v>5.4499998092651403</c:v>
                </c:pt>
                <c:pt idx="627">
                  <c:v>6.099999904632571</c:v>
                </c:pt>
                <c:pt idx="628">
                  <c:v>0.83999997377395608</c:v>
                </c:pt>
                <c:pt idx="629">
                  <c:v>1.5199999809265099</c:v>
                </c:pt>
                <c:pt idx="630">
                  <c:v>4.2699999809265101</c:v>
                </c:pt>
                <c:pt idx="631">
                  <c:v>0.85000002384185802</c:v>
                </c:pt>
                <c:pt idx="632">
                  <c:v>7.5399999618530309</c:v>
                </c:pt>
                <c:pt idx="633">
                  <c:v>6.8800001144409197</c:v>
                </c:pt>
                <c:pt idx="634">
                  <c:v>4.849999904632571</c:v>
                </c:pt>
                <c:pt idx="635">
                  <c:v>4.4899997711181605</c:v>
                </c:pt>
                <c:pt idx="636">
                  <c:v>0.4600000083446501</c:v>
                </c:pt>
                <c:pt idx="637">
                  <c:v>8.5900001525878906</c:v>
                </c:pt>
                <c:pt idx="638">
                  <c:v>4.5900001525878897</c:v>
                </c:pt>
                <c:pt idx="639">
                  <c:v>5.1799998283386204</c:v>
                </c:pt>
                <c:pt idx="640">
                  <c:v>7.7100000381469691</c:v>
                </c:pt>
                <c:pt idx="641">
                  <c:v>6.2899999618530309</c:v>
                </c:pt>
                <c:pt idx="642">
                  <c:v>4.75</c:v>
                </c:pt>
                <c:pt idx="643">
                  <c:v>4.5100002288818395</c:v>
                </c:pt>
                <c:pt idx="644">
                  <c:v>3.390000104904169</c:v>
                </c:pt>
                <c:pt idx="645">
                  <c:v>5.0799999237060502</c:v>
                </c:pt>
                <c:pt idx="646">
                  <c:v>4.7300000190734899</c:v>
                </c:pt>
                <c:pt idx="647">
                  <c:v>4.9499998092651403</c:v>
                </c:pt>
                <c:pt idx="648">
                  <c:v>5.1900000572204581</c:v>
                </c:pt>
                <c:pt idx="649">
                  <c:v>4.9800000190734899</c:v>
                </c:pt>
                <c:pt idx="650">
                  <c:v>4.4200000762939489</c:v>
                </c:pt>
                <c:pt idx="651">
                  <c:v>4.3299999237060494</c:v>
                </c:pt>
                <c:pt idx="652">
                  <c:v>2.2599999904632595</c:v>
                </c:pt>
                <c:pt idx="653">
                  <c:v>4.1999998092651394</c:v>
                </c:pt>
                <c:pt idx="654">
                  <c:v>8.5299997329711879</c:v>
                </c:pt>
                <c:pt idx="655">
                  <c:v>4.6799998283386204</c:v>
                </c:pt>
                <c:pt idx="656">
                  <c:v>3.3800001144409197</c:v>
                </c:pt>
                <c:pt idx="657">
                  <c:v>8.0299997329711879</c:v>
                </c:pt>
                <c:pt idx="658">
                  <c:v>5.3200001716613796</c:v>
                </c:pt>
                <c:pt idx="659">
                  <c:v>5.2399997711181605</c:v>
                </c:pt>
                <c:pt idx="660">
                  <c:v>4.25</c:v>
                </c:pt>
                <c:pt idx="661">
                  <c:v>3.0199999809265101</c:v>
                </c:pt>
                <c:pt idx="662">
                  <c:v>0.85000002384185802</c:v>
                </c:pt>
                <c:pt idx="663">
                  <c:v>3.1800000667572004</c:v>
                </c:pt>
                <c:pt idx="664">
                  <c:v>5.5399999618530309</c:v>
                </c:pt>
                <c:pt idx="665">
                  <c:v>3.6199998855590798</c:v>
                </c:pt>
                <c:pt idx="666">
                  <c:v>6.1399998664855993</c:v>
                </c:pt>
                <c:pt idx="667">
                  <c:v>2.7400000095367401</c:v>
                </c:pt>
                <c:pt idx="668">
                  <c:v>2.5999999046325701</c:v>
                </c:pt>
                <c:pt idx="669">
                  <c:v>5.0599999427795401</c:v>
                </c:pt>
                <c:pt idx="670">
                  <c:v>5.0199999809265101</c:v>
                </c:pt>
                <c:pt idx="671">
                  <c:v>3.5699999332427996</c:v>
                </c:pt>
                <c:pt idx="672">
                  <c:v>6.6199998855590803</c:v>
                </c:pt>
                <c:pt idx="673">
                  <c:v>3.3299999237060494</c:v>
                </c:pt>
                <c:pt idx="674">
                  <c:v>8.1599998474121094</c:v>
                </c:pt>
                <c:pt idx="675">
                  <c:v>3.9500000476837198</c:v>
                </c:pt>
                <c:pt idx="676">
                  <c:v>3.2599999904632595</c:v>
                </c:pt>
                <c:pt idx="677">
                  <c:v>7.7699999809265101</c:v>
                </c:pt>
                <c:pt idx="678">
                  <c:v>3.25</c:v>
                </c:pt>
                <c:pt idx="679">
                  <c:v>4.440000057220459</c:v>
                </c:pt>
                <c:pt idx="680">
                  <c:v>4.2600002288818395</c:v>
                </c:pt>
                <c:pt idx="681">
                  <c:v>3.5999999046325701</c:v>
                </c:pt>
                <c:pt idx="682">
                  <c:v>6.4099998474121103</c:v>
                </c:pt>
                <c:pt idx="683">
                  <c:v>4.1799998283386204</c:v>
                </c:pt>
                <c:pt idx="684">
                  <c:v>3.7599999904632595</c:v>
                </c:pt>
                <c:pt idx="685">
                  <c:v>3.9100000858306894</c:v>
                </c:pt>
                <c:pt idx="686">
                  <c:v>6.1199998855590803</c:v>
                </c:pt>
                <c:pt idx="687">
                  <c:v>2.3099999427795401</c:v>
                </c:pt>
                <c:pt idx="688">
                  <c:v>9.9999997764825821E-3</c:v>
                </c:pt>
                <c:pt idx="689">
                  <c:v>3.4600000381469704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2.6800000667572004</c:v>
                </c:pt>
                <c:pt idx="700">
                  <c:v>7.1500000953674299</c:v>
                </c:pt>
                <c:pt idx="701">
                  <c:v>5.4099998474121103</c:v>
                </c:pt>
                <c:pt idx="702">
                  <c:v>3.7699999809265106</c:v>
                </c:pt>
                <c:pt idx="703">
                  <c:v>5.6799998283386204</c:v>
                </c:pt>
                <c:pt idx="704">
                  <c:v>3.4800000190734894</c:v>
                </c:pt>
                <c:pt idx="705">
                  <c:v>8.1300001144409197</c:v>
                </c:pt>
                <c:pt idx="706">
                  <c:v>3.5499999523162802</c:v>
                </c:pt>
                <c:pt idx="707">
                  <c:v>4.3299999237060494</c:v>
                </c:pt>
                <c:pt idx="708">
                  <c:v>7.7100000381469691</c:v>
                </c:pt>
                <c:pt idx="709">
                  <c:v>3.4800000190734894</c:v>
                </c:pt>
                <c:pt idx="710">
                  <c:v>6.8099999427795401</c:v>
                </c:pt>
                <c:pt idx="711">
                  <c:v>7.7199997901916513</c:v>
                </c:pt>
                <c:pt idx="712">
                  <c:v>7.1500000953674299</c:v>
                </c:pt>
                <c:pt idx="713">
                  <c:v>0</c:v>
                </c:pt>
                <c:pt idx="714">
                  <c:v>0</c:v>
                </c:pt>
                <c:pt idx="715">
                  <c:v>3.03999996185303</c:v>
                </c:pt>
                <c:pt idx="716">
                  <c:v>3.03999996185303</c:v>
                </c:pt>
                <c:pt idx="717">
                  <c:v>4.0399999618530309</c:v>
                </c:pt>
                <c:pt idx="718">
                  <c:v>3.4200000762939502</c:v>
                </c:pt>
                <c:pt idx="719">
                  <c:v>3.5099999904632595</c:v>
                </c:pt>
                <c:pt idx="720">
                  <c:v>0.259999990463257</c:v>
                </c:pt>
                <c:pt idx="721">
                  <c:v>6.9699997901916513</c:v>
                </c:pt>
                <c:pt idx="722">
                  <c:v>2.9900000095367396</c:v>
                </c:pt>
                <c:pt idx="723">
                  <c:v>2.4800000190734894</c:v>
                </c:pt>
                <c:pt idx="724">
                  <c:v>2.4600000381469704</c:v>
                </c:pt>
                <c:pt idx="725">
                  <c:v>6.4099998474121103</c:v>
                </c:pt>
                <c:pt idx="726">
                  <c:v>3.1700000762939502</c:v>
                </c:pt>
                <c:pt idx="727">
                  <c:v>3.2400000095367401</c:v>
                </c:pt>
                <c:pt idx="728">
                  <c:v>6.6799998283386204</c:v>
                </c:pt>
                <c:pt idx="729">
                  <c:v>8.1300001144409197</c:v>
                </c:pt>
                <c:pt idx="730">
                  <c:v>4.9499998092651403</c:v>
                </c:pt>
                <c:pt idx="731">
                  <c:v>3.5099999904632595</c:v>
                </c:pt>
                <c:pt idx="732">
                  <c:v>3.0799999237060494</c:v>
                </c:pt>
                <c:pt idx="733">
                  <c:v>6.7399997711181605</c:v>
                </c:pt>
                <c:pt idx="734">
                  <c:v>2.6900000572204603</c:v>
                </c:pt>
                <c:pt idx="735">
                  <c:v>0</c:v>
                </c:pt>
                <c:pt idx="736">
                  <c:v>6.3400001525878897</c:v>
                </c:pt>
                <c:pt idx="737">
                  <c:v>2.7799999713897701</c:v>
                </c:pt>
                <c:pt idx="738">
                  <c:v>2.6700000762939502</c:v>
                </c:pt>
                <c:pt idx="739">
                  <c:v>4</c:v>
                </c:pt>
                <c:pt idx="740">
                  <c:v>11.050000190734902</c:v>
                </c:pt>
                <c:pt idx="741">
                  <c:v>3.6800000667572004</c:v>
                </c:pt>
                <c:pt idx="742">
                  <c:v>3.3699998855590798</c:v>
                </c:pt>
                <c:pt idx="743">
                  <c:v>6.2800002098083496</c:v>
                </c:pt>
                <c:pt idx="744">
                  <c:v>3.2899999618530305</c:v>
                </c:pt>
                <c:pt idx="745">
                  <c:v>2.6800000667572004</c:v>
                </c:pt>
                <c:pt idx="746">
                  <c:v>6.5799999237060502</c:v>
                </c:pt>
                <c:pt idx="747">
                  <c:v>3.6099998950958301</c:v>
                </c:pt>
                <c:pt idx="748">
                  <c:v>4.9699997901916513</c:v>
                </c:pt>
                <c:pt idx="749">
                  <c:v>5.0799999237060502</c:v>
                </c:pt>
                <c:pt idx="750">
                  <c:v>6.4800000190734899</c:v>
                </c:pt>
                <c:pt idx="751">
                  <c:v>2.8099999427795401</c:v>
                </c:pt>
                <c:pt idx="752">
                  <c:v>2.53999996185303</c:v>
                </c:pt>
                <c:pt idx="753">
                  <c:v>3.4100000858306894</c:v>
                </c:pt>
                <c:pt idx="754">
                  <c:v>3.2899999618530305</c:v>
                </c:pt>
                <c:pt idx="755">
                  <c:v>2.4800000190734894</c:v>
                </c:pt>
                <c:pt idx="756">
                  <c:v>0.15999999642372106</c:v>
                </c:pt>
                <c:pt idx="757">
                  <c:v>9.0000003576278714E-2</c:v>
                </c:pt>
                <c:pt idx="758">
                  <c:v>3.7400000095367401</c:v>
                </c:pt>
                <c:pt idx="759">
                  <c:v>3.1600000858306898</c:v>
                </c:pt>
                <c:pt idx="760">
                  <c:v>9.5900001525878906</c:v>
                </c:pt>
                <c:pt idx="761">
                  <c:v>3.4600000381469704</c:v>
                </c:pt>
                <c:pt idx="762">
                  <c:v>3.3199999332427992</c:v>
                </c:pt>
                <c:pt idx="763">
                  <c:v>5.3200001716613796</c:v>
                </c:pt>
                <c:pt idx="764">
                  <c:v>2.7699999809265106</c:v>
                </c:pt>
                <c:pt idx="765">
                  <c:v>2.6800000667572004</c:v>
                </c:pt>
                <c:pt idx="766">
                  <c:v>3.2200000286102299</c:v>
                </c:pt>
                <c:pt idx="767">
                  <c:v>4.7100000381469691</c:v>
                </c:pt>
                <c:pt idx="768">
                  <c:v>2.2699999809265106</c:v>
                </c:pt>
                <c:pt idx="769">
                  <c:v>4.349999904632571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2.4300000667571999</c:v>
                </c:pt>
                <c:pt idx="780">
                  <c:v>5.440000057220459</c:v>
                </c:pt>
                <c:pt idx="781">
                  <c:v>2.6199998855590798</c:v>
                </c:pt>
                <c:pt idx="782">
                  <c:v>10.079999923706103</c:v>
                </c:pt>
                <c:pt idx="783">
                  <c:v>4.4800000190734899</c:v>
                </c:pt>
                <c:pt idx="784">
                  <c:v>3.03999996185303</c:v>
                </c:pt>
                <c:pt idx="785">
                  <c:v>2.7699999809265106</c:v>
                </c:pt>
                <c:pt idx="786">
                  <c:v>4.0700001716613805</c:v>
                </c:pt>
                <c:pt idx="787">
                  <c:v>2.2599999904632595</c:v>
                </c:pt>
                <c:pt idx="788">
                  <c:v>10</c:v>
                </c:pt>
                <c:pt idx="789">
                  <c:v>4.3000001907348606</c:v>
                </c:pt>
                <c:pt idx="790">
                  <c:v>2.4200000762939502</c:v>
                </c:pt>
                <c:pt idx="791">
                  <c:v>1.8700000047683702</c:v>
                </c:pt>
                <c:pt idx="792">
                  <c:v>9.199999809265142</c:v>
                </c:pt>
                <c:pt idx="793">
                  <c:v>3.9500000476837198</c:v>
                </c:pt>
                <c:pt idx="794">
                  <c:v>2.3599998950958296</c:v>
                </c:pt>
                <c:pt idx="795">
                  <c:v>8.7799997329711879</c:v>
                </c:pt>
                <c:pt idx="796">
                  <c:v>8.0699996948242223</c:v>
                </c:pt>
                <c:pt idx="797">
                  <c:v>9.9999997764825821E-3</c:v>
                </c:pt>
                <c:pt idx="798">
                  <c:v>9.0900001525878906</c:v>
                </c:pt>
                <c:pt idx="799">
                  <c:v>2.2999999523162802</c:v>
                </c:pt>
                <c:pt idx="800">
                  <c:v>1.7699999809265099</c:v>
                </c:pt>
                <c:pt idx="801">
                  <c:v>1.5499999523162797</c:v>
                </c:pt>
                <c:pt idx="802">
                  <c:v>8.7799997329711879</c:v>
                </c:pt>
                <c:pt idx="803">
                  <c:v>2.0799999237060494</c:v>
                </c:pt>
                <c:pt idx="804">
                  <c:v>0</c:v>
                </c:pt>
                <c:pt idx="805">
                  <c:v>9.4399995803833008</c:v>
                </c:pt>
                <c:pt idx="806">
                  <c:v>9</c:v>
                </c:pt>
                <c:pt idx="807">
                  <c:v>2.5899999141693102</c:v>
                </c:pt>
                <c:pt idx="808">
                  <c:v>8.5799999237060511</c:v>
                </c:pt>
                <c:pt idx="809">
                  <c:v>3.9500000476837198</c:v>
                </c:pt>
                <c:pt idx="810">
                  <c:v>2.4500000476837198</c:v>
                </c:pt>
                <c:pt idx="811">
                  <c:v>2.2899999618530305</c:v>
                </c:pt>
                <c:pt idx="812">
                  <c:v>7.4099998474121103</c:v>
                </c:pt>
                <c:pt idx="813">
                  <c:v>3.7200000286102299</c:v>
                </c:pt>
                <c:pt idx="814">
                  <c:v>3.6800000667572004</c:v>
                </c:pt>
                <c:pt idx="815">
                  <c:v>3.7699999809265106</c:v>
                </c:pt>
                <c:pt idx="816">
                  <c:v>0.83999997377395608</c:v>
                </c:pt>
                <c:pt idx="817">
                  <c:v>8.2799997329711879</c:v>
                </c:pt>
                <c:pt idx="818">
                  <c:v>1.4800000190734899</c:v>
                </c:pt>
                <c:pt idx="819">
                  <c:v>7.8000001907348606</c:v>
                </c:pt>
                <c:pt idx="820">
                  <c:v>1.7999999523162797</c:v>
                </c:pt>
                <c:pt idx="821">
                  <c:v>3.7300000190734894</c:v>
                </c:pt>
                <c:pt idx="822">
                  <c:v>7.7300000190734899</c:v>
                </c:pt>
                <c:pt idx="823">
                  <c:v>5.9200000762939489</c:v>
                </c:pt>
                <c:pt idx="824">
                  <c:v>8.4799995422363317</c:v>
                </c:pt>
                <c:pt idx="825">
                  <c:v>1.7699999809265099</c:v>
                </c:pt>
                <c:pt idx="826">
                  <c:v>5.5500001907348606</c:v>
                </c:pt>
                <c:pt idx="827">
                  <c:v>0</c:v>
                </c:pt>
                <c:pt idx="828">
                  <c:v>3.4500000476837198</c:v>
                </c:pt>
                <c:pt idx="829">
                  <c:v>7.8299999237060494</c:v>
                </c:pt>
                <c:pt idx="830">
                  <c:v>4.0599999427795401</c:v>
                </c:pt>
                <c:pt idx="831">
                  <c:v>7.6199998855590803</c:v>
                </c:pt>
                <c:pt idx="832">
                  <c:v>1.3700000047683702</c:v>
                </c:pt>
                <c:pt idx="833">
                  <c:v>7.75</c:v>
                </c:pt>
                <c:pt idx="834">
                  <c:v>1.70000004768372</c:v>
                </c:pt>
                <c:pt idx="835">
                  <c:v>6.9699997901916513</c:v>
                </c:pt>
                <c:pt idx="836">
                  <c:v>1.70000004768372</c:v>
                </c:pt>
                <c:pt idx="837">
                  <c:v>2.9500000476837198</c:v>
                </c:pt>
                <c:pt idx="838">
                  <c:v>3.0999999046325701</c:v>
                </c:pt>
                <c:pt idx="839">
                  <c:v>1.1799999475479097</c:v>
                </c:pt>
                <c:pt idx="840">
                  <c:v>2.9300000667571999</c:v>
                </c:pt>
                <c:pt idx="841">
                  <c:v>3.9100000858306894</c:v>
                </c:pt>
                <c:pt idx="842">
                  <c:v>7.0700001716613805</c:v>
                </c:pt>
                <c:pt idx="843">
                  <c:v>4.9299998283386204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6.7100000381469691</c:v>
                </c:pt>
                <c:pt idx="850">
                  <c:v>1.2200000286102302</c:v>
                </c:pt>
                <c:pt idx="851">
                  <c:v>4.2199997901916513</c:v>
                </c:pt>
                <c:pt idx="852">
                  <c:v>2.5999999046325701</c:v>
                </c:pt>
                <c:pt idx="853">
                  <c:v>5.9600000381469691</c:v>
                </c:pt>
                <c:pt idx="854">
                  <c:v>1.1599999666214</c:v>
                </c:pt>
                <c:pt idx="855">
                  <c:v>1.3700000047683702</c:v>
                </c:pt>
                <c:pt idx="856">
                  <c:v>1.0299999713897698</c:v>
                </c:pt>
                <c:pt idx="857">
                  <c:v>2.6199998855590798</c:v>
                </c:pt>
                <c:pt idx="858">
                  <c:v>6.0599999427795401</c:v>
                </c:pt>
                <c:pt idx="859">
                  <c:v>4.1300001144409197</c:v>
                </c:pt>
                <c:pt idx="860">
                  <c:v>1.0299999713897698</c:v>
                </c:pt>
                <c:pt idx="861">
                  <c:v>1.9999999552965202E-2</c:v>
                </c:pt>
                <c:pt idx="862">
                  <c:v>3.4900000095367396</c:v>
                </c:pt>
                <c:pt idx="863">
                  <c:v>0.77999997138977117</c:v>
                </c:pt>
                <c:pt idx="864">
                  <c:v>2.7400000095367401</c:v>
                </c:pt>
                <c:pt idx="865">
                  <c:v>4.1700000762939489</c:v>
                </c:pt>
                <c:pt idx="866">
                  <c:v>5.9800000190734899</c:v>
                </c:pt>
                <c:pt idx="867">
                  <c:v>2.2799999713897701</c:v>
                </c:pt>
                <c:pt idx="868">
                  <c:v>3.2300000190734894</c:v>
                </c:pt>
                <c:pt idx="869">
                  <c:v>2.3699998855590798</c:v>
                </c:pt>
                <c:pt idx="870">
                  <c:v>1.8999999761581399</c:v>
                </c:pt>
                <c:pt idx="871">
                  <c:v>5.1100001335143999</c:v>
                </c:pt>
                <c:pt idx="872">
                  <c:v>5.3099999427795401</c:v>
                </c:pt>
                <c:pt idx="873">
                  <c:v>5.1100001335143999</c:v>
                </c:pt>
                <c:pt idx="874">
                  <c:v>2.0699999332427996</c:v>
                </c:pt>
                <c:pt idx="875">
                  <c:v>2.2300000190734894</c:v>
                </c:pt>
                <c:pt idx="876">
                  <c:v>0.81000000238418624</c:v>
                </c:pt>
                <c:pt idx="877">
                  <c:v>2.0599999427795401</c:v>
                </c:pt>
                <c:pt idx="878">
                  <c:v>4.5500001907348606</c:v>
                </c:pt>
                <c:pt idx="879">
                  <c:v>0.62000000476837214</c:v>
                </c:pt>
                <c:pt idx="880">
                  <c:v>4.8800001144409197</c:v>
                </c:pt>
                <c:pt idx="881">
                  <c:v>1.5499999523162797</c:v>
                </c:pt>
                <c:pt idx="882">
                  <c:v>0.519999980926514</c:v>
                </c:pt>
                <c:pt idx="883">
                  <c:v>1.8400000333786002</c:v>
                </c:pt>
                <c:pt idx="884">
                  <c:v>2.1600000858306898</c:v>
                </c:pt>
                <c:pt idx="885">
                  <c:v>1.78999996185303</c:v>
                </c:pt>
                <c:pt idx="886">
                  <c:v>1.8099999427795397</c:v>
                </c:pt>
                <c:pt idx="887">
                  <c:v>4.0799999237060502</c:v>
                </c:pt>
                <c:pt idx="888">
                  <c:v>0.43000000715255704</c:v>
                </c:pt>
                <c:pt idx="889">
                  <c:v>1.9299999475479097</c:v>
                </c:pt>
                <c:pt idx="890">
                  <c:v>0</c:v>
                </c:pt>
                <c:pt idx="891">
                  <c:v>5.0399999618530309</c:v>
                </c:pt>
                <c:pt idx="892">
                  <c:v>1.58000004291534</c:v>
                </c:pt>
                <c:pt idx="893">
                  <c:v>1.6100000143051101</c:v>
                </c:pt>
                <c:pt idx="894">
                  <c:v>1.5299999713897698</c:v>
                </c:pt>
                <c:pt idx="895">
                  <c:v>1.4299999475479095</c:v>
                </c:pt>
                <c:pt idx="896">
                  <c:v>0.12999999523162803</c:v>
                </c:pt>
                <c:pt idx="897">
                  <c:v>5.5100002288818395</c:v>
                </c:pt>
                <c:pt idx="898">
                  <c:v>2.03999996185303</c:v>
                </c:pt>
                <c:pt idx="899">
                  <c:v>1.5</c:v>
                </c:pt>
                <c:pt idx="900">
                  <c:v>2.9999999329447701E-2</c:v>
                </c:pt>
                <c:pt idx="901">
                  <c:v>9.9999997764825821E-3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0.98000001907348611</c:v>
                </c:pt>
                <c:pt idx="913">
                  <c:v>1.1200000047683702</c:v>
                </c:pt>
                <c:pt idx="914">
                  <c:v>1.3700000047683702</c:v>
                </c:pt>
                <c:pt idx="915">
                  <c:v>1.1299999952316298</c:v>
                </c:pt>
                <c:pt idx="916">
                  <c:v>0.97000002861022905</c:v>
                </c:pt>
                <c:pt idx="917">
                  <c:v>3.3800001144409197</c:v>
                </c:pt>
                <c:pt idx="918">
                  <c:v>2.2300000190734894</c:v>
                </c:pt>
                <c:pt idx="919">
                  <c:v>2.0999999046325701</c:v>
                </c:pt>
                <c:pt idx="920">
                  <c:v>0.519999980926514</c:v>
                </c:pt>
                <c:pt idx="921">
                  <c:v>0.519999980926514</c:v>
                </c:pt>
                <c:pt idx="922">
                  <c:v>2.5599999427795401</c:v>
                </c:pt>
                <c:pt idx="923">
                  <c:v>0.15999999642372106</c:v>
                </c:pt>
                <c:pt idx="924">
                  <c:v>1.78999996185303</c:v>
                </c:pt>
                <c:pt idx="925">
                  <c:v>0.41999998688697798</c:v>
                </c:pt>
                <c:pt idx="926">
                  <c:v>1.4099999666213998</c:v>
                </c:pt>
                <c:pt idx="927">
                  <c:v>1.9299999475479097</c:v>
                </c:pt>
                <c:pt idx="928">
                  <c:v>2.3699998855590798</c:v>
                </c:pt>
                <c:pt idx="929">
                  <c:v>2.03999996185303</c:v>
                </c:pt>
                <c:pt idx="930">
                  <c:v>0</c:v>
                </c:pt>
                <c:pt idx="931">
                  <c:v>2.9999999329447701E-2</c:v>
                </c:pt>
                <c:pt idx="932">
                  <c:v>9.9999997764825821E-3</c:v>
                </c:pt>
                <c:pt idx="933">
                  <c:v>0</c:v>
                </c:pt>
                <c:pt idx="934">
                  <c:v>0</c:v>
                </c:pt>
                <c:pt idx="935">
                  <c:v>0.5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</c:numCache>
            </c:numRef>
          </c:xVal>
          <c:yVal>
            <c:numRef>
              <c:f>Analysis!$O$2:$O$941</c:f>
              <c:numCache>
                <c:formatCode>General</c:formatCode>
                <c:ptCount val="940"/>
                <c:pt idx="0">
                  <c:v>4900</c:v>
                </c:pt>
                <c:pt idx="1">
                  <c:v>4552</c:v>
                </c:pt>
                <c:pt idx="2">
                  <c:v>4547</c:v>
                </c:pt>
                <c:pt idx="3">
                  <c:v>4546</c:v>
                </c:pt>
                <c:pt idx="4">
                  <c:v>4501</c:v>
                </c:pt>
                <c:pt idx="5">
                  <c:v>4398</c:v>
                </c:pt>
                <c:pt idx="6">
                  <c:v>4392</c:v>
                </c:pt>
                <c:pt idx="7">
                  <c:v>4274</c:v>
                </c:pt>
                <c:pt idx="8">
                  <c:v>4236</c:v>
                </c:pt>
                <c:pt idx="9">
                  <c:v>4163</c:v>
                </c:pt>
                <c:pt idx="10">
                  <c:v>4157</c:v>
                </c:pt>
                <c:pt idx="11">
                  <c:v>4142</c:v>
                </c:pt>
                <c:pt idx="12">
                  <c:v>4092</c:v>
                </c:pt>
                <c:pt idx="13">
                  <c:v>4079</c:v>
                </c:pt>
                <c:pt idx="14">
                  <c:v>4044</c:v>
                </c:pt>
                <c:pt idx="15">
                  <c:v>4022</c:v>
                </c:pt>
                <c:pt idx="16">
                  <c:v>4022</c:v>
                </c:pt>
                <c:pt idx="17">
                  <c:v>4018</c:v>
                </c:pt>
                <c:pt idx="18">
                  <c:v>4015</c:v>
                </c:pt>
                <c:pt idx="19">
                  <c:v>4005</c:v>
                </c:pt>
                <c:pt idx="20">
                  <c:v>4005</c:v>
                </c:pt>
                <c:pt idx="21">
                  <c:v>3934</c:v>
                </c:pt>
                <c:pt idx="22">
                  <c:v>3934</c:v>
                </c:pt>
                <c:pt idx="23">
                  <c:v>3921</c:v>
                </c:pt>
                <c:pt idx="24">
                  <c:v>3891</c:v>
                </c:pt>
                <c:pt idx="25">
                  <c:v>3879</c:v>
                </c:pt>
                <c:pt idx="26">
                  <c:v>3846</c:v>
                </c:pt>
                <c:pt idx="27">
                  <c:v>3841</c:v>
                </c:pt>
                <c:pt idx="28">
                  <c:v>3832</c:v>
                </c:pt>
                <c:pt idx="29">
                  <c:v>3808</c:v>
                </c:pt>
                <c:pt idx="30">
                  <c:v>3802</c:v>
                </c:pt>
                <c:pt idx="31">
                  <c:v>3795</c:v>
                </c:pt>
                <c:pt idx="32">
                  <c:v>3793</c:v>
                </c:pt>
                <c:pt idx="33">
                  <c:v>3788</c:v>
                </c:pt>
                <c:pt idx="34">
                  <c:v>3787</c:v>
                </c:pt>
                <c:pt idx="35">
                  <c:v>3784</c:v>
                </c:pt>
                <c:pt idx="36">
                  <c:v>3783</c:v>
                </c:pt>
                <c:pt idx="37">
                  <c:v>3763</c:v>
                </c:pt>
                <c:pt idx="38">
                  <c:v>3727</c:v>
                </c:pt>
                <c:pt idx="39">
                  <c:v>3721</c:v>
                </c:pt>
                <c:pt idx="40">
                  <c:v>3710</c:v>
                </c:pt>
                <c:pt idx="41">
                  <c:v>3691</c:v>
                </c:pt>
                <c:pt idx="42">
                  <c:v>3683</c:v>
                </c:pt>
                <c:pt idx="43">
                  <c:v>3679</c:v>
                </c:pt>
                <c:pt idx="44">
                  <c:v>3676</c:v>
                </c:pt>
                <c:pt idx="45">
                  <c:v>3666</c:v>
                </c:pt>
                <c:pt idx="46">
                  <c:v>3659</c:v>
                </c:pt>
                <c:pt idx="47">
                  <c:v>3654</c:v>
                </c:pt>
                <c:pt idx="48">
                  <c:v>3644</c:v>
                </c:pt>
                <c:pt idx="49">
                  <c:v>3635</c:v>
                </c:pt>
                <c:pt idx="50">
                  <c:v>3625</c:v>
                </c:pt>
                <c:pt idx="51">
                  <c:v>3589</c:v>
                </c:pt>
                <c:pt idx="52">
                  <c:v>3586</c:v>
                </c:pt>
                <c:pt idx="53">
                  <c:v>3580</c:v>
                </c:pt>
                <c:pt idx="54">
                  <c:v>3577</c:v>
                </c:pt>
                <c:pt idx="55">
                  <c:v>3566</c:v>
                </c:pt>
                <c:pt idx="56">
                  <c:v>3554</c:v>
                </c:pt>
                <c:pt idx="57">
                  <c:v>3545</c:v>
                </c:pt>
                <c:pt idx="58">
                  <c:v>3544</c:v>
                </c:pt>
                <c:pt idx="59">
                  <c:v>3544</c:v>
                </c:pt>
                <c:pt idx="60">
                  <c:v>3538</c:v>
                </c:pt>
                <c:pt idx="61">
                  <c:v>3513</c:v>
                </c:pt>
                <c:pt idx="62">
                  <c:v>3501</c:v>
                </c:pt>
                <c:pt idx="63">
                  <c:v>3493</c:v>
                </c:pt>
                <c:pt idx="64">
                  <c:v>3491</c:v>
                </c:pt>
                <c:pt idx="65">
                  <c:v>3477</c:v>
                </c:pt>
                <c:pt idx="66">
                  <c:v>3455</c:v>
                </c:pt>
                <c:pt idx="67">
                  <c:v>3429</c:v>
                </c:pt>
                <c:pt idx="68">
                  <c:v>3427</c:v>
                </c:pt>
                <c:pt idx="69">
                  <c:v>3425</c:v>
                </c:pt>
                <c:pt idx="70">
                  <c:v>3411</c:v>
                </c:pt>
                <c:pt idx="71">
                  <c:v>3410</c:v>
                </c:pt>
                <c:pt idx="72">
                  <c:v>3405</c:v>
                </c:pt>
                <c:pt idx="73">
                  <c:v>3404</c:v>
                </c:pt>
                <c:pt idx="74">
                  <c:v>3403</c:v>
                </c:pt>
                <c:pt idx="75">
                  <c:v>3394</c:v>
                </c:pt>
                <c:pt idx="76">
                  <c:v>3374</c:v>
                </c:pt>
                <c:pt idx="77">
                  <c:v>3369</c:v>
                </c:pt>
                <c:pt idx="78">
                  <c:v>3363</c:v>
                </c:pt>
                <c:pt idx="79">
                  <c:v>3331</c:v>
                </c:pt>
                <c:pt idx="80">
                  <c:v>3329</c:v>
                </c:pt>
                <c:pt idx="81">
                  <c:v>3328</c:v>
                </c:pt>
                <c:pt idx="82">
                  <c:v>3328</c:v>
                </c:pt>
                <c:pt idx="83">
                  <c:v>3327</c:v>
                </c:pt>
                <c:pt idx="84">
                  <c:v>3324</c:v>
                </c:pt>
                <c:pt idx="85">
                  <c:v>3306</c:v>
                </c:pt>
                <c:pt idx="86">
                  <c:v>3300</c:v>
                </c:pt>
                <c:pt idx="87">
                  <c:v>3294</c:v>
                </c:pt>
                <c:pt idx="88">
                  <c:v>3290</c:v>
                </c:pt>
                <c:pt idx="89">
                  <c:v>3288</c:v>
                </c:pt>
                <c:pt idx="90">
                  <c:v>3287</c:v>
                </c:pt>
                <c:pt idx="91">
                  <c:v>3283</c:v>
                </c:pt>
                <c:pt idx="92">
                  <c:v>3274</c:v>
                </c:pt>
                <c:pt idx="93">
                  <c:v>3266</c:v>
                </c:pt>
                <c:pt idx="94">
                  <c:v>3226</c:v>
                </c:pt>
                <c:pt idx="95">
                  <c:v>3213</c:v>
                </c:pt>
                <c:pt idx="96">
                  <c:v>3212</c:v>
                </c:pt>
                <c:pt idx="97">
                  <c:v>3199</c:v>
                </c:pt>
                <c:pt idx="98">
                  <c:v>3192</c:v>
                </c:pt>
                <c:pt idx="99">
                  <c:v>3186</c:v>
                </c:pt>
                <c:pt idx="100">
                  <c:v>3180</c:v>
                </c:pt>
                <c:pt idx="101">
                  <c:v>3172</c:v>
                </c:pt>
                <c:pt idx="102">
                  <c:v>3171</c:v>
                </c:pt>
                <c:pt idx="103">
                  <c:v>3165</c:v>
                </c:pt>
                <c:pt idx="104">
                  <c:v>3164</c:v>
                </c:pt>
                <c:pt idx="105">
                  <c:v>3162</c:v>
                </c:pt>
                <c:pt idx="106">
                  <c:v>3158</c:v>
                </c:pt>
                <c:pt idx="107">
                  <c:v>3152</c:v>
                </c:pt>
                <c:pt idx="108">
                  <c:v>3147</c:v>
                </c:pt>
                <c:pt idx="109">
                  <c:v>3145</c:v>
                </c:pt>
                <c:pt idx="110">
                  <c:v>3142</c:v>
                </c:pt>
                <c:pt idx="111">
                  <c:v>3140</c:v>
                </c:pt>
                <c:pt idx="112">
                  <c:v>3133</c:v>
                </c:pt>
                <c:pt idx="113">
                  <c:v>3123</c:v>
                </c:pt>
                <c:pt idx="114">
                  <c:v>3115</c:v>
                </c:pt>
                <c:pt idx="115">
                  <c:v>3114</c:v>
                </c:pt>
                <c:pt idx="116">
                  <c:v>3110</c:v>
                </c:pt>
                <c:pt idx="117">
                  <c:v>3108</c:v>
                </c:pt>
                <c:pt idx="118">
                  <c:v>3103</c:v>
                </c:pt>
                <c:pt idx="119">
                  <c:v>3101</c:v>
                </c:pt>
                <c:pt idx="120">
                  <c:v>3096</c:v>
                </c:pt>
                <c:pt idx="121">
                  <c:v>3093</c:v>
                </c:pt>
                <c:pt idx="122">
                  <c:v>3092</c:v>
                </c:pt>
                <c:pt idx="123">
                  <c:v>3089</c:v>
                </c:pt>
                <c:pt idx="124">
                  <c:v>3088</c:v>
                </c:pt>
                <c:pt idx="125">
                  <c:v>3083</c:v>
                </c:pt>
                <c:pt idx="126">
                  <c:v>3074</c:v>
                </c:pt>
                <c:pt idx="127">
                  <c:v>3073</c:v>
                </c:pt>
                <c:pt idx="128">
                  <c:v>3069</c:v>
                </c:pt>
                <c:pt idx="129">
                  <c:v>3069</c:v>
                </c:pt>
                <c:pt idx="130">
                  <c:v>3066</c:v>
                </c:pt>
                <c:pt idx="131">
                  <c:v>3064</c:v>
                </c:pt>
                <c:pt idx="132">
                  <c:v>3062</c:v>
                </c:pt>
                <c:pt idx="133">
                  <c:v>3061</c:v>
                </c:pt>
                <c:pt idx="134">
                  <c:v>3061</c:v>
                </c:pt>
                <c:pt idx="135">
                  <c:v>3061</c:v>
                </c:pt>
                <c:pt idx="136">
                  <c:v>3060</c:v>
                </c:pt>
                <c:pt idx="137">
                  <c:v>3055</c:v>
                </c:pt>
                <c:pt idx="138">
                  <c:v>3052</c:v>
                </c:pt>
                <c:pt idx="139">
                  <c:v>3051</c:v>
                </c:pt>
                <c:pt idx="140">
                  <c:v>3043</c:v>
                </c:pt>
                <c:pt idx="141">
                  <c:v>3033</c:v>
                </c:pt>
                <c:pt idx="142">
                  <c:v>3023</c:v>
                </c:pt>
                <c:pt idx="143">
                  <c:v>3015</c:v>
                </c:pt>
                <c:pt idx="144">
                  <c:v>3014</c:v>
                </c:pt>
                <c:pt idx="145">
                  <c:v>3013</c:v>
                </c:pt>
                <c:pt idx="146">
                  <c:v>3013</c:v>
                </c:pt>
                <c:pt idx="147">
                  <c:v>3012</c:v>
                </c:pt>
                <c:pt idx="148">
                  <c:v>3011</c:v>
                </c:pt>
                <c:pt idx="149">
                  <c:v>3008</c:v>
                </c:pt>
                <c:pt idx="150">
                  <c:v>3006</c:v>
                </c:pt>
                <c:pt idx="151">
                  <c:v>3004</c:v>
                </c:pt>
                <c:pt idx="152">
                  <c:v>3004</c:v>
                </c:pt>
                <c:pt idx="153">
                  <c:v>2998</c:v>
                </c:pt>
                <c:pt idx="154">
                  <c:v>2997</c:v>
                </c:pt>
                <c:pt idx="155">
                  <c:v>2995</c:v>
                </c:pt>
                <c:pt idx="156">
                  <c:v>2990</c:v>
                </c:pt>
                <c:pt idx="157">
                  <c:v>2987</c:v>
                </c:pt>
                <c:pt idx="158">
                  <c:v>2984</c:v>
                </c:pt>
                <c:pt idx="159">
                  <c:v>2982</c:v>
                </c:pt>
                <c:pt idx="160">
                  <c:v>2979</c:v>
                </c:pt>
                <c:pt idx="161">
                  <c:v>2976</c:v>
                </c:pt>
                <c:pt idx="162">
                  <c:v>2975</c:v>
                </c:pt>
                <c:pt idx="163">
                  <c:v>2969</c:v>
                </c:pt>
                <c:pt idx="164">
                  <c:v>2960</c:v>
                </c:pt>
                <c:pt idx="165">
                  <c:v>2955</c:v>
                </c:pt>
                <c:pt idx="166">
                  <c:v>2954</c:v>
                </c:pt>
                <c:pt idx="167">
                  <c:v>2952</c:v>
                </c:pt>
                <c:pt idx="168">
                  <c:v>2951</c:v>
                </c:pt>
                <c:pt idx="169">
                  <c:v>2950</c:v>
                </c:pt>
                <c:pt idx="170">
                  <c:v>2947</c:v>
                </c:pt>
                <c:pt idx="171">
                  <c:v>2947</c:v>
                </c:pt>
                <c:pt idx="172">
                  <c:v>2944</c:v>
                </c:pt>
                <c:pt idx="173">
                  <c:v>2944</c:v>
                </c:pt>
                <c:pt idx="174">
                  <c:v>2940</c:v>
                </c:pt>
                <c:pt idx="175">
                  <c:v>2939</c:v>
                </c:pt>
                <c:pt idx="176">
                  <c:v>2937</c:v>
                </c:pt>
                <c:pt idx="177">
                  <c:v>2933</c:v>
                </c:pt>
                <c:pt idx="178">
                  <c:v>2929</c:v>
                </c:pt>
                <c:pt idx="179">
                  <c:v>2926</c:v>
                </c:pt>
                <c:pt idx="180">
                  <c:v>2926</c:v>
                </c:pt>
                <c:pt idx="181">
                  <c:v>2926</c:v>
                </c:pt>
                <c:pt idx="182">
                  <c:v>2924</c:v>
                </c:pt>
                <c:pt idx="183">
                  <c:v>2918</c:v>
                </c:pt>
                <c:pt idx="184">
                  <c:v>2908</c:v>
                </c:pt>
                <c:pt idx="185">
                  <c:v>2908</c:v>
                </c:pt>
                <c:pt idx="186">
                  <c:v>2905</c:v>
                </c:pt>
                <c:pt idx="187">
                  <c:v>2902</c:v>
                </c:pt>
                <c:pt idx="188">
                  <c:v>2899</c:v>
                </c:pt>
                <c:pt idx="189">
                  <c:v>2898</c:v>
                </c:pt>
                <c:pt idx="190">
                  <c:v>2897</c:v>
                </c:pt>
                <c:pt idx="191">
                  <c:v>2896</c:v>
                </c:pt>
                <c:pt idx="192">
                  <c:v>2896</c:v>
                </c:pt>
                <c:pt idx="193">
                  <c:v>2896</c:v>
                </c:pt>
                <c:pt idx="194">
                  <c:v>2894</c:v>
                </c:pt>
                <c:pt idx="195">
                  <c:v>2889</c:v>
                </c:pt>
                <c:pt idx="196">
                  <c:v>2889</c:v>
                </c:pt>
                <c:pt idx="197">
                  <c:v>2885</c:v>
                </c:pt>
                <c:pt idx="198">
                  <c:v>2884</c:v>
                </c:pt>
                <c:pt idx="199">
                  <c:v>2883</c:v>
                </c:pt>
                <c:pt idx="200">
                  <c:v>2867</c:v>
                </c:pt>
                <c:pt idx="201">
                  <c:v>2865</c:v>
                </c:pt>
                <c:pt idx="202">
                  <c:v>2862</c:v>
                </c:pt>
                <c:pt idx="203">
                  <c:v>2860</c:v>
                </c:pt>
                <c:pt idx="204">
                  <c:v>2859</c:v>
                </c:pt>
                <c:pt idx="205">
                  <c:v>2859</c:v>
                </c:pt>
                <c:pt idx="206">
                  <c:v>2859</c:v>
                </c:pt>
                <c:pt idx="207">
                  <c:v>2852</c:v>
                </c:pt>
                <c:pt idx="208">
                  <c:v>2847</c:v>
                </c:pt>
                <c:pt idx="209">
                  <c:v>2846</c:v>
                </c:pt>
                <c:pt idx="210">
                  <c:v>2846</c:v>
                </c:pt>
                <c:pt idx="211">
                  <c:v>2846</c:v>
                </c:pt>
                <c:pt idx="212">
                  <c:v>2843</c:v>
                </c:pt>
                <c:pt idx="213">
                  <c:v>2839</c:v>
                </c:pt>
                <c:pt idx="214">
                  <c:v>2836</c:v>
                </c:pt>
                <c:pt idx="215">
                  <c:v>2832</c:v>
                </c:pt>
                <c:pt idx="216">
                  <c:v>2832</c:v>
                </c:pt>
                <c:pt idx="217">
                  <c:v>2830</c:v>
                </c:pt>
                <c:pt idx="218">
                  <c:v>2828</c:v>
                </c:pt>
                <c:pt idx="219">
                  <c:v>2828</c:v>
                </c:pt>
                <c:pt idx="220">
                  <c:v>2817</c:v>
                </c:pt>
                <c:pt idx="221">
                  <c:v>2812</c:v>
                </c:pt>
                <c:pt idx="222">
                  <c:v>2812</c:v>
                </c:pt>
                <c:pt idx="223">
                  <c:v>2810</c:v>
                </c:pt>
                <c:pt idx="224">
                  <c:v>2809</c:v>
                </c:pt>
                <c:pt idx="225">
                  <c:v>2806</c:v>
                </c:pt>
                <c:pt idx="226">
                  <c:v>2806</c:v>
                </c:pt>
                <c:pt idx="227">
                  <c:v>2804</c:v>
                </c:pt>
                <c:pt idx="228">
                  <c:v>2800</c:v>
                </c:pt>
                <c:pt idx="229">
                  <c:v>2799</c:v>
                </c:pt>
                <c:pt idx="230">
                  <c:v>2799</c:v>
                </c:pt>
                <c:pt idx="231">
                  <c:v>2798</c:v>
                </c:pt>
                <c:pt idx="232">
                  <c:v>2797</c:v>
                </c:pt>
                <c:pt idx="233">
                  <c:v>2796</c:v>
                </c:pt>
                <c:pt idx="234">
                  <c:v>2794</c:v>
                </c:pt>
                <c:pt idx="235">
                  <c:v>2793</c:v>
                </c:pt>
                <c:pt idx="236">
                  <c:v>2786</c:v>
                </c:pt>
                <c:pt idx="237">
                  <c:v>2785</c:v>
                </c:pt>
                <c:pt idx="238">
                  <c:v>2784</c:v>
                </c:pt>
                <c:pt idx="239">
                  <c:v>2783</c:v>
                </c:pt>
                <c:pt idx="240">
                  <c:v>2782</c:v>
                </c:pt>
                <c:pt idx="241">
                  <c:v>2781</c:v>
                </c:pt>
                <c:pt idx="242">
                  <c:v>2780</c:v>
                </c:pt>
                <c:pt idx="243">
                  <c:v>2772</c:v>
                </c:pt>
                <c:pt idx="244">
                  <c:v>2771</c:v>
                </c:pt>
                <c:pt idx="245">
                  <c:v>2770</c:v>
                </c:pt>
                <c:pt idx="246">
                  <c:v>2766</c:v>
                </c:pt>
                <c:pt idx="247">
                  <c:v>2765</c:v>
                </c:pt>
                <c:pt idx="248">
                  <c:v>2763</c:v>
                </c:pt>
                <c:pt idx="249">
                  <c:v>2761</c:v>
                </c:pt>
                <c:pt idx="250">
                  <c:v>2757</c:v>
                </c:pt>
                <c:pt idx="251">
                  <c:v>2755</c:v>
                </c:pt>
                <c:pt idx="252">
                  <c:v>2754</c:v>
                </c:pt>
                <c:pt idx="253">
                  <c:v>2754</c:v>
                </c:pt>
                <c:pt idx="254">
                  <c:v>2752</c:v>
                </c:pt>
                <c:pt idx="255">
                  <c:v>2752</c:v>
                </c:pt>
                <c:pt idx="256">
                  <c:v>2750</c:v>
                </c:pt>
                <c:pt idx="257">
                  <c:v>2748</c:v>
                </c:pt>
                <c:pt idx="258">
                  <c:v>2743</c:v>
                </c:pt>
                <c:pt idx="259">
                  <c:v>2743</c:v>
                </c:pt>
                <c:pt idx="260">
                  <c:v>2742</c:v>
                </c:pt>
                <c:pt idx="261">
                  <c:v>2741</c:v>
                </c:pt>
                <c:pt idx="262">
                  <c:v>2739</c:v>
                </c:pt>
                <c:pt idx="263">
                  <c:v>2735</c:v>
                </c:pt>
                <c:pt idx="264">
                  <c:v>2734</c:v>
                </c:pt>
                <c:pt idx="265">
                  <c:v>2732</c:v>
                </c:pt>
                <c:pt idx="266">
                  <c:v>2730</c:v>
                </c:pt>
                <c:pt idx="267">
                  <c:v>2729</c:v>
                </c:pt>
                <c:pt idx="268">
                  <c:v>2725</c:v>
                </c:pt>
                <c:pt idx="269">
                  <c:v>2718</c:v>
                </c:pt>
                <c:pt idx="270">
                  <c:v>2712</c:v>
                </c:pt>
                <c:pt idx="271">
                  <c:v>2709</c:v>
                </c:pt>
                <c:pt idx="272">
                  <c:v>2704</c:v>
                </c:pt>
                <c:pt idx="273">
                  <c:v>2703</c:v>
                </c:pt>
                <c:pt idx="274">
                  <c:v>2701</c:v>
                </c:pt>
                <c:pt idx="275">
                  <c:v>2698</c:v>
                </c:pt>
                <c:pt idx="276">
                  <c:v>2696</c:v>
                </c:pt>
                <c:pt idx="277">
                  <c:v>2693</c:v>
                </c:pt>
                <c:pt idx="278">
                  <c:v>2693</c:v>
                </c:pt>
                <c:pt idx="279">
                  <c:v>2690</c:v>
                </c:pt>
                <c:pt idx="280">
                  <c:v>2687</c:v>
                </c:pt>
                <c:pt idx="281">
                  <c:v>2685</c:v>
                </c:pt>
                <c:pt idx="282">
                  <c:v>2683</c:v>
                </c:pt>
                <c:pt idx="283">
                  <c:v>2682</c:v>
                </c:pt>
                <c:pt idx="284">
                  <c:v>2677</c:v>
                </c:pt>
                <c:pt idx="285">
                  <c:v>2671</c:v>
                </c:pt>
                <c:pt idx="286">
                  <c:v>2670</c:v>
                </c:pt>
                <c:pt idx="287">
                  <c:v>2668</c:v>
                </c:pt>
                <c:pt idx="288">
                  <c:v>2668</c:v>
                </c:pt>
                <c:pt idx="289">
                  <c:v>2667</c:v>
                </c:pt>
                <c:pt idx="290">
                  <c:v>2666</c:v>
                </c:pt>
                <c:pt idx="291">
                  <c:v>2664</c:v>
                </c:pt>
                <c:pt idx="292">
                  <c:v>2660</c:v>
                </c:pt>
                <c:pt idx="293">
                  <c:v>2655</c:v>
                </c:pt>
                <c:pt idx="294">
                  <c:v>2655</c:v>
                </c:pt>
                <c:pt idx="295">
                  <c:v>2654</c:v>
                </c:pt>
                <c:pt idx="296">
                  <c:v>2651</c:v>
                </c:pt>
                <c:pt idx="297">
                  <c:v>2650</c:v>
                </c:pt>
                <c:pt idx="298">
                  <c:v>2649</c:v>
                </c:pt>
                <c:pt idx="299">
                  <c:v>2647</c:v>
                </c:pt>
                <c:pt idx="300">
                  <c:v>2645</c:v>
                </c:pt>
                <c:pt idx="301">
                  <c:v>2643</c:v>
                </c:pt>
                <c:pt idx="302">
                  <c:v>2642</c:v>
                </c:pt>
                <c:pt idx="303">
                  <c:v>2638</c:v>
                </c:pt>
                <c:pt idx="304">
                  <c:v>2638</c:v>
                </c:pt>
                <c:pt idx="305">
                  <c:v>2636</c:v>
                </c:pt>
                <c:pt idx="306">
                  <c:v>2629</c:v>
                </c:pt>
                <c:pt idx="307">
                  <c:v>2616</c:v>
                </c:pt>
                <c:pt idx="308">
                  <c:v>2613</c:v>
                </c:pt>
                <c:pt idx="309">
                  <c:v>2611</c:v>
                </c:pt>
                <c:pt idx="310">
                  <c:v>2609</c:v>
                </c:pt>
                <c:pt idx="311">
                  <c:v>2606</c:v>
                </c:pt>
                <c:pt idx="312">
                  <c:v>2601</c:v>
                </c:pt>
                <c:pt idx="313">
                  <c:v>2596</c:v>
                </c:pt>
                <c:pt idx="314">
                  <c:v>2584</c:v>
                </c:pt>
                <c:pt idx="315">
                  <c:v>2580</c:v>
                </c:pt>
                <c:pt idx="316">
                  <c:v>2576</c:v>
                </c:pt>
                <c:pt idx="317">
                  <c:v>2572</c:v>
                </c:pt>
                <c:pt idx="318">
                  <c:v>2572</c:v>
                </c:pt>
                <c:pt idx="319">
                  <c:v>2571</c:v>
                </c:pt>
                <c:pt idx="320">
                  <c:v>2560</c:v>
                </c:pt>
                <c:pt idx="321">
                  <c:v>2560</c:v>
                </c:pt>
                <c:pt idx="322">
                  <c:v>2553</c:v>
                </c:pt>
                <c:pt idx="323">
                  <c:v>2551</c:v>
                </c:pt>
                <c:pt idx="324">
                  <c:v>2547</c:v>
                </c:pt>
                <c:pt idx="325">
                  <c:v>2544</c:v>
                </c:pt>
                <c:pt idx="326">
                  <c:v>2536</c:v>
                </c:pt>
                <c:pt idx="327">
                  <c:v>2536</c:v>
                </c:pt>
                <c:pt idx="328">
                  <c:v>2534</c:v>
                </c:pt>
                <c:pt idx="329">
                  <c:v>2530</c:v>
                </c:pt>
                <c:pt idx="330">
                  <c:v>2529</c:v>
                </c:pt>
                <c:pt idx="331">
                  <c:v>2525</c:v>
                </c:pt>
                <c:pt idx="332">
                  <c:v>2516</c:v>
                </c:pt>
                <c:pt idx="333">
                  <c:v>2516</c:v>
                </c:pt>
                <c:pt idx="334">
                  <c:v>2507</c:v>
                </c:pt>
                <c:pt idx="335">
                  <c:v>2505</c:v>
                </c:pt>
                <c:pt idx="336">
                  <c:v>2505</c:v>
                </c:pt>
                <c:pt idx="337">
                  <c:v>2499</c:v>
                </c:pt>
                <c:pt idx="338">
                  <c:v>2499</c:v>
                </c:pt>
                <c:pt idx="339">
                  <c:v>2498</c:v>
                </c:pt>
                <c:pt idx="340">
                  <c:v>2498</c:v>
                </c:pt>
                <c:pt idx="341">
                  <c:v>2497</c:v>
                </c:pt>
                <c:pt idx="342">
                  <c:v>2496</c:v>
                </c:pt>
                <c:pt idx="343">
                  <c:v>2496</c:v>
                </c:pt>
                <c:pt idx="344">
                  <c:v>2489</c:v>
                </c:pt>
                <c:pt idx="345">
                  <c:v>2489</c:v>
                </c:pt>
                <c:pt idx="346">
                  <c:v>2489</c:v>
                </c:pt>
                <c:pt idx="347">
                  <c:v>2486</c:v>
                </c:pt>
                <c:pt idx="348">
                  <c:v>2484</c:v>
                </c:pt>
                <c:pt idx="349">
                  <c:v>2473</c:v>
                </c:pt>
                <c:pt idx="350">
                  <c:v>2470</c:v>
                </c:pt>
                <c:pt idx="351">
                  <c:v>2469</c:v>
                </c:pt>
                <c:pt idx="352">
                  <c:v>2463</c:v>
                </c:pt>
                <c:pt idx="353">
                  <c:v>2463</c:v>
                </c:pt>
                <c:pt idx="354">
                  <c:v>2463</c:v>
                </c:pt>
                <c:pt idx="355">
                  <c:v>2450</c:v>
                </c:pt>
                <c:pt idx="356">
                  <c:v>2443</c:v>
                </c:pt>
                <c:pt idx="357">
                  <c:v>2439</c:v>
                </c:pt>
                <c:pt idx="358">
                  <c:v>2432</c:v>
                </c:pt>
                <c:pt idx="359">
                  <c:v>2430</c:v>
                </c:pt>
                <c:pt idx="360">
                  <c:v>2423</c:v>
                </c:pt>
                <c:pt idx="361">
                  <c:v>2421</c:v>
                </c:pt>
                <c:pt idx="362">
                  <c:v>2419</c:v>
                </c:pt>
                <c:pt idx="363">
                  <c:v>2413</c:v>
                </c:pt>
                <c:pt idx="364">
                  <c:v>2411</c:v>
                </c:pt>
                <c:pt idx="365">
                  <c:v>2409</c:v>
                </c:pt>
                <c:pt idx="366">
                  <c:v>2408</c:v>
                </c:pt>
                <c:pt idx="367">
                  <c:v>2400</c:v>
                </c:pt>
                <c:pt idx="368">
                  <c:v>2395</c:v>
                </c:pt>
                <c:pt idx="369">
                  <c:v>2390</c:v>
                </c:pt>
                <c:pt idx="370">
                  <c:v>2386</c:v>
                </c:pt>
                <c:pt idx="371">
                  <c:v>2383</c:v>
                </c:pt>
                <c:pt idx="372">
                  <c:v>2383</c:v>
                </c:pt>
                <c:pt idx="373">
                  <c:v>2383</c:v>
                </c:pt>
                <c:pt idx="374">
                  <c:v>2380</c:v>
                </c:pt>
                <c:pt idx="375">
                  <c:v>2367</c:v>
                </c:pt>
                <c:pt idx="376">
                  <c:v>2363</c:v>
                </c:pt>
                <c:pt idx="377">
                  <c:v>2361</c:v>
                </c:pt>
                <c:pt idx="378">
                  <c:v>2361</c:v>
                </c:pt>
                <c:pt idx="379">
                  <c:v>2361</c:v>
                </c:pt>
                <c:pt idx="380">
                  <c:v>2351</c:v>
                </c:pt>
                <c:pt idx="381">
                  <c:v>2346</c:v>
                </c:pt>
                <c:pt idx="382">
                  <c:v>2345</c:v>
                </c:pt>
                <c:pt idx="383">
                  <c:v>2344</c:v>
                </c:pt>
                <c:pt idx="384">
                  <c:v>2344</c:v>
                </c:pt>
                <c:pt idx="385">
                  <c:v>2338</c:v>
                </c:pt>
                <c:pt idx="386">
                  <c:v>2336</c:v>
                </c:pt>
                <c:pt idx="387">
                  <c:v>2335</c:v>
                </c:pt>
                <c:pt idx="388">
                  <c:v>2324</c:v>
                </c:pt>
                <c:pt idx="389">
                  <c:v>2324</c:v>
                </c:pt>
                <c:pt idx="390">
                  <c:v>2324</c:v>
                </c:pt>
                <c:pt idx="391">
                  <c:v>2319</c:v>
                </c:pt>
                <c:pt idx="392">
                  <c:v>2314</c:v>
                </c:pt>
                <c:pt idx="393">
                  <c:v>2312</c:v>
                </c:pt>
                <c:pt idx="394">
                  <c:v>2306</c:v>
                </c:pt>
                <c:pt idx="395">
                  <c:v>2305</c:v>
                </c:pt>
                <c:pt idx="396">
                  <c:v>2302</c:v>
                </c:pt>
                <c:pt idx="397">
                  <c:v>2297</c:v>
                </c:pt>
                <c:pt idx="398">
                  <c:v>2296</c:v>
                </c:pt>
                <c:pt idx="399">
                  <c:v>2291</c:v>
                </c:pt>
                <c:pt idx="400">
                  <c:v>2286</c:v>
                </c:pt>
                <c:pt idx="401">
                  <c:v>2284</c:v>
                </c:pt>
                <c:pt idx="402">
                  <c:v>2284</c:v>
                </c:pt>
                <c:pt idx="403">
                  <c:v>2282</c:v>
                </c:pt>
                <c:pt idx="404">
                  <c:v>2281</c:v>
                </c:pt>
                <c:pt idx="405">
                  <c:v>2280</c:v>
                </c:pt>
                <c:pt idx="406">
                  <c:v>2275</c:v>
                </c:pt>
                <c:pt idx="407">
                  <c:v>2272</c:v>
                </c:pt>
                <c:pt idx="408">
                  <c:v>2270</c:v>
                </c:pt>
                <c:pt idx="409">
                  <c:v>2266</c:v>
                </c:pt>
                <c:pt idx="410">
                  <c:v>2262</c:v>
                </c:pt>
                <c:pt idx="411">
                  <c:v>2260</c:v>
                </c:pt>
                <c:pt idx="412">
                  <c:v>2254</c:v>
                </c:pt>
                <c:pt idx="413">
                  <c:v>2254</c:v>
                </c:pt>
                <c:pt idx="414">
                  <c:v>2250</c:v>
                </c:pt>
                <c:pt idx="415">
                  <c:v>2248</c:v>
                </c:pt>
                <c:pt idx="416">
                  <c:v>2247</c:v>
                </c:pt>
                <c:pt idx="417">
                  <c:v>2246</c:v>
                </c:pt>
                <c:pt idx="418">
                  <c:v>2241</c:v>
                </c:pt>
                <c:pt idx="419">
                  <c:v>2241</c:v>
                </c:pt>
                <c:pt idx="420">
                  <c:v>2236</c:v>
                </c:pt>
                <c:pt idx="421">
                  <c:v>2235</c:v>
                </c:pt>
                <c:pt idx="422">
                  <c:v>2232</c:v>
                </c:pt>
                <c:pt idx="423">
                  <c:v>2229</c:v>
                </c:pt>
                <c:pt idx="424">
                  <c:v>2225</c:v>
                </c:pt>
                <c:pt idx="425">
                  <c:v>2225</c:v>
                </c:pt>
                <c:pt idx="426">
                  <c:v>2225</c:v>
                </c:pt>
                <c:pt idx="427">
                  <c:v>2225</c:v>
                </c:pt>
                <c:pt idx="428">
                  <c:v>2223</c:v>
                </c:pt>
                <c:pt idx="429">
                  <c:v>2223</c:v>
                </c:pt>
                <c:pt idx="430">
                  <c:v>2222</c:v>
                </c:pt>
                <c:pt idx="431">
                  <c:v>2221</c:v>
                </c:pt>
                <c:pt idx="432">
                  <c:v>2220</c:v>
                </c:pt>
                <c:pt idx="433">
                  <c:v>2220</c:v>
                </c:pt>
                <c:pt idx="434">
                  <c:v>2218</c:v>
                </c:pt>
                <c:pt idx="435">
                  <c:v>2211</c:v>
                </c:pt>
                <c:pt idx="436">
                  <c:v>2207</c:v>
                </c:pt>
                <c:pt idx="437">
                  <c:v>2203</c:v>
                </c:pt>
                <c:pt idx="438">
                  <c:v>2200</c:v>
                </c:pt>
                <c:pt idx="439">
                  <c:v>2198</c:v>
                </c:pt>
                <c:pt idx="440">
                  <c:v>2196</c:v>
                </c:pt>
                <c:pt idx="441">
                  <c:v>2195</c:v>
                </c:pt>
                <c:pt idx="442">
                  <c:v>2194</c:v>
                </c:pt>
                <c:pt idx="443">
                  <c:v>2194</c:v>
                </c:pt>
                <c:pt idx="444">
                  <c:v>2194</c:v>
                </c:pt>
                <c:pt idx="445">
                  <c:v>2189</c:v>
                </c:pt>
                <c:pt idx="446">
                  <c:v>2188</c:v>
                </c:pt>
                <c:pt idx="447">
                  <c:v>2187</c:v>
                </c:pt>
                <c:pt idx="448">
                  <c:v>2185</c:v>
                </c:pt>
                <c:pt idx="449">
                  <c:v>2182</c:v>
                </c:pt>
                <c:pt idx="450">
                  <c:v>2181</c:v>
                </c:pt>
                <c:pt idx="451">
                  <c:v>2180</c:v>
                </c:pt>
                <c:pt idx="452">
                  <c:v>2179</c:v>
                </c:pt>
                <c:pt idx="453">
                  <c:v>2177</c:v>
                </c:pt>
                <c:pt idx="454">
                  <c:v>2175</c:v>
                </c:pt>
                <c:pt idx="455">
                  <c:v>2175</c:v>
                </c:pt>
                <c:pt idx="456">
                  <c:v>2174</c:v>
                </c:pt>
                <c:pt idx="457">
                  <c:v>2173</c:v>
                </c:pt>
                <c:pt idx="458">
                  <c:v>2173</c:v>
                </c:pt>
                <c:pt idx="459">
                  <c:v>2169</c:v>
                </c:pt>
                <c:pt idx="460">
                  <c:v>2162</c:v>
                </c:pt>
                <c:pt idx="461">
                  <c:v>2159</c:v>
                </c:pt>
                <c:pt idx="462">
                  <c:v>2158</c:v>
                </c:pt>
                <c:pt idx="463">
                  <c:v>2156</c:v>
                </c:pt>
                <c:pt idx="464">
                  <c:v>2151</c:v>
                </c:pt>
                <c:pt idx="465">
                  <c:v>2150</c:v>
                </c:pt>
                <c:pt idx="466">
                  <c:v>2149</c:v>
                </c:pt>
                <c:pt idx="467">
                  <c:v>2148</c:v>
                </c:pt>
                <c:pt idx="468">
                  <c:v>2140</c:v>
                </c:pt>
                <c:pt idx="469">
                  <c:v>2135</c:v>
                </c:pt>
                <c:pt idx="470">
                  <c:v>2133</c:v>
                </c:pt>
                <c:pt idx="471">
                  <c:v>2132</c:v>
                </c:pt>
                <c:pt idx="472">
                  <c:v>2131</c:v>
                </c:pt>
                <c:pt idx="473">
                  <c:v>2130</c:v>
                </c:pt>
                <c:pt idx="474">
                  <c:v>2127</c:v>
                </c:pt>
                <c:pt idx="475">
                  <c:v>2124</c:v>
                </c:pt>
                <c:pt idx="476">
                  <c:v>2124</c:v>
                </c:pt>
                <c:pt idx="477">
                  <c:v>2123</c:v>
                </c:pt>
                <c:pt idx="478">
                  <c:v>2121</c:v>
                </c:pt>
                <c:pt idx="479">
                  <c:v>2120</c:v>
                </c:pt>
                <c:pt idx="480">
                  <c:v>2117</c:v>
                </c:pt>
                <c:pt idx="481">
                  <c:v>2116</c:v>
                </c:pt>
                <c:pt idx="482">
                  <c:v>2116</c:v>
                </c:pt>
                <c:pt idx="483">
                  <c:v>2115</c:v>
                </c:pt>
                <c:pt idx="484">
                  <c:v>2113</c:v>
                </c:pt>
                <c:pt idx="485">
                  <c:v>2112</c:v>
                </c:pt>
                <c:pt idx="486">
                  <c:v>2111</c:v>
                </c:pt>
                <c:pt idx="487">
                  <c:v>2105</c:v>
                </c:pt>
                <c:pt idx="488">
                  <c:v>2105</c:v>
                </c:pt>
                <c:pt idx="489">
                  <c:v>2105</c:v>
                </c:pt>
                <c:pt idx="490">
                  <c:v>2100</c:v>
                </c:pt>
                <c:pt idx="491">
                  <c:v>2098</c:v>
                </c:pt>
                <c:pt idx="492">
                  <c:v>2098</c:v>
                </c:pt>
                <c:pt idx="493">
                  <c:v>2096</c:v>
                </c:pt>
                <c:pt idx="494">
                  <c:v>2095</c:v>
                </c:pt>
                <c:pt idx="495">
                  <c:v>2095</c:v>
                </c:pt>
                <c:pt idx="496">
                  <c:v>2095</c:v>
                </c:pt>
                <c:pt idx="497">
                  <c:v>2094</c:v>
                </c:pt>
                <c:pt idx="498">
                  <c:v>2094</c:v>
                </c:pt>
                <c:pt idx="499">
                  <c:v>2093</c:v>
                </c:pt>
                <c:pt idx="500">
                  <c:v>2093</c:v>
                </c:pt>
                <c:pt idx="501">
                  <c:v>2093</c:v>
                </c:pt>
                <c:pt idx="502">
                  <c:v>2092</c:v>
                </c:pt>
                <c:pt idx="503">
                  <c:v>2086</c:v>
                </c:pt>
                <c:pt idx="504">
                  <c:v>2086</c:v>
                </c:pt>
                <c:pt idx="505">
                  <c:v>2085</c:v>
                </c:pt>
                <c:pt idx="506">
                  <c:v>2076</c:v>
                </c:pt>
                <c:pt idx="507">
                  <c:v>2072</c:v>
                </c:pt>
                <c:pt idx="508">
                  <c:v>2070</c:v>
                </c:pt>
                <c:pt idx="509">
                  <c:v>2070</c:v>
                </c:pt>
                <c:pt idx="510">
                  <c:v>2069</c:v>
                </c:pt>
                <c:pt idx="511">
                  <c:v>2067</c:v>
                </c:pt>
                <c:pt idx="512">
                  <c:v>2067</c:v>
                </c:pt>
                <c:pt idx="513">
                  <c:v>2067</c:v>
                </c:pt>
                <c:pt idx="514">
                  <c:v>2066</c:v>
                </c:pt>
                <c:pt idx="515">
                  <c:v>2066</c:v>
                </c:pt>
                <c:pt idx="516">
                  <c:v>2066</c:v>
                </c:pt>
                <c:pt idx="517">
                  <c:v>2065</c:v>
                </c:pt>
                <c:pt idx="518">
                  <c:v>2064</c:v>
                </c:pt>
                <c:pt idx="519">
                  <c:v>2064</c:v>
                </c:pt>
                <c:pt idx="520">
                  <c:v>2064</c:v>
                </c:pt>
                <c:pt idx="521">
                  <c:v>2063</c:v>
                </c:pt>
                <c:pt idx="522">
                  <c:v>2063</c:v>
                </c:pt>
                <c:pt idx="523">
                  <c:v>2063</c:v>
                </c:pt>
                <c:pt idx="524">
                  <c:v>2063</c:v>
                </c:pt>
                <c:pt idx="525">
                  <c:v>2063</c:v>
                </c:pt>
                <c:pt idx="526">
                  <c:v>2063</c:v>
                </c:pt>
                <c:pt idx="527">
                  <c:v>2063</c:v>
                </c:pt>
                <c:pt idx="528">
                  <c:v>2063</c:v>
                </c:pt>
                <c:pt idx="529">
                  <c:v>2063</c:v>
                </c:pt>
                <c:pt idx="530">
                  <c:v>2063</c:v>
                </c:pt>
                <c:pt idx="531">
                  <c:v>2063</c:v>
                </c:pt>
                <c:pt idx="532">
                  <c:v>2062</c:v>
                </c:pt>
                <c:pt idx="533">
                  <c:v>2060</c:v>
                </c:pt>
                <c:pt idx="534">
                  <c:v>2060</c:v>
                </c:pt>
                <c:pt idx="535">
                  <c:v>2060</c:v>
                </c:pt>
                <c:pt idx="536">
                  <c:v>2057</c:v>
                </c:pt>
                <c:pt idx="537">
                  <c:v>2053</c:v>
                </c:pt>
                <c:pt idx="538">
                  <c:v>2051</c:v>
                </c:pt>
                <c:pt idx="539">
                  <c:v>2049</c:v>
                </c:pt>
                <c:pt idx="540">
                  <c:v>2048</c:v>
                </c:pt>
                <c:pt idx="541">
                  <c:v>2046</c:v>
                </c:pt>
                <c:pt idx="542">
                  <c:v>2044</c:v>
                </c:pt>
                <c:pt idx="543">
                  <c:v>2044</c:v>
                </c:pt>
                <c:pt idx="544">
                  <c:v>2044</c:v>
                </c:pt>
                <c:pt idx="545">
                  <c:v>2044</c:v>
                </c:pt>
                <c:pt idx="546">
                  <c:v>2039</c:v>
                </c:pt>
                <c:pt idx="547">
                  <c:v>2038</c:v>
                </c:pt>
                <c:pt idx="548">
                  <c:v>2035</c:v>
                </c:pt>
                <c:pt idx="549">
                  <c:v>2034</c:v>
                </c:pt>
                <c:pt idx="550">
                  <c:v>2033</c:v>
                </c:pt>
                <c:pt idx="551">
                  <c:v>2030</c:v>
                </c:pt>
                <c:pt idx="552">
                  <c:v>2027</c:v>
                </c:pt>
                <c:pt idx="553">
                  <c:v>2026</c:v>
                </c:pt>
                <c:pt idx="554">
                  <c:v>2021</c:v>
                </c:pt>
                <c:pt idx="555">
                  <c:v>2018</c:v>
                </c:pt>
                <c:pt idx="556">
                  <c:v>2017</c:v>
                </c:pt>
                <c:pt idx="557">
                  <c:v>2015</c:v>
                </c:pt>
                <c:pt idx="558">
                  <c:v>2015</c:v>
                </c:pt>
                <c:pt idx="559">
                  <c:v>2014</c:v>
                </c:pt>
                <c:pt idx="560">
                  <c:v>2013</c:v>
                </c:pt>
                <c:pt idx="561">
                  <c:v>2012</c:v>
                </c:pt>
                <c:pt idx="562">
                  <c:v>2011</c:v>
                </c:pt>
                <c:pt idx="563">
                  <c:v>2010</c:v>
                </c:pt>
                <c:pt idx="564">
                  <c:v>2010</c:v>
                </c:pt>
                <c:pt idx="565">
                  <c:v>2009</c:v>
                </c:pt>
                <c:pt idx="566">
                  <c:v>2008</c:v>
                </c:pt>
                <c:pt idx="567">
                  <c:v>2004</c:v>
                </c:pt>
                <c:pt idx="568">
                  <c:v>2004</c:v>
                </c:pt>
                <c:pt idx="569">
                  <c:v>2003</c:v>
                </c:pt>
                <c:pt idx="570">
                  <c:v>2002</c:v>
                </c:pt>
                <c:pt idx="571">
                  <c:v>1999</c:v>
                </c:pt>
                <c:pt idx="572">
                  <c:v>1997</c:v>
                </c:pt>
                <c:pt idx="573">
                  <c:v>1996</c:v>
                </c:pt>
                <c:pt idx="574">
                  <c:v>1995</c:v>
                </c:pt>
                <c:pt idx="575">
                  <c:v>1995</c:v>
                </c:pt>
                <c:pt idx="576">
                  <c:v>1995</c:v>
                </c:pt>
                <c:pt idx="577">
                  <c:v>1994</c:v>
                </c:pt>
                <c:pt idx="578">
                  <c:v>1993</c:v>
                </c:pt>
                <c:pt idx="579">
                  <c:v>1992</c:v>
                </c:pt>
                <c:pt idx="580">
                  <c:v>1990</c:v>
                </c:pt>
                <c:pt idx="581">
                  <c:v>1990</c:v>
                </c:pt>
                <c:pt idx="582">
                  <c:v>1988</c:v>
                </c:pt>
                <c:pt idx="583">
                  <c:v>1985</c:v>
                </c:pt>
                <c:pt idx="584">
                  <c:v>1985</c:v>
                </c:pt>
                <c:pt idx="585">
                  <c:v>1985</c:v>
                </c:pt>
                <c:pt idx="586">
                  <c:v>1982</c:v>
                </c:pt>
                <c:pt idx="587">
                  <c:v>1981</c:v>
                </c:pt>
                <c:pt idx="588">
                  <c:v>1980</c:v>
                </c:pt>
                <c:pt idx="589">
                  <c:v>1980</c:v>
                </c:pt>
                <c:pt idx="590">
                  <c:v>1980</c:v>
                </c:pt>
                <c:pt idx="591">
                  <c:v>1980</c:v>
                </c:pt>
                <c:pt idx="592">
                  <c:v>1980</c:v>
                </c:pt>
                <c:pt idx="593">
                  <c:v>1980</c:v>
                </c:pt>
                <c:pt idx="594">
                  <c:v>1980</c:v>
                </c:pt>
                <c:pt idx="595">
                  <c:v>1980</c:v>
                </c:pt>
                <c:pt idx="596">
                  <c:v>1980</c:v>
                </c:pt>
                <c:pt idx="597">
                  <c:v>1980</c:v>
                </c:pt>
                <c:pt idx="598">
                  <c:v>1980</c:v>
                </c:pt>
                <c:pt idx="599">
                  <c:v>1980</c:v>
                </c:pt>
                <c:pt idx="600">
                  <c:v>1980</c:v>
                </c:pt>
                <c:pt idx="601">
                  <c:v>1976</c:v>
                </c:pt>
                <c:pt idx="602">
                  <c:v>1976</c:v>
                </c:pt>
                <c:pt idx="603">
                  <c:v>1974</c:v>
                </c:pt>
                <c:pt idx="604">
                  <c:v>1973</c:v>
                </c:pt>
                <c:pt idx="605">
                  <c:v>1972</c:v>
                </c:pt>
                <c:pt idx="606">
                  <c:v>1972</c:v>
                </c:pt>
                <c:pt idx="607">
                  <c:v>1971</c:v>
                </c:pt>
                <c:pt idx="608">
                  <c:v>1970</c:v>
                </c:pt>
                <c:pt idx="609">
                  <c:v>1970</c:v>
                </c:pt>
                <c:pt idx="610">
                  <c:v>1966</c:v>
                </c:pt>
                <c:pt idx="611">
                  <c:v>1965</c:v>
                </c:pt>
                <c:pt idx="612">
                  <c:v>1964</c:v>
                </c:pt>
                <c:pt idx="613">
                  <c:v>1963</c:v>
                </c:pt>
                <c:pt idx="614">
                  <c:v>1962</c:v>
                </c:pt>
                <c:pt idx="615">
                  <c:v>1962</c:v>
                </c:pt>
                <c:pt idx="616">
                  <c:v>1959</c:v>
                </c:pt>
                <c:pt idx="617">
                  <c:v>1956</c:v>
                </c:pt>
                <c:pt idx="618">
                  <c:v>1954</c:v>
                </c:pt>
                <c:pt idx="619">
                  <c:v>1953</c:v>
                </c:pt>
                <c:pt idx="620">
                  <c:v>1949</c:v>
                </c:pt>
                <c:pt idx="621">
                  <c:v>1947</c:v>
                </c:pt>
                <c:pt idx="622">
                  <c:v>1947</c:v>
                </c:pt>
                <c:pt idx="623">
                  <c:v>1946</c:v>
                </c:pt>
                <c:pt idx="624">
                  <c:v>1946</c:v>
                </c:pt>
                <c:pt idx="625">
                  <c:v>1945</c:v>
                </c:pt>
                <c:pt idx="626">
                  <c:v>1944</c:v>
                </c:pt>
                <c:pt idx="627">
                  <c:v>1935</c:v>
                </c:pt>
                <c:pt idx="628">
                  <c:v>1934</c:v>
                </c:pt>
                <c:pt idx="629">
                  <c:v>1933</c:v>
                </c:pt>
                <c:pt idx="630">
                  <c:v>1931</c:v>
                </c:pt>
                <c:pt idx="631">
                  <c:v>1928</c:v>
                </c:pt>
                <c:pt idx="632">
                  <c:v>1926</c:v>
                </c:pt>
                <c:pt idx="633">
                  <c:v>1922</c:v>
                </c:pt>
                <c:pt idx="634">
                  <c:v>1922</c:v>
                </c:pt>
                <c:pt idx="635">
                  <c:v>1922</c:v>
                </c:pt>
                <c:pt idx="636">
                  <c:v>1922</c:v>
                </c:pt>
                <c:pt idx="637">
                  <c:v>1921</c:v>
                </c:pt>
                <c:pt idx="638">
                  <c:v>1921</c:v>
                </c:pt>
                <c:pt idx="639">
                  <c:v>1918</c:v>
                </c:pt>
                <c:pt idx="640">
                  <c:v>1916</c:v>
                </c:pt>
                <c:pt idx="641">
                  <c:v>1916</c:v>
                </c:pt>
                <c:pt idx="642">
                  <c:v>1910</c:v>
                </c:pt>
                <c:pt idx="643">
                  <c:v>1909</c:v>
                </c:pt>
                <c:pt idx="644">
                  <c:v>1909</c:v>
                </c:pt>
                <c:pt idx="645">
                  <c:v>1908</c:v>
                </c:pt>
                <c:pt idx="646">
                  <c:v>1908</c:v>
                </c:pt>
                <c:pt idx="647">
                  <c:v>1907</c:v>
                </c:pt>
                <c:pt idx="648">
                  <c:v>1906</c:v>
                </c:pt>
                <c:pt idx="649">
                  <c:v>1906</c:v>
                </c:pt>
                <c:pt idx="650">
                  <c:v>1905</c:v>
                </c:pt>
                <c:pt idx="651">
                  <c:v>1903</c:v>
                </c:pt>
                <c:pt idx="652">
                  <c:v>1902</c:v>
                </c:pt>
                <c:pt idx="653">
                  <c:v>1899</c:v>
                </c:pt>
                <c:pt idx="654">
                  <c:v>1898</c:v>
                </c:pt>
                <c:pt idx="655">
                  <c:v>1898</c:v>
                </c:pt>
                <c:pt idx="656">
                  <c:v>1897</c:v>
                </c:pt>
                <c:pt idx="657">
                  <c:v>1896</c:v>
                </c:pt>
                <c:pt idx="658">
                  <c:v>1893</c:v>
                </c:pt>
                <c:pt idx="659">
                  <c:v>1890</c:v>
                </c:pt>
                <c:pt idx="660">
                  <c:v>1889</c:v>
                </c:pt>
                <c:pt idx="661">
                  <c:v>1886</c:v>
                </c:pt>
                <c:pt idx="662">
                  <c:v>1886</c:v>
                </c:pt>
                <c:pt idx="663">
                  <c:v>1884</c:v>
                </c:pt>
                <c:pt idx="664">
                  <c:v>1882</c:v>
                </c:pt>
                <c:pt idx="665">
                  <c:v>1882</c:v>
                </c:pt>
                <c:pt idx="666">
                  <c:v>1880</c:v>
                </c:pt>
                <c:pt idx="667">
                  <c:v>1880</c:v>
                </c:pt>
                <c:pt idx="668">
                  <c:v>1879</c:v>
                </c:pt>
                <c:pt idx="669">
                  <c:v>1878</c:v>
                </c:pt>
                <c:pt idx="670">
                  <c:v>1878</c:v>
                </c:pt>
                <c:pt idx="671">
                  <c:v>1876</c:v>
                </c:pt>
                <c:pt idx="672">
                  <c:v>1869</c:v>
                </c:pt>
                <c:pt idx="673">
                  <c:v>1867</c:v>
                </c:pt>
                <c:pt idx="674">
                  <c:v>1863</c:v>
                </c:pt>
                <c:pt idx="675">
                  <c:v>1861</c:v>
                </c:pt>
                <c:pt idx="676">
                  <c:v>1860</c:v>
                </c:pt>
                <c:pt idx="677">
                  <c:v>1859</c:v>
                </c:pt>
                <c:pt idx="678">
                  <c:v>1856</c:v>
                </c:pt>
                <c:pt idx="679">
                  <c:v>1855</c:v>
                </c:pt>
                <c:pt idx="680">
                  <c:v>1854</c:v>
                </c:pt>
                <c:pt idx="681">
                  <c:v>1854</c:v>
                </c:pt>
                <c:pt idx="682">
                  <c:v>1853</c:v>
                </c:pt>
                <c:pt idx="683">
                  <c:v>1852</c:v>
                </c:pt>
                <c:pt idx="684">
                  <c:v>1851</c:v>
                </c:pt>
                <c:pt idx="685">
                  <c:v>1850</c:v>
                </c:pt>
                <c:pt idx="686">
                  <c:v>1849</c:v>
                </c:pt>
                <c:pt idx="687">
                  <c:v>1848</c:v>
                </c:pt>
                <c:pt idx="688">
                  <c:v>1843</c:v>
                </c:pt>
                <c:pt idx="689">
                  <c:v>1842</c:v>
                </c:pt>
                <c:pt idx="690">
                  <c:v>1841</c:v>
                </c:pt>
                <c:pt idx="691">
                  <c:v>1841</c:v>
                </c:pt>
                <c:pt idx="692">
                  <c:v>1841</c:v>
                </c:pt>
                <c:pt idx="693">
                  <c:v>1841</c:v>
                </c:pt>
                <c:pt idx="694">
                  <c:v>1841</c:v>
                </c:pt>
                <c:pt idx="695">
                  <c:v>1841</c:v>
                </c:pt>
                <c:pt idx="696">
                  <c:v>1841</c:v>
                </c:pt>
                <c:pt idx="697">
                  <c:v>1841</c:v>
                </c:pt>
                <c:pt idx="698">
                  <c:v>1841</c:v>
                </c:pt>
                <c:pt idx="699">
                  <c:v>1838</c:v>
                </c:pt>
                <c:pt idx="700">
                  <c:v>1837</c:v>
                </c:pt>
                <c:pt idx="701">
                  <c:v>1835</c:v>
                </c:pt>
                <c:pt idx="702">
                  <c:v>1831</c:v>
                </c:pt>
                <c:pt idx="703">
                  <c:v>1830</c:v>
                </c:pt>
                <c:pt idx="704">
                  <c:v>1829</c:v>
                </c:pt>
                <c:pt idx="705">
                  <c:v>1827</c:v>
                </c:pt>
                <c:pt idx="706">
                  <c:v>1827</c:v>
                </c:pt>
                <c:pt idx="707">
                  <c:v>1826</c:v>
                </c:pt>
                <c:pt idx="708">
                  <c:v>1821</c:v>
                </c:pt>
                <c:pt idx="709">
                  <c:v>1821</c:v>
                </c:pt>
                <c:pt idx="710">
                  <c:v>1820</c:v>
                </c:pt>
                <c:pt idx="711">
                  <c:v>1819</c:v>
                </c:pt>
                <c:pt idx="712">
                  <c:v>1819</c:v>
                </c:pt>
                <c:pt idx="713">
                  <c:v>1819</c:v>
                </c:pt>
                <c:pt idx="714">
                  <c:v>1819</c:v>
                </c:pt>
                <c:pt idx="715">
                  <c:v>1814</c:v>
                </c:pt>
                <c:pt idx="716">
                  <c:v>1813</c:v>
                </c:pt>
                <c:pt idx="717">
                  <c:v>1811</c:v>
                </c:pt>
                <c:pt idx="718">
                  <c:v>1804</c:v>
                </c:pt>
                <c:pt idx="719">
                  <c:v>1801</c:v>
                </c:pt>
                <c:pt idx="720">
                  <c:v>1799</c:v>
                </c:pt>
                <c:pt idx="721">
                  <c:v>1797</c:v>
                </c:pt>
                <c:pt idx="722">
                  <c:v>1793</c:v>
                </c:pt>
                <c:pt idx="723">
                  <c:v>1792</c:v>
                </c:pt>
                <c:pt idx="724">
                  <c:v>1792</c:v>
                </c:pt>
                <c:pt idx="725">
                  <c:v>1788</c:v>
                </c:pt>
                <c:pt idx="726">
                  <c:v>1788</c:v>
                </c:pt>
                <c:pt idx="727">
                  <c:v>1788</c:v>
                </c:pt>
                <c:pt idx="728">
                  <c:v>1786</c:v>
                </c:pt>
                <c:pt idx="729">
                  <c:v>1783</c:v>
                </c:pt>
                <c:pt idx="730">
                  <c:v>1780</c:v>
                </c:pt>
                <c:pt idx="731">
                  <c:v>1780</c:v>
                </c:pt>
                <c:pt idx="732">
                  <c:v>1779</c:v>
                </c:pt>
                <c:pt idx="733">
                  <c:v>1776</c:v>
                </c:pt>
                <c:pt idx="734">
                  <c:v>1776</c:v>
                </c:pt>
                <c:pt idx="735">
                  <c:v>1776</c:v>
                </c:pt>
                <c:pt idx="736">
                  <c:v>1775</c:v>
                </c:pt>
                <c:pt idx="737">
                  <c:v>1763</c:v>
                </c:pt>
                <c:pt idx="738">
                  <c:v>1763</c:v>
                </c:pt>
                <c:pt idx="739">
                  <c:v>1762</c:v>
                </c:pt>
                <c:pt idx="740">
                  <c:v>1760</c:v>
                </c:pt>
                <c:pt idx="741">
                  <c:v>1756</c:v>
                </c:pt>
                <c:pt idx="742">
                  <c:v>1747</c:v>
                </c:pt>
                <c:pt idx="743">
                  <c:v>1745</c:v>
                </c:pt>
                <c:pt idx="744">
                  <c:v>1742</c:v>
                </c:pt>
                <c:pt idx="745">
                  <c:v>1742</c:v>
                </c:pt>
                <c:pt idx="746">
                  <c:v>1740</c:v>
                </c:pt>
                <c:pt idx="747">
                  <c:v>1740</c:v>
                </c:pt>
                <c:pt idx="748">
                  <c:v>1739</c:v>
                </c:pt>
                <c:pt idx="749">
                  <c:v>1736</c:v>
                </c:pt>
                <c:pt idx="750">
                  <c:v>1728</c:v>
                </c:pt>
                <c:pt idx="751">
                  <c:v>1725</c:v>
                </c:pt>
                <c:pt idx="752">
                  <c:v>1725</c:v>
                </c:pt>
                <c:pt idx="753">
                  <c:v>1724</c:v>
                </c:pt>
                <c:pt idx="754">
                  <c:v>1722</c:v>
                </c:pt>
                <c:pt idx="755">
                  <c:v>1722</c:v>
                </c:pt>
                <c:pt idx="756">
                  <c:v>1721</c:v>
                </c:pt>
                <c:pt idx="757">
                  <c:v>1720</c:v>
                </c:pt>
                <c:pt idx="758">
                  <c:v>1718</c:v>
                </c:pt>
                <c:pt idx="759">
                  <c:v>1718</c:v>
                </c:pt>
                <c:pt idx="760">
                  <c:v>1710</c:v>
                </c:pt>
                <c:pt idx="761">
                  <c:v>1705</c:v>
                </c:pt>
                <c:pt idx="762">
                  <c:v>1705</c:v>
                </c:pt>
                <c:pt idx="763">
                  <c:v>1698</c:v>
                </c:pt>
                <c:pt idx="764">
                  <c:v>1698</c:v>
                </c:pt>
                <c:pt idx="765">
                  <c:v>1696</c:v>
                </c:pt>
                <c:pt idx="766">
                  <c:v>1693</c:v>
                </c:pt>
                <c:pt idx="767">
                  <c:v>1692</c:v>
                </c:pt>
                <c:pt idx="768">
                  <c:v>1692</c:v>
                </c:pt>
                <c:pt idx="769">
                  <c:v>1690</c:v>
                </c:pt>
                <c:pt idx="770">
                  <c:v>1688</c:v>
                </c:pt>
                <c:pt idx="771">
                  <c:v>1688</c:v>
                </c:pt>
                <c:pt idx="772">
                  <c:v>1688</c:v>
                </c:pt>
                <c:pt idx="773">
                  <c:v>1688</c:v>
                </c:pt>
                <c:pt idx="774">
                  <c:v>1688</c:v>
                </c:pt>
                <c:pt idx="775">
                  <c:v>1688</c:v>
                </c:pt>
                <c:pt idx="776">
                  <c:v>1688</c:v>
                </c:pt>
                <c:pt idx="777">
                  <c:v>1688</c:v>
                </c:pt>
                <c:pt idx="778">
                  <c:v>1688</c:v>
                </c:pt>
                <c:pt idx="779">
                  <c:v>1683</c:v>
                </c:pt>
                <c:pt idx="780">
                  <c:v>1670</c:v>
                </c:pt>
                <c:pt idx="781">
                  <c:v>1669</c:v>
                </c:pt>
                <c:pt idx="782">
                  <c:v>1667</c:v>
                </c:pt>
                <c:pt idx="783">
                  <c:v>1667</c:v>
                </c:pt>
                <c:pt idx="784">
                  <c:v>1665</c:v>
                </c:pt>
                <c:pt idx="785">
                  <c:v>1659</c:v>
                </c:pt>
                <c:pt idx="786">
                  <c:v>1658</c:v>
                </c:pt>
                <c:pt idx="787">
                  <c:v>1657</c:v>
                </c:pt>
                <c:pt idx="788">
                  <c:v>1655</c:v>
                </c:pt>
                <c:pt idx="789">
                  <c:v>1655</c:v>
                </c:pt>
                <c:pt idx="790">
                  <c:v>1654</c:v>
                </c:pt>
                <c:pt idx="791">
                  <c:v>1651</c:v>
                </c:pt>
                <c:pt idx="792">
                  <c:v>1650</c:v>
                </c:pt>
                <c:pt idx="793">
                  <c:v>1649</c:v>
                </c:pt>
                <c:pt idx="794">
                  <c:v>1645</c:v>
                </c:pt>
                <c:pt idx="795">
                  <c:v>1638</c:v>
                </c:pt>
                <c:pt idx="796">
                  <c:v>1638</c:v>
                </c:pt>
                <c:pt idx="797">
                  <c:v>1635</c:v>
                </c:pt>
                <c:pt idx="798">
                  <c:v>1633</c:v>
                </c:pt>
                <c:pt idx="799">
                  <c:v>1632</c:v>
                </c:pt>
                <c:pt idx="800">
                  <c:v>1632</c:v>
                </c:pt>
                <c:pt idx="801">
                  <c:v>1632</c:v>
                </c:pt>
                <c:pt idx="802">
                  <c:v>1630</c:v>
                </c:pt>
                <c:pt idx="803">
                  <c:v>1630</c:v>
                </c:pt>
                <c:pt idx="804">
                  <c:v>1629</c:v>
                </c:pt>
                <c:pt idx="805">
                  <c:v>1628</c:v>
                </c:pt>
                <c:pt idx="806">
                  <c:v>1625</c:v>
                </c:pt>
                <c:pt idx="807">
                  <c:v>1623</c:v>
                </c:pt>
                <c:pt idx="808">
                  <c:v>1618</c:v>
                </c:pt>
                <c:pt idx="809">
                  <c:v>1617</c:v>
                </c:pt>
                <c:pt idx="810">
                  <c:v>1613</c:v>
                </c:pt>
                <c:pt idx="811">
                  <c:v>1610</c:v>
                </c:pt>
                <c:pt idx="812">
                  <c:v>1604</c:v>
                </c:pt>
                <c:pt idx="813">
                  <c:v>1604</c:v>
                </c:pt>
                <c:pt idx="814">
                  <c:v>1595</c:v>
                </c:pt>
                <c:pt idx="815">
                  <c:v>1593</c:v>
                </c:pt>
                <c:pt idx="816">
                  <c:v>1593</c:v>
                </c:pt>
                <c:pt idx="817">
                  <c:v>1590</c:v>
                </c:pt>
                <c:pt idx="818">
                  <c:v>1589</c:v>
                </c:pt>
                <c:pt idx="819">
                  <c:v>1584</c:v>
                </c:pt>
                <c:pt idx="820">
                  <c:v>1580</c:v>
                </c:pt>
                <c:pt idx="821">
                  <c:v>1576</c:v>
                </c:pt>
                <c:pt idx="822">
                  <c:v>1574</c:v>
                </c:pt>
                <c:pt idx="823">
                  <c:v>1572</c:v>
                </c:pt>
                <c:pt idx="824">
                  <c:v>1570</c:v>
                </c:pt>
                <c:pt idx="825">
                  <c:v>1570</c:v>
                </c:pt>
                <c:pt idx="826">
                  <c:v>1562</c:v>
                </c:pt>
                <c:pt idx="827">
                  <c:v>1557</c:v>
                </c:pt>
                <c:pt idx="828">
                  <c:v>1555</c:v>
                </c:pt>
                <c:pt idx="829">
                  <c:v>1554</c:v>
                </c:pt>
                <c:pt idx="830">
                  <c:v>1554</c:v>
                </c:pt>
                <c:pt idx="831">
                  <c:v>1551</c:v>
                </c:pt>
                <c:pt idx="832">
                  <c:v>1549</c:v>
                </c:pt>
                <c:pt idx="833">
                  <c:v>1545</c:v>
                </c:pt>
                <c:pt idx="834">
                  <c:v>1541</c:v>
                </c:pt>
                <c:pt idx="835">
                  <c:v>1529</c:v>
                </c:pt>
                <c:pt idx="836">
                  <c:v>1529</c:v>
                </c:pt>
                <c:pt idx="837">
                  <c:v>1527</c:v>
                </c:pt>
                <c:pt idx="838">
                  <c:v>1521</c:v>
                </c:pt>
                <c:pt idx="839">
                  <c:v>1507</c:v>
                </c:pt>
                <c:pt idx="840">
                  <c:v>1506</c:v>
                </c:pt>
                <c:pt idx="841">
                  <c:v>1505</c:v>
                </c:pt>
                <c:pt idx="842">
                  <c:v>1501</c:v>
                </c:pt>
                <c:pt idx="843">
                  <c:v>1497</c:v>
                </c:pt>
                <c:pt idx="844">
                  <c:v>1497</c:v>
                </c:pt>
                <c:pt idx="845">
                  <c:v>1496</c:v>
                </c:pt>
                <c:pt idx="846">
                  <c:v>1496</c:v>
                </c:pt>
                <c:pt idx="847">
                  <c:v>1496</c:v>
                </c:pt>
                <c:pt idx="848">
                  <c:v>1496</c:v>
                </c:pt>
                <c:pt idx="849">
                  <c:v>1495</c:v>
                </c:pt>
                <c:pt idx="850">
                  <c:v>1494</c:v>
                </c:pt>
                <c:pt idx="851">
                  <c:v>1492</c:v>
                </c:pt>
                <c:pt idx="852">
                  <c:v>1491</c:v>
                </c:pt>
                <c:pt idx="853">
                  <c:v>1481</c:v>
                </c:pt>
                <c:pt idx="854">
                  <c:v>1481</c:v>
                </c:pt>
                <c:pt idx="855">
                  <c:v>1474</c:v>
                </c:pt>
                <c:pt idx="856">
                  <c:v>1473</c:v>
                </c:pt>
                <c:pt idx="857">
                  <c:v>1470</c:v>
                </c:pt>
                <c:pt idx="858">
                  <c:v>1468</c:v>
                </c:pt>
                <c:pt idx="859">
                  <c:v>1467</c:v>
                </c:pt>
                <c:pt idx="860">
                  <c:v>1466</c:v>
                </c:pt>
                <c:pt idx="861">
                  <c:v>1464</c:v>
                </c:pt>
                <c:pt idx="862">
                  <c:v>1463</c:v>
                </c:pt>
                <c:pt idx="863">
                  <c:v>1463</c:v>
                </c:pt>
                <c:pt idx="864">
                  <c:v>1459</c:v>
                </c:pt>
                <c:pt idx="865">
                  <c:v>1452</c:v>
                </c:pt>
                <c:pt idx="866">
                  <c:v>1450</c:v>
                </c:pt>
                <c:pt idx="867">
                  <c:v>1447</c:v>
                </c:pt>
                <c:pt idx="868">
                  <c:v>1446</c:v>
                </c:pt>
                <c:pt idx="869">
                  <c:v>1444</c:v>
                </c:pt>
                <c:pt idx="870">
                  <c:v>1435</c:v>
                </c:pt>
                <c:pt idx="871">
                  <c:v>1433</c:v>
                </c:pt>
                <c:pt idx="872">
                  <c:v>1432</c:v>
                </c:pt>
                <c:pt idx="873">
                  <c:v>1431</c:v>
                </c:pt>
                <c:pt idx="874">
                  <c:v>1431</c:v>
                </c:pt>
                <c:pt idx="875">
                  <c:v>1427</c:v>
                </c:pt>
                <c:pt idx="876">
                  <c:v>1426</c:v>
                </c:pt>
                <c:pt idx="877">
                  <c:v>1419</c:v>
                </c:pt>
                <c:pt idx="878">
                  <c:v>1411</c:v>
                </c:pt>
                <c:pt idx="879">
                  <c:v>1410</c:v>
                </c:pt>
                <c:pt idx="880">
                  <c:v>1407</c:v>
                </c:pt>
                <c:pt idx="881">
                  <c:v>1404</c:v>
                </c:pt>
                <c:pt idx="882">
                  <c:v>1403</c:v>
                </c:pt>
                <c:pt idx="883">
                  <c:v>1402</c:v>
                </c:pt>
                <c:pt idx="884">
                  <c:v>1401</c:v>
                </c:pt>
                <c:pt idx="885">
                  <c:v>1401</c:v>
                </c:pt>
                <c:pt idx="886">
                  <c:v>1399</c:v>
                </c:pt>
                <c:pt idx="887">
                  <c:v>1397</c:v>
                </c:pt>
                <c:pt idx="888">
                  <c:v>1397</c:v>
                </c:pt>
                <c:pt idx="889">
                  <c:v>1393</c:v>
                </c:pt>
                <c:pt idx="890">
                  <c:v>1383</c:v>
                </c:pt>
                <c:pt idx="891">
                  <c:v>1377</c:v>
                </c:pt>
                <c:pt idx="892">
                  <c:v>1373</c:v>
                </c:pt>
                <c:pt idx="893">
                  <c:v>1370</c:v>
                </c:pt>
                <c:pt idx="894">
                  <c:v>1370</c:v>
                </c:pt>
                <c:pt idx="895">
                  <c:v>1368</c:v>
                </c:pt>
                <c:pt idx="896">
                  <c:v>1366</c:v>
                </c:pt>
                <c:pt idx="897">
                  <c:v>1364</c:v>
                </c:pt>
                <c:pt idx="898">
                  <c:v>1359</c:v>
                </c:pt>
                <c:pt idx="899">
                  <c:v>1356</c:v>
                </c:pt>
                <c:pt idx="900">
                  <c:v>1351</c:v>
                </c:pt>
                <c:pt idx="901">
                  <c:v>1349</c:v>
                </c:pt>
                <c:pt idx="902">
                  <c:v>1348</c:v>
                </c:pt>
                <c:pt idx="903">
                  <c:v>1348</c:v>
                </c:pt>
                <c:pt idx="904">
                  <c:v>1347</c:v>
                </c:pt>
                <c:pt idx="905">
                  <c:v>1347</c:v>
                </c:pt>
                <c:pt idx="906">
                  <c:v>1347</c:v>
                </c:pt>
                <c:pt idx="907">
                  <c:v>1347</c:v>
                </c:pt>
                <c:pt idx="908">
                  <c:v>1347</c:v>
                </c:pt>
                <c:pt idx="909">
                  <c:v>1347</c:v>
                </c:pt>
                <c:pt idx="910">
                  <c:v>1347</c:v>
                </c:pt>
                <c:pt idx="911">
                  <c:v>1347</c:v>
                </c:pt>
                <c:pt idx="912">
                  <c:v>1344</c:v>
                </c:pt>
                <c:pt idx="913">
                  <c:v>1341</c:v>
                </c:pt>
                <c:pt idx="914">
                  <c:v>1334</c:v>
                </c:pt>
                <c:pt idx="915">
                  <c:v>1328</c:v>
                </c:pt>
                <c:pt idx="916">
                  <c:v>1276</c:v>
                </c:pt>
                <c:pt idx="917">
                  <c:v>1248</c:v>
                </c:pt>
                <c:pt idx="918">
                  <c:v>1240</c:v>
                </c:pt>
                <c:pt idx="919">
                  <c:v>1237</c:v>
                </c:pt>
                <c:pt idx="920">
                  <c:v>1214</c:v>
                </c:pt>
                <c:pt idx="921">
                  <c:v>1212</c:v>
                </c:pt>
                <c:pt idx="922">
                  <c:v>1199</c:v>
                </c:pt>
                <c:pt idx="923">
                  <c:v>1141</c:v>
                </c:pt>
                <c:pt idx="924">
                  <c:v>1125</c:v>
                </c:pt>
                <c:pt idx="925">
                  <c:v>1120</c:v>
                </c:pt>
                <c:pt idx="926">
                  <c:v>1032</c:v>
                </c:pt>
                <c:pt idx="927">
                  <c:v>1002</c:v>
                </c:pt>
                <c:pt idx="928">
                  <c:v>928</c:v>
                </c:pt>
                <c:pt idx="929">
                  <c:v>741</c:v>
                </c:pt>
                <c:pt idx="930">
                  <c:v>665</c:v>
                </c:pt>
                <c:pt idx="931">
                  <c:v>403</c:v>
                </c:pt>
                <c:pt idx="932">
                  <c:v>257</c:v>
                </c:pt>
                <c:pt idx="933">
                  <c:v>120</c:v>
                </c:pt>
                <c:pt idx="934">
                  <c:v>57</c:v>
                </c:pt>
                <c:pt idx="935">
                  <c:v>52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B4AE-4166-BBA3-1FABE2D3B585}"/>
            </c:ext>
          </c:extLst>
        </c:ser>
        <c:dLbls/>
        <c:axId val="117142656"/>
        <c:axId val="117144576"/>
      </c:scatterChart>
      <c:valAx>
        <c:axId val="11714265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 dirty="0"/>
                  <a:t>Total Steps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44576"/>
        <c:crosses val="autoZero"/>
        <c:crossBetween val="midCat"/>
      </c:valAx>
      <c:valAx>
        <c:axId val="117144576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 dirty="0"/>
                  <a:t>Calories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4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[dailyActivity_analysis_Final.xlsx]Average Daily Minutes Viz!PivotTable4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/>
              <a:t>Average Daily Acitivity Minutes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'Average Daily Minutes Viz'!$A$3</c:f>
              <c:strCache>
                <c:ptCount val="1"/>
                <c:pt idx="0">
                  <c:v>Average of VeryActiveMinutes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'Average Daily Minutes Viz'!$A$4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'Average Daily Minutes Viz'!$A$4</c:f>
              <c:numCache>
                <c:formatCode>0.00</c:formatCode>
                <c:ptCount val="1"/>
                <c:pt idx="0">
                  <c:v>21.164893617021278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08-4A1A-804E-F0C371F3E67A}"/>
            </c:ext>
          </c:extLst>
        </c:ser>
        <c:ser>
          <c:idx val="1"/>
          <c:order val="1"/>
          <c:tx>
            <c:strRef>
              <c:f>'Average Daily Minutes Viz'!$B$3</c:f>
              <c:strCache>
                <c:ptCount val="1"/>
                <c:pt idx="0">
                  <c:v>Average of FairlyActiveMinutes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'Average Daily Minutes Viz'!$A$4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'Average Daily Minutes Viz'!$B$4</c:f>
              <c:numCache>
                <c:formatCode>0.00</c:formatCode>
                <c:ptCount val="1"/>
                <c:pt idx="0">
                  <c:v>13.564893617021276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408-4A1A-804E-F0C371F3E67A}"/>
            </c:ext>
          </c:extLst>
        </c:ser>
        <c:ser>
          <c:idx val="2"/>
          <c:order val="2"/>
          <c:tx>
            <c:strRef>
              <c:f>'Average Daily Minutes Viz'!$C$3</c:f>
              <c:strCache>
                <c:ptCount val="1"/>
                <c:pt idx="0">
                  <c:v>Average of LightlyActiveMinutes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'Average Daily Minutes Viz'!$A$4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'Average Daily Minutes Viz'!$C$4</c:f>
              <c:numCache>
                <c:formatCode>0.00</c:formatCode>
                <c:ptCount val="1"/>
                <c:pt idx="0">
                  <c:v>192.8127659574468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408-4A1A-804E-F0C371F3E67A}"/>
            </c:ext>
          </c:extLst>
        </c:ser>
        <c:dLbls/>
        <c:gapWidth val="219"/>
        <c:overlap val="-27"/>
        <c:axId val="118350976"/>
        <c:axId val="118352512"/>
      </c:barChart>
      <c:catAx>
        <c:axId val="118350976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18352512"/>
        <c:crosses val="autoZero"/>
        <c:auto val="1"/>
        <c:lblAlgn val="ctr"/>
        <c:lblOffset val="100"/>
      </c:catAx>
      <c:valAx>
        <c:axId val="118352512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/>
                  <a:t>Minutes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5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2291557305336849"/>
          <c:w val="1"/>
          <c:h val="0.14930664916885389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130472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333073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225741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4876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291069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3096471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32236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1733959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29558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309393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402707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393527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169179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30889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243001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386717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28106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AB6667-70F9-4D21-8333-4251429E4501}" type="datetimeFigureOut">
              <a:rPr lang="en-MY" smtClean="0"/>
              <a:pPr/>
              <a:t>22/11/2024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46976E-685A-462D-9A14-EC85B08905F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xmlns="" val="381590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ashnic/fitb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Output image">
            <a:extLst>
              <a:ext uri="{FF2B5EF4-FFF2-40B4-BE49-F238E27FC236}">
                <a16:creationId xmlns:a16="http://schemas.microsoft.com/office/drawing/2014/main" xmlns="" id="{893F932F-4B47-321C-10F1-0D8CC5956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87D3014-DE6F-05A1-42EC-5E52BBB4F7B7}"/>
              </a:ext>
            </a:extLst>
          </p:cNvPr>
          <p:cNvSpPr txBox="1"/>
          <p:nvPr/>
        </p:nvSpPr>
        <p:spPr>
          <a:xfrm>
            <a:off x="1034143" y="1801586"/>
            <a:ext cx="1012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latin typeface="Arial Black" panose="020B0A04020102020204" pitchFamily="34" charset="0"/>
              </a:rPr>
              <a:t>Objective</a:t>
            </a:r>
            <a:endParaRPr lang="en-MY" sz="3600" dirty="0"/>
          </a:p>
          <a:p>
            <a:r>
              <a:rPr lang="en-MY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To find the current trends among smart device users that will help </a:t>
            </a:r>
            <a:r>
              <a:rPr lang="en-MY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Bellabeat</a:t>
            </a:r>
            <a:r>
              <a:rPr lang="en-MY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 in their marketing </a:t>
            </a:r>
            <a:r>
              <a:rPr lang="en-MY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strategy</a:t>
            </a:r>
          </a:p>
          <a:p>
            <a:endParaRPr lang="en-MY" sz="3600" dirty="0" smtClean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r>
              <a:rPr lang="en-MY" dirty="0" smtClean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Dataset used for Analysis</a:t>
            </a:r>
          </a:p>
          <a:p>
            <a:r>
              <a:rPr lang="en-MY" dirty="0" err="1" smtClean="0">
                <a:hlinkClick r:id="rId2"/>
              </a:rPr>
              <a:t>Fitabase</a:t>
            </a:r>
            <a:r>
              <a:rPr lang="en-MY" dirty="0" smtClean="0">
                <a:hlinkClick r:id="rId2"/>
              </a:rPr>
              <a:t> Data </a:t>
            </a:r>
            <a:r>
              <a:rPr lang="en-MY" dirty="0" smtClean="0">
                <a:hlinkClick r:id="rId2"/>
              </a:rPr>
              <a:t>4.12.16-5.12.16 </a:t>
            </a:r>
            <a:r>
              <a:rPr lang="en-MY" dirty="0" smtClean="0"/>
              <a:t>from </a:t>
            </a:r>
            <a:r>
              <a:rPr lang="en-MY" dirty="0" err="1" smtClean="0"/>
              <a:t>Kaggle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xmlns="" val="204974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0DA1B96-D76B-FA33-888D-5B4FBBA1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51FF7-B482-1B40-48E8-48FEEC57609C}"/>
              </a:ext>
            </a:extLst>
          </p:cNvPr>
          <p:cNvSpPr txBox="1"/>
          <p:nvPr/>
        </p:nvSpPr>
        <p:spPr>
          <a:xfrm>
            <a:off x="1034143" y="1300843"/>
            <a:ext cx="10123714" cy="80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MY" sz="2400" b="1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Step Distribution: </a:t>
            </a:r>
            <a:r>
              <a:rPr lang="en-MY" sz="20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Most members show step counts below 10,000, with a few exceptional members reaching 16,000.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74E70D5A-22BB-1B58-A3D5-9D2547F2C3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53512571"/>
              </p:ext>
            </p:extLst>
          </p:nvPr>
        </p:nvGraphicFramePr>
        <p:xfrm>
          <a:off x="957942" y="2014763"/>
          <a:ext cx="6977743" cy="4190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4922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D13F35F-28DA-8478-1DE5-C35BE1C71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354A98-1E41-EC09-F3C6-0791D4C66D7F}"/>
              </a:ext>
            </a:extLst>
          </p:cNvPr>
          <p:cNvSpPr txBox="1"/>
          <p:nvPr/>
        </p:nvSpPr>
        <p:spPr>
          <a:xfrm>
            <a:off x="1034143" y="1300843"/>
            <a:ext cx="10276114" cy="156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2400" b="1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Calories Burned vs. Total Steps: </a:t>
            </a:r>
            <a:r>
              <a:rPr lang="en-MY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A positive correlation is evident—higher step counts typically result in more calories burned, but some variability exists due to other influencing factors like activity intensity.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MY" sz="20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67769ED4-D5DD-FF16-E46E-7811CEBEB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11462125"/>
              </p:ext>
            </p:extLst>
          </p:nvPr>
        </p:nvGraphicFramePr>
        <p:xfrm>
          <a:off x="729342" y="2481942"/>
          <a:ext cx="7990115" cy="350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2952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30FDBA-BAAD-9BF3-F194-FCC93A6A6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AA6A6B-21D1-DDD0-D8BC-5F866C50CA0D}"/>
              </a:ext>
            </a:extLst>
          </p:cNvPr>
          <p:cNvSpPr txBox="1"/>
          <p:nvPr/>
        </p:nvSpPr>
        <p:spPr>
          <a:xfrm>
            <a:off x="876527" y="1279072"/>
            <a:ext cx="10276114" cy="232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MY" sz="2400" b="1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Activity Distribution: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MY" sz="2000" kern="1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Lightly Active Minutes dominate daily activity.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MY" sz="2000" kern="1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Fairly and Very Active Minutes are significantly lower, indicating room for more high-intensity activity to boost overall fitness</a:t>
            </a:r>
            <a:endParaRPr lang="en-MY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MY" sz="20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F98F01DA-0415-204C-DAE2-ABFE3D7CE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223419132"/>
              </p:ext>
            </p:extLst>
          </p:nvPr>
        </p:nvGraphicFramePr>
        <p:xfrm>
          <a:off x="5682796" y="2523670"/>
          <a:ext cx="5469845" cy="3811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3617517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1318</TotalTime>
  <Words>128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Droplet</vt:lpstr>
      <vt:lpstr>Slide 1</vt:lpstr>
      <vt:lpstr>Slide 2</vt:lpstr>
      <vt:lpstr>Slide 3</vt:lpstr>
      <vt:lpstr>Slide 4</vt:lpstr>
    </vt:vector>
  </TitlesOfParts>
  <Company>Headstrong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Jobins Joy</dc:creator>
  <cp:lastModifiedBy>Jobins Joy</cp:lastModifiedBy>
  <cp:revision>2</cp:revision>
  <dcterms:created xsi:type="dcterms:W3CDTF">2024-11-21T04:00:39Z</dcterms:created>
  <dcterms:modified xsi:type="dcterms:W3CDTF">2024-11-22T02:10:05Z</dcterms:modified>
</cp:coreProperties>
</file>