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iriam Libre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Barlow Light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regular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bold.fntdata"/><Relationship Id="rId13" Type="http://schemas.openxmlformats.org/officeDocument/2006/relationships/slide" Target="slides/slide8.xml"/><Relationship Id="rId35" Type="http://schemas.openxmlformats.org/officeDocument/2006/relationships/font" Target="fonts/Barlow-regular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-italic.fntdata"/><Relationship Id="rId14" Type="http://schemas.openxmlformats.org/officeDocument/2006/relationships/slide" Target="slides/slide9.xml"/><Relationship Id="rId36" Type="http://schemas.openxmlformats.org/officeDocument/2006/relationships/font" Target="fonts/Barlow-bold.fntdata"/><Relationship Id="rId17" Type="http://schemas.openxmlformats.org/officeDocument/2006/relationships/font" Target="fonts/MiriamLibre-regular.fntdata"/><Relationship Id="rId16" Type="http://schemas.openxmlformats.org/officeDocument/2006/relationships/slide" Target="slides/slide11.xml"/><Relationship Id="rId38" Type="http://schemas.openxmlformats.org/officeDocument/2006/relationships/font" Target="fonts/Barlow-boldItalic.fntdata"/><Relationship Id="rId19" Type="http://schemas.openxmlformats.org/officeDocument/2006/relationships/font" Target="fonts/Roboto-regular.fntdata"/><Relationship Id="rId18" Type="http://schemas.openxmlformats.org/officeDocument/2006/relationships/font" Target="fonts/MiriamLibr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d9a20a654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d9a20a65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d9a20a65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7d9a20a65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▹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￭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⬝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 to API’s</a:t>
            </a:r>
            <a:endParaRPr sz="3600"/>
          </a:p>
        </p:txBody>
      </p:sp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Sign in —&gt;</a:t>
            </a:r>
            <a:endParaRPr sz="2400"/>
          </a:p>
        </p:txBody>
      </p:sp>
      <p:pic>
        <p:nvPicPr>
          <p:cNvPr id="257" name="Google Shape;2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95" y="1564325"/>
            <a:ext cx="2889150" cy="28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/>
        </p:nvSpPr>
        <p:spPr>
          <a:xfrm>
            <a:off x="372500" y="430150"/>
            <a:ext cx="42696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Slays of the Week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Sherryl (Former WiCS Business Manager)got a full time offer at Google!!!!!!!! Slay Sherryl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Shreya (our amazing vice president) accepted an internship!! Go Shreya!!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Maanya got an internship offer! SLAYYY!!!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weather??? :)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Taylor Swift album drop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4952050" y="315200"/>
            <a:ext cx="37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3442649"/>
            <a:ext cx="1909375" cy="1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4952050" y="430150"/>
            <a:ext cx="37251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Anti-s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lays of the Week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Anita did not do her 1501 Assignment and now must suffer the consequences of her actions and grind out the next one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1501 exam grades came in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Only 5 people go to Maanya’s 1502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/>
        </p:nvSpPr>
        <p:spPr>
          <a:xfrm>
            <a:off x="573100" y="472800"/>
            <a:ext cx="33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172000" y="802325"/>
            <a:ext cx="4183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Barlow Light"/>
                <a:ea typeface="Barlow Light"/>
                <a:cs typeface="Barlow Light"/>
                <a:sym typeface="Barlow Light"/>
              </a:rPr>
              <a:t>Thanks for joining us! Now you have a small personal project under your belt and can say you know how API’s work and how to use them!</a:t>
            </a:r>
            <a:endParaRPr sz="27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or challenge</a:t>
            </a:r>
            <a:endParaRPr/>
          </a:p>
        </p:txBody>
      </p:sp>
      <p:sp>
        <p:nvSpPr>
          <p:cNvPr id="263" name="Google Shape;263;p17"/>
          <p:cNvSpPr txBox="1"/>
          <p:nvPr>
            <p:ph idx="2" type="body"/>
          </p:nvPr>
        </p:nvSpPr>
        <p:spPr>
          <a:xfrm>
            <a:off x="4915825" y="1199550"/>
            <a:ext cx="3837000" cy="21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 sz="2000"/>
              <a:t>Grab your WiCS Formal tickets!!! It will be super fun!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￭"/>
            </a:pPr>
            <a:r>
              <a:rPr lang="en" sz="2000"/>
              <a:t>WPU ticket booth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￭"/>
            </a:pPr>
            <a:r>
              <a:rPr lang="en" sz="2000"/>
              <a:t>Cash or panther funds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￭"/>
            </a:pPr>
            <a:r>
              <a:rPr lang="en" sz="2000"/>
              <a:t>$10 a ticket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￭"/>
            </a:pPr>
            <a:r>
              <a:rPr lang="en" sz="2000"/>
              <a:t>Drinks and appetizers will be served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 sz="2000"/>
              <a:t>Bring anyone as long as they have a ticket</a:t>
            </a:r>
            <a:r>
              <a:rPr lang="en"/>
              <a:t>!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429825" y="358175"/>
            <a:ext cx="34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265500" y="304325"/>
            <a:ext cx="3424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Light"/>
                <a:ea typeface="Barlow Light"/>
                <a:cs typeface="Barlow Light"/>
                <a:sym typeface="Barlow Light"/>
              </a:rPr>
              <a:t>Announcements</a:t>
            </a:r>
            <a:endParaRPr sz="2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Light"/>
              <a:buChar char="●"/>
            </a:pPr>
            <a:r>
              <a:rPr lang="en" sz="2100">
                <a:latin typeface="Barlow Light"/>
                <a:ea typeface="Barlow Light"/>
                <a:cs typeface="Barlow Light"/>
                <a:sym typeface="Barlow Light"/>
              </a:rPr>
              <a:t>Johnson &amp; Johnson is hosting a virtual networking event Mon Nov 7th (great for comp bio majors!) </a:t>
            </a:r>
            <a:endParaRPr sz="2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Barlow Light"/>
              <a:buChar char="●"/>
            </a:pPr>
            <a:r>
              <a:rPr lang="en" sz="2100">
                <a:latin typeface="Barlow Light"/>
                <a:ea typeface="Barlow Light"/>
                <a:cs typeface="Barlow Light"/>
                <a:sym typeface="Barlow Light"/>
              </a:rPr>
              <a:t>Any help scheduling classes, just ask! </a:t>
            </a:r>
            <a:endParaRPr sz="2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So… what is an API?</a:t>
            </a:r>
            <a:endParaRPr b="1" sz="2000"/>
          </a:p>
          <a:p>
            <a:pPr indent="-295275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1777D"/>
              </a:buClr>
              <a:buSzPts val="1050"/>
              <a:buFont typeface="Roboto"/>
              <a:buAutoNum type="arabicPeriod"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set of functions and procedures allowing the creation of applications that access the features or data of an operating system, application, or other service.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But to put it simply, a way for softwares to exchange data or info with one another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Getting started</a:t>
            </a:r>
            <a:endParaRPr sz="3600"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311700" y="1396375"/>
            <a:ext cx="5892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-Get access to the API!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-Download VSCode if you don’t already have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-Get the python extension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-Make the program! Today we will be making a weather app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testing method</a:t>
            </a:r>
            <a:endParaRPr/>
          </a:p>
        </p:txBody>
      </p:sp>
      <p:sp>
        <p:nvSpPr>
          <p:cNvPr id="282" name="Google Shape;282;p20"/>
          <p:cNvSpPr txBox="1"/>
          <p:nvPr>
            <p:ph idx="1" type="subTitle"/>
          </p:nvPr>
        </p:nvSpPr>
        <p:spPr>
          <a:xfrm>
            <a:off x="93550" y="3620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First, let’s get our API</a:t>
            </a:r>
            <a:endParaRPr/>
          </a:p>
        </p:txBody>
      </p:sp>
      <p:sp>
        <p:nvSpPr>
          <p:cNvPr id="283" name="Google Shape;283;p20"/>
          <p:cNvSpPr txBox="1"/>
          <p:nvPr>
            <p:ph idx="2" type="body"/>
          </p:nvPr>
        </p:nvSpPr>
        <p:spPr>
          <a:xfrm>
            <a:off x="4968175" y="14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1600"/>
              </a:spcAft>
              <a:buSzPts val="2400"/>
              <a:buChar char="▹"/>
            </a:pPr>
            <a:r>
              <a:rPr lang="en"/>
              <a:t>Head to home.openweathermap.org/users/sign_up and create an account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26863"/>
            <a:ext cx="4487583" cy="21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010313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Aha! </a:t>
            </a:r>
            <a:br>
              <a:rPr lang="en" sz="2400"/>
            </a:br>
            <a:r>
              <a:rPr lang="en" sz="3600"/>
              <a:t>Your API is here</a:t>
            </a:r>
            <a:endParaRPr sz="3600"/>
          </a:p>
        </p:txBody>
      </p:sp>
      <p:sp>
        <p:nvSpPr>
          <p:cNvPr id="291" name="Google Shape;291;p21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be using this shortly, don’t let go of it!</a:t>
            </a:r>
            <a:endParaRPr/>
          </a:p>
          <a:p>
            <a:pPr indent="0" lvl="0" marL="342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First, let’s get our editor set up for those that do not have it</a:t>
            </a:r>
            <a:endParaRPr/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976" y="369004"/>
            <a:ext cx="5318600" cy="20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490250" y="526350"/>
            <a:ext cx="769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getting your editor, go to </a:t>
            </a:r>
            <a:r>
              <a:rPr lang="en" sz="3000">
                <a:solidFill>
                  <a:schemeClr val="dk1"/>
                </a:solidFill>
              </a:rPr>
              <a:t>code.visualstudio.com/Download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Extension</a:t>
            </a:r>
            <a:endParaRPr sz="3600"/>
          </a:p>
        </p:txBody>
      </p:sp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311700" y="1396375"/>
            <a:ext cx="5061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 studio has an awesome feature where you can download extensions directly from there. Just look up Python, download, and we’re ready to make our program!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Now, let’s code!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Open a new file in VSCode and name it weatherapp.py </a:t>
            </a:r>
            <a:endParaRPr sz="3600"/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